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sldIdLst>
    <p:sldId id="281" r:id="rId5"/>
    <p:sldId id="276" r:id="rId6"/>
    <p:sldId id="277" r:id="rId7"/>
    <p:sldId id="278" r:id="rId8"/>
    <p:sldId id="279" r:id="rId9"/>
    <p:sldId id="280"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Joaquin Fernandez Gonzalez" initials="MJFG" lastIdx="1" clrIdx="0">
    <p:extLst>
      <p:ext uri="{19B8F6BF-5375-455C-9EA6-DF929625EA0E}">
        <p15:presenceInfo xmlns="" xmlns:p15="http://schemas.microsoft.com/office/powerpoint/2012/main" userId="Manuel Joaquin Fernandez Gonzal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2D4C2-AB07-4532-9C93-92C16A32FF24}" v="15" dt="2021-09-20T15:32:00.588"/>
    <p1510:client id="{F54072AD-A1FF-45DD-99C0-F13A4EBEE6F3}" v="44" dt="2021-09-19T18:04:0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S::mf08052@edu.lu.lv::90e28fec-564e-43b0-9c13-1b12e1cad7dc" providerId="AD" clId="Web-{2DF261D6-CE85-40C3-898D-C2FB5A8C1BD2}"/>
    <pc:docChg chg="modSld">
      <pc:chgData name="Manuel Joaquin Fernandez Gonzalez" userId="S::mf08052@edu.lu.lv::90e28fec-564e-43b0-9c13-1b12e1cad7dc" providerId="AD" clId="Web-{2DF261D6-CE85-40C3-898D-C2FB5A8C1BD2}" dt="2021-08-09T12:18:38.360" v="78" actId="1076"/>
      <pc:docMkLst>
        <pc:docMk/>
      </pc:docMkLst>
      <pc:sldChg chg="modSp">
        <pc:chgData name="Manuel Joaquin Fernandez Gonzalez" userId="S::mf08052@edu.lu.lv::90e28fec-564e-43b0-9c13-1b12e1cad7dc" providerId="AD" clId="Web-{2DF261D6-CE85-40C3-898D-C2FB5A8C1BD2}" dt="2021-08-09T12:18:38.360" v="78" actId="1076"/>
        <pc:sldMkLst>
          <pc:docMk/>
          <pc:sldMk cId="3881449778" sldId="279"/>
        </pc:sldMkLst>
        <pc:spChg chg="mod">
          <ac:chgData name="Manuel Joaquin Fernandez Gonzalez" userId="S::mf08052@edu.lu.lv::90e28fec-564e-43b0-9c13-1b12e1cad7dc" providerId="AD" clId="Web-{2DF261D6-CE85-40C3-898D-C2FB5A8C1BD2}" dt="2021-08-09T12:10:56.085" v="11" actId="20577"/>
          <ac:spMkLst>
            <pc:docMk/>
            <pc:sldMk cId="3881449778" sldId="279"/>
            <ac:spMk id="5" creationId="{21AA1C72-26B5-4FC9-AD39-1DD1C420F30C}"/>
          </ac:spMkLst>
        </pc:spChg>
        <pc:spChg chg="mod">
          <ac:chgData name="Manuel Joaquin Fernandez Gonzalez" userId="S::mf08052@edu.lu.lv::90e28fec-564e-43b0-9c13-1b12e1cad7dc" providerId="AD" clId="Web-{2DF261D6-CE85-40C3-898D-C2FB5A8C1BD2}" dt="2021-08-09T12:18:38.360" v="78" actId="1076"/>
          <ac:spMkLst>
            <pc:docMk/>
            <pc:sldMk cId="3881449778" sldId="279"/>
            <ac:spMk id="11" creationId="{00000000-0000-0000-0000-000000000000}"/>
          </ac:spMkLst>
        </pc:spChg>
      </pc:sldChg>
    </pc:docChg>
  </pc:docChgLst>
  <pc:docChgLst>
    <pc:chgData name="Manuel Joaquin Fernandez Gonzalez" userId="90e28fec-564e-43b0-9c13-1b12e1cad7dc" providerId="ADAL" clId="{6F72D4C2-AB07-4532-9C93-92C16A32FF24}"/>
    <pc:docChg chg="custSel addSld delSld modSld delMainMaster modMainMaster">
      <pc:chgData name="Manuel Joaquin Fernandez Gonzalez" userId="90e28fec-564e-43b0-9c13-1b12e1cad7dc" providerId="ADAL" clId="{6F72D4C2-AB07-4532-9C93-92C16A32FF24}" dt="2021-09-20T15:32:00.588" v="86" actId="1076"/>
      <pc:docMkLst>
        <pc:docMk/>
      </pc:docMkLst>
      <pc:sldChg chg="add del">
        <pc:chgData name="Manuel Joaquin Fernandez Gonzalez" userId="90e28fec-564e-43b0-9c13-1b12e1cad7dc" providerId="ADAL" clId="{6F72D4C2-AB07-4532-9C93-92C16A32FF24}" dt="2021-08-09T12:49:04.662" v="74" actId="47"/>
        <pc:sldMkLst>
          <pc:docMk/>
          <pc:sldMk cId="2592969653" sldId="256"/>
        </pc:sldMkLst>
      </pc:sldChg>
      <pc:sldChg chg="add">
        <pc:chgData name="Manuel Joaquin Fernandez Gonzalez" userId="90e28fec-564e-43b0-9c13-1b12e1cad7dc" providerId="ADAL" clId="{6F72D4C2-AB07-4532-9C93-92C16A32FF24}" dt="2021-08-09T12:51:05.361" v="77"/>
        <pc:sldMkLst>
          <pc:docMk/>
          <pc:sldMk cId="591148582" sldId="258"/>
        </pc:sldMkLst>
      </pc:sldChg>
      <pc:sldChg chg="del">
        <pc:chgData name="Manuel Joaquin Fernandez Gonzalez" userId="90e28fec-564e-43b0-9c13-1b12e1cad7dc" providerId="ADAL" clId="{6F72D4C2-AB07-4532-9C93-92C16A32FF24}" dt="2021-08-09T12:51:09.664" v="78" actId="47"/>
        <pc:sldMkLst>
          <pc:docMk/>
          <pc:sldMk cId="0" sldId="262"/>
        </pc:sldMkLst>
      </pc:sldChg>
      <pc:sldChg chg="del">
        <pc:chgData name="Manuel Joaquin Fernandez Gonzalez" userId="90e28fec-564e-43b0-9c13-1b12e1cad7dc" providerId="ADAL" clId="{6F72D4C2-AB07-4532-9C93-92C16A32FF24}" dt="2021-08-09T12:48:51.693" v="71" actId="2696"/>
        <pc:sldMkLst>
          <pc:docMk/>
          <pc:sldMk cId="2746269063" sldId="276"/>
        </pc:sldMkLst>
      </pc:sldChg>
      <pc:sldChg chg="add">
        <pc:chgData name="Manuel Joaquin Fernandez Gonzalez" userId="90e28fec-564e-43b0-9c13-1b12e1cad7dc" providerId="ADAL" clId="{6F72D4C2-AB07-4532-9C93-92C16A32FF24}" dt="2021-08-09T12:48:56.765" v="73"/>
        <pc:sldMkLst>
          <pc:docMk/>
          <pc:sldMk cId="3203536702" sldId="276"/>
        </pc:sldMkLst>
      </pc:sldChg>
      <pc:sldChg chg="add">
        <pc:chgData name="Manuel Joaquin Fernandez Gonzalez" userId="90e28fec-564e-43b0-9c13-1b12e1cad7dc" providerId="ADAL" clId="{6F72D4C2-AB07-4532-9C93-92C16A32FF24}" dt="2021-08-09T12:48:56.765" v="73"/>
        <pc:sldMkLst>
          <pc:docMk/>
          <pc:sldMk cId="2025358140" sldId="277"/>
        </pc:sldMkLst>
      </pc:sldChg>
      <pc:sldChg chg="modSp del mod">
        <pc:chgData name="Manuel Joaquin Fernandez Gonzalez" userId="90e28fec-564e-43b0-9c13-1b12e1cad7dc" providerId="ADAL" clId="{6F72D4C2-AB07-4532-9C93-92C16A32FF24}" dt="2021-08-09T12:48:51.693" v="71" actId="2696"/>
        <pc:sldMkLst>
          <pc:docMk/>
          <pc:sldMk cId="2741687823" sldId="277"/>
        </pc:sldMkLst>
        <pc:picChg chg="mod">
          <ac:chgData name="Manuel Joaquin Fernandez Gonzalez" userId="90e28fec-564e-43b0-9c13-1b12e1cad7dc" providerId="ADAL" clId="{6F72D4C2-AB07-4532-9C93-92C16A32FF24}" dt="2021-08-09T12:20:38.237" v="1" actId="1440"/>
          <ac:picMkLst>
            <pc:docMk/>
            <pc:sldMk cId="2741687823" sldId="277"/>
            <ac:picMk id="6" creationId="{00000000-0000-0000-0000-000000000000}"/>
          </ac:picMkLst>
        </pc:picChg>
      </pc:sldChg>
      <pc:sldChg chg="del">
        <pc:chgData name="Manuel Joaquin Fernandez Gonzalez" userId="90e28fec-564e-43b0-9c13-1b12e1cad7dc" providerId="ADAL" clId="{6F72D4C2-AB07-4532-9C93-92C16A32FF24}" dt="2021-08-09T12:48:51.693" v="71" actId="2696"/>
        <pc:sldMkLst>
          <pc:docMk/>
          <pc:sldMk cId="926318863" sldId="278"/>
        </pc:sldMkLst>
      </pc:sldChg>
      <pc:sldChg chg="add">
        <pc:chgData name="Manuel Joaquin Fernandez Gonzalez" userId="90e28fec-564e-43b0-9c13-1b12e1cad7dc" providerId="ADAL" clId="{6F72D4C2-AB07-4532-9C93-92C16A32FF24}" dt="2021-08-09T12:48:56.765" v="73"/>
        <pc:sldMkLst>
          <pc:docMk/>
          <pc:sldMk cId="2385103808" sldId="278"/>
        </pc:sldMkLst>
      </pc:sldChg>
      <pc:sldChg chg="add">
        <pc:chgData name="Manuel Joaquin Fernandez Gonzalez" userId="90e28fec-564e-43b0-9c13-1b12e1cad7dc" providerId="ADAL" clId="{6F72D4C2-AB07-4532-9C93-92C16A32FF24}" dt="2021-08-09T12:48:56.765" v="73"/>
        <pc:sldMkLst>
          <pc:docMk/>
          <pc:sldMk cId="787315431" sldId="279"/>
        </pc:sldMkLst>
      </pc:sldChg>
      <pc:sldChg chg="del">
        <pc:chgData name="Manuel Joaquin Fernandez Gonzalez" userId="90e28fec-564e-43b0-9c13-1b12e1cad7dc" providerId="ADAL" clId="{6F72D4C2-AB07-4532-9C93-92C16A32FF24}" dt="2021-08-09T12:48:51.693" v="71" actId="2696"/>
        <pc:sldMkLst>
          <pc:docMk/>
          <pc:sldMk cId="3881449778" sldId="279"/>
        </pc:sldMkLst>
      </pc:sldChg>
      <pc:sldChg chg="del">
        <pc:chgData name="Manuel Joaquin Fernandez Gonzalez" userId="90e28fec-564e-43b0-9c13-1b12e1cad7dc" providerId="ADAL" clId="{6F72D4C2-AB07-4532-9C93-92C16A32FF24}" dt="2021-08-09T12:48:51.693" v="71" actId="2696"/>
        <pc:sldMkLst>
          <pc:docMk/>
          <pc:sldMk cId="2042933397" sldId="280"/>
        </pc:sldMkLst>
      </pc:sldChg>
      <pc:sldChg chg="add">
        <pc:chgData name="Manuel Joaquin Fernandez Gonzalez" userId="90e28fec-564e-43b0-9c13-1b12e1cad7dc" providerId="ADAL" clId="{6F72D4C2-AB07-4532-9C93-92C16A32FF24}" dt="2021-08-09T12:48:56.765" v="73"/>
        <pc:sldMkLst>
          <pc:docMk/>
          <pc:sldMk cId="2423600107" sldId="280"/>
        </pc:sldMkLst>
      </pc:sldChg>
      <pc:sldChg chg="modSp del mod">
        <pc:chgData name="Manuel Joaquin Fernandez Gonzalez" userId="90e28fec-564e-43b0-9c13-1b12e1cad7dc" providerId="ADAL" clId="{6F72D4C2-AB07-4532-9C93-92C16A32FF24}" dt="2021-08-09T12:48:51.693" v="71" actId="2696"/>
        <pc:sldMkLst>
          <pc:docMk/>
          <pc:sldMk cId="2685796574" sldId="281"/>
        </pc:sldMkLst>
        <pc:spChg chg="mod">
          <ac:chgData name="Manuel Joaquin Fernandez Gonzalez" userId="90e28fec-564e-43b0-9c13-1b12e1cad7dc" providerId="ADAL" clId="{6F72D4C2-AB07-4532-9C93-92C16A32FF24}" dt="2021-08-09T12:47:45.882" v="70" actId="790"/>
          <ac:spMkLst>
            <pc:docMk/>
            <pc:sldMk cId="2685796574" sldId="281"/>
            <ac:spMk id="6" creationId="{00000000-0000-0000-0000-000000000000}"/>
          </ac:spMkLst>
        </pc:spChg>
      </pc:sldChg>
      <pc:sldChg chg="addSp delSp modSp add mod setBg delDesignElem">
        <pc:chgData name="Manuel Joaquin Fernandez Gonzalez" userId="90e28fec-564e-43b0-9c13-1b12e1cad7dc" providerId="ADAL" clId="{6F72D4C2-AB07-4532-9C93-92C16A32FF24}" dt="2021-09-20T15:32:00.588" v="86" actId="1076"/>
        <pc:sldMkLst>
          <pc:docMk/>
          <pc:sldMk cId="3720651255" sldId="281"/>
        </pc:sldMkLst>
        <pc:spChg chg="mod">
          <ac:chgData name="Manuel Joaquin Fernandez Gonzalez" userId="90e28fec-564e-43b0-9c13-1b12e1cad7dc" providerId="ADAL" clId="{6F72D4C2-AB07-4532-9C93-92C16A32FF24}" dt="2021-08-09T12:49:13.374" v="75" actId="26606"/>
          <ac:spMkLst>
            <pc:docMk/>
            <pc:sldMk cId="3720651255" sldId="281"/>
            <ac:spMk id="6" creationId="{00000000-0000-0000-0000-000000000000}"/>
          </ac:spMkLst>
        </pc:spChg>
        <pc:spChg chg="del">
          <ac:chgData name="Manuel Joaquin Fernandez Gonzalez" userId="90e28fec-564e-43b0-9c13-1b12e1cad7dc" providerId="ADAL" clId="{6F72D4C2-AB07-4532-9C93-92C16A32FF24}" dt="2021-08-09T12:48:56.765" v="73"/>
          <ac:spMkLst>
            <pc:docMk/>
            <pc:sldMk cId="3720651255" sldId="281"/>
            <ac:spMk id="10" creationId="{19D99C6D-7A48-4C44-8FC9-7D3B40F96BC8}"/>
          </ac:spMkLst>
        </pc:spChg>
        <pc:spChg chg="del">
          <ac:chgData name="Manuel Joaquin Fernandez Gonzalez" userId="90e28fec-564e-43b0-9c13-1b12e1cad7dc" providerId="ADAL" clId="{6F72D4C2-AB07-4532-9C93-92C16A32FF24}" dt="2021-08-09T12:48:56.765" v="73"/>
          <ac:spMkLst>
            <pc:docMk/>
            <pc:sldMk cId="3720651255" sldId="281"/>
            <ac:spMk id="11" creationId="{4D4B3CE1-814B-492A-975F-8415D7438DEC}"/>
          </ac:spMkLst>
        </pc:spChg>
        <pc:spChg chg="del">
          <ac:chgData name="Manuel Joaquin Fernandez Gonzalez" userId="90e28fec-564e-43b0-9c13-1b12e1cad7dc" providerId="ADAL" clId="{6F72D4C2-AB07-4532-9C93-92C16A32FF24}" dt="2021-08-09T12:48:56.765" v="73"/>
          <ac:spMkLst>
            <pc:docMk/>
            <pc:sldMk cId="3720651255" sldId="281"/>
            <ac:spMk id="12" creationId="{65E71A95-A7E8-4EE9-91DE-3D023CFC25C0}"/>
          </ac:spMkLst>
        </pc:spChg>
        <pc:spChg chg="add">
          <ac:chgData name="Manuel Joaquin Fernandez Gonzalez" userId="90e28fec-564e-43b0-9c13-1b12e1cad7dc" providerId="ADAL" clId="{6F72D4C2-AB07-4532-9C93-92C16A32FF24}" dt="2021-08-09T12:49:13.374" v="75" actId="26606"/>
          <ac:spMkLst>
            <pc:docMk/>
            <pc:sldMk cId="3720651255" sldId="281"/>
            <ac:spMk id="13" creationId="{19D99C6D-7A48-4C44-8FC9-7D3B40F96BC8}"/>
          </ac:spMkLst>
        </pc:spChg>
        <pc:spChg chg="del">
          <ac:chgData name="Manuel Joaquin Fernandez Gonzalez" userId="90e28fec-564e-43b0-9c13-1b12e1cad7dc" providerId="ADAL" clId="{6F72D4C2-AB07-4532-9C93-92C16A32FF24}" dt="2021-08-09T12:48:56.765" v="73"/>
          <ac:spMkLst>
            <pc:docMk/>
            <pc:sldMk cId="3720651255" sldId="281"/>
            <ac:spMk id="14" creationId="{4FAB0BE2-0B95-4CF4-9290-79BA27CE67B6}"/>
          </ac:spMkLst>
        </pc:spChg>
        <pc:spChg chg="add">
          <ac:chgData name="Manuel Joaquin Fernandez Gonzalez" userId="90e28fec-564e-43b0-9c13-1b12e1cad7dc" providerId="ADAL" clId="{6F72D4C2-AB07-4532-9C93-92C16A32FF24}" dt="2021-08-09T12:49:13.374" v="75" actId="26606"/>
          <ac:spMkLst>
            <pc:docMk/>
            <pc:sldMk cId="3720651255" sldId="281"/>
            <ac:spMk id="15" creationId="{4D4B3CE1-814B-492A-975F-8415D7438DEC}"/>
          </ac:spMkLst>
        </pc:spChg>
        <pc:spChg chg="del">
          <ac:chgData name="Manuel Joaquin Fernandez Gonzalez" userId="90e28fec-564e-43b0-9c13-1b12e1cad7dc" providerId="ADAL" clId="{6F72D4C2-AB07-4532-9C93-92C16A32FF24}" dt="2021-08-09T12:48:56.765" v="73"/>
          <ac:spMkLst>
            <pc:docMk/>
            <pc:sldMk cId="3720651255" sldId="281"/>
            <ac:spMk id="16" creationId="{14F664FF-A2DF-4E50-B145-B20B85E8DB4F}"/>
          </ac:spMkLst>
        </pc:spChg>
        <pc:spChg chg="add">
          <ac:chgData name="Manuel Joaquin Fernandez Gonzalez" userId="90e28fec-564e-43b0-9c13-1b12e1cad7dc" providerId="ADAL" clId="{6F72D4C2-AB07-4532-9C93-92C16A32FF24}" dt="2021-08-09T12:49:13.374" v="75" actId="26606"/>
          <ac:spMkLst>
            <pc:docMk/>
            <pc:sldMk cId="3720651255" sldId="281"/>
            <ac:spMk id="17" creationId="{65E71A95-A7E8-4EE9-91DE-3D023CFC25C0}"/>
          </ac:spMkLst>
        </pc:spChg>
        <pc:spChg chg="add">
          <ac:chgData name="Manuel Joaquin Fernandez Gonzalez" userId="90e28fec-564e-43b0-9c13-1b12e1cad7dc" providerId="ADAL" clId="{6F72D4C2-AB07-4532-9C93-92C16A32FF24}" dt="2021-08-09T12:49:13.374" v="75" actId="26606"/>
          <ac:spMkLst>
            <pc:docMk/>
            <pc:sldMk cId="3720651255" sldId="281"/>
            <ac:spMk id="19" creationId="{4FAB0BE2-0B95-4CF4-9290-79BA27CE67B6}"/>
          </ac:spMkLst>
        </pc:spChg>
        <pc:spChg chg="add">
          <ac:chgData name="Manuel Joaquin Fernandez Gonzalez" userId="90e28fec-564e-43b0-9c13-1b12e1cad7dc" providerId="ADAL" clId="{6F72D4C2-AB07-4532-9C93-92C16A32FF24}" dt="2021-08-09T12:49:13.374" v="75" actId="26606"/>
          <ac:spMkLst>
            <pc:docMk/>
            <pc:sldMk cId="3720651255" sldId="281"/>
            <ac:spMk id="21" creationId="{14F664FF-A2DF-4E50-B145-B20B85E8DB4F}"/>
          </ac:spMkLst>
        </pc:spChg>
        <pc:picChg chg="mod">
          <ac:chgData name="Manuel Joaquin Fernandez Gonzalez" userId="90e28fec-564e-43b0-9c13-1b12e1cad7dc" providerId="ADAL" clId="{6F72D4C2-AB07-4532-9C93-92C16A32FF24}" dt="2021-09-20T15:32:00.588" v="86" actId="1076"/>
          <ac:picMkLst>
            <pc:docMk/>
            <pc:sldMk cId="3720651255" sldId="281"/>
            <ac:picMk id="8" creationId="{BE7B247D-86B0-4776-B1AB-083B51A0102C}"/>
          </ac:picMkLst>
        </pc:picChg>
        <pc:cxnChg chg="del">
          <ac:chgData name="Manuel Joaquin Fernandez Gonzalez" userId="90e28fec-564e-43b0-9c13-1b12e1cad7dc" providerId="ADAL" clId="{6F72D4C2-AB07-4532-9C93-92C16A32FF24}" dt="2021-08-09T12:48:56.765" v="73"/>
          <ac:cxnSpMkLst>
            <pc:docMk/>
            <pc:sldMk cId="3720651255" sldId="281"/>
            <ac:cxnSpMk id="18" creationId="{EF0B239D-AE40-48F7-90BB-102E2390BA9C}"/>
          </ac:cxnSpMkLst>
        </pc:cxnChg>
        <pc:cxnChg chg="add">
          <ac:chgData name="Manuel Joaquin Fernandez Gonzalez" userId="90e28fec-564e-43b0-9c13-1b12e1cad7dc" providerId="ADAL" clId="{6F72D4C2-AB07-4532-9C93-92C16A32FF24}" dt="2021-08-09T12:49:13.374" v="75" actId="26606"/>
          <ac:cxnSpMkLst>
            <pc:docMk/>
            <pc:sldMk cId="3720651255" sldId="281"/>
            <ac:cxnSpMk id="23" creationId="{EF0B239D-AE40-48F7-90BB-102E2390BA9C}"/>
          </ac:cxnSpMkLst>
        </pc:cxnChg>
      </pc:sldChg>
      <pc:sldMasterChg chg="del delSldLayout">
        <pc:chgData name="Manuel Joaquin Fernandez Gonzalez" userId="90e28fec-564e-43b0-9c13-1b12e1cad7dc" providerId="ADAL" clId="{6F72D4C2-AB07-4532-9C93-92C16A32FF24}" dt="2021-08-09T12:51:09.664" v="78" actId="47"/>
        <pc:sldMasterMkLst>
          <pc:docMk/>
          <pc:sldMasterMk cId="2866832251" sldId="2147483648"/>
        </pc:sldMasterMkLst>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89154146" sldId="2147483649"/>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502160615" sldId="2147483650"/>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3019949026" sldId="2147483651"/>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258537790" sldId="2147483652"/>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4126918320" sldId="2147483653"/>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2892335307" sldId="2147483654"/>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3123357097" sldId="2147483655"/>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3017137220" sldId="2147483656"/>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3780867408" sldId="2147483657"/>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1121756415" sldId="2147483658"/>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1620035424" sldId="2147483659"/>
          </pc:sldLayoutMkLst>
        </pc:sldLayoutChg>
        <pc:sldLayoutChg chg="del">
          <pc:chgData name="Manuel Joaquin Fernandez Gonzalez" userId="90e28fec-564e-43b0-9c13-1b12e1cad7dc" providerId="ADAL" clId="{6F72D4C2-AB07-4532-9C93-92C16A32FF24}" dt="2021-08-09T12:51:09.664" v="78" actId="47"/>
          <pc:sldLayoutMkLst>
            <pc:docMk/>
            <pc:sldMasterMk cId="2866832251" sldId="2147483648"/>
            <pc:sldLayoutMk cId="0" sldId="2147483660"/>
          </pc:sldLayoutMkLst>
        </pc:sldLayoutChg>
      </pc:sldMasterChg>
      <pc:sldMasterChg chg="delSp mod">
        <pc:chgData name="Manuel Joaquin Fernandez Gonzalez" userId="90e28fec-564e-43b0-9c13-1b12e1cad7dc" providerId="ADAL" clId="{6F72D4C2-AB07-4532-9C93-92C16A32FF24}" dt="2021-08-09T12:50:26.187" v="76" actId="21"/>
        <pc:sldMasterMkLst>
          <pc:docMk/>
          <pc:sldMasterMk cId="136494726" sldId="2147483661"/>
        </pc:sldMasterMkLst>
        <pc:picChg chg="del">
          <ac:chgData name="Manuel Joaquin Fernandez Gonzalez" userId="90e28fec-564e-43b0-9c13-1b12e1cad7dc" providerId="ADAL" clId="{6F72D4C2-AB07-4532-9C93-92C16A32FF24}" dt="2021-08-09T12:50:26.187" v="76" actId="21"/>
          <ac:picMkLst>
            <pc:docMk/>
            <pc:sldMasterMk cId="136494726" sldId="2147483661"/>
            <ac:picMk id="9" creationId="{B13E43D7-9C42-45AE-BF03-91C4B7A7877F}"/>
          </ac:picMkLst>
        </pc:picChg>
      </pc:sldMasterChg>
    </pc:docChg>
  </pc:docChgLst>
  <pc:docChgLst>
    <pc:chgData name="Baiba Kaļķe" userId="S::baibak@edu.lu.lv::090b5955-d8cd-4512-94e7-80946276549e" providerId="AD" clId="Web-{F54072AD-A1FF-45DD-99C0-F13A4EBEE6F3}"/>
    <pc:docChg chg="modSld">
      <pc:chgData name="Baiba Kaļķe" userId="S::baibak@edu.lu.lv::090b5955-d8cd-4512-94e7-80946276549e" providerId="AD" clId="Web-{F54072AD-A1FF-45DD-99C0-F13A4EBEE6F3}" dt="2021-09-19T18:04:06.588" v="22" actId="20577"/>
      <pc:docMkLst>
        <pc:docMk/>
      </pc:docMkLst>
      <pc:sldChg chg="modSp">
        <pc:chgData name="Baiba Kaļķe" userId="S::baibak@edu.lu.lv::090b5955-d8cd-4512-94e7-80946276549e" providerId="AD" clId="Web-{F54072AD-A1FF-45DD-99C0-F13A4EBEE6F3}" dt="2021-09-19T18:02:34.007" v="11" actId="20577"/>
        <pc:sldMkLst>
          <pc:docMk/>
          <pc:sldMk cId="3203536702" sldId="276"/>
        </pc:sldMkLst>
        <pc:spChg chg="mod">
          <ac:chgData name="Baiba Kaļķe" userId="S::baibak@edu.lu.lv::090b5955-d8cd-4512-94e7-80946276549e" providerId="AD" clId="Web-{F54072AD-A1FF-45DD-99C0-F13A4EBEE6F3}" dt="2021-09-19T18:02:34.007" v="11" actId="20577"/>
          <ac:spMkLst>
            <pc:docMk/>
            <pc:sldMk cId="3203536702" sldId="276"/>
            <ac:spMk id="2" creationId="{00000000-0000-0000-0000-000000000000}"/>
          </ac:spMkLst>
        </pc:spChg>
      </pc:sldChg>
      <pc:sldChg chg="modSp">
        <pc:chgData name="Baiba Kaļķe" userId="S::baibak@edu.lu.lv::090b5955-d8cd-4512-94e7-80946276549e" providerId="AD" clId="Web-{F54072AD-A1FF-45DD-99C0-F13A4EBEE6F3}" dt="2021-09-19T18:02:49.804" v="16" actId="20577"/>
        <pc:sldMkLst>
          <pc:docMk/>
          <pc:sldMk cId="2025358140" sldId="277"/>
        </pc:sldMkLst>
        <pc:spChg chg="mod">
          <ac:chgData name="Baiba Kaļķe" userId="S::baibak@edu.lu.lv::090b5955-d8cd-4512-94e7-80946276549e" providerId="AD" clId="Web-{F54072AD-A1FF-45DD-99C0-F13A4EBEE6F3}" dt="2021-09-19T18:02:49.804" v="16" actId="20577"/>
          <ac:spMkLst>
            <pc:docMk/>
            <pc:sldMk cId="2025358140" sldId="277"/>
            <ac:spMk id="3" creationId="{00000000-0000-0000-0000-000000000000}"/>
          </ac:spMkLst>
        </pc:spChg>
      </pc:sldChg>
      <pc:sldChg chg="modSp">
        <pc:chgData name="Baiba Kaļķe" userId="S::baibak@edu.lu.lv::090b5955-d8cd-4512-94e7-80946276549e" providerId="AD" clId="Web-{F54072AD-A1FF-45DD-99C0-F13A4EBEE6F3}" dt="2021-09-19T18:03:05.148" v="18" actId="20577"/>
        <pc:sldMkLst>
          <pc:docMk/>
          <pc:sldMk cId="2385103808" sldId="278"/>
        </pc:sldMkLst>
        <pc:spChg chg="mod">
          <ac:chgData name="Baiba Kaļķe" userId="S::baibak@edu.lu.lv::090b5955-d8cd-4512-94e7-80946276549e" providerId="AD" clId="Web-{F54072AD-A1FF-45DD-99C0-F13A4EBEE6F3}" dt="2021-09-19T18:03:05.148" v="18" actId="20577"/>
          <ac:spMkLst>
            <pc:docMk/>
            <pc:sldMk cId="2385103808" sldId="278"/>
            <ac:spMk id="8" creationId="{00000000-0000-0000-0000-000000000000}"/>
          </ac:spMkLst>
        </pc:spChg>
      </pc:sldChg>
      <pc:sldChg chg="modSp">
        <pc:chgData name="Baiba Kaļķe" userId="S::baibak@edu.lu.lv::090b5955-d8cd-4512-94e7-80946276549e" providerId="AD" clId="Web-{F54072AD-A1FF-45DD-99C0-F13A4EBEE6F3}" dt="2021-09-19T18:04:06.588" v="22" actId="20577"/>
        <pc:sldMkLst>
          <pc:docMk/>
          <pc:sldMk cId="2423600107" sldId="280"/>
        </pc:sldMkLst>
        <pc:spChg chg="mod">
          <ac:chgData name="Baiba Kaļķe" userId="S::baibak@edu.lu.lv::090b5955-d8cd-4512-94e7-80946276549e" providerId="AD" clId="Web-{F54072AD-A1FF-45DD-99C0-F13A4EBEE6F3}" dt="2021-09-19T18:04:06.588" v="22" actId="20577"/>
          <ac:spMkLst>
            <pc:docMk/>
            <pc:sldMk cId="2423600107" sldId="280"/>
            <ac:spMk id="2" creationId="{00000000-0000-0000-0000-000000000000}"/>
          </ac:spMkLst>
        </pc:spChg>
      </pc:sldChg>
      <pc:sldChg chg="modSp">
        <pc:chgData name="Baiba Kaļķe" userId="S::baibak@edu.lu.lv::090b5955-d8cd-4512-94e7-80946276549e" providerId="AD" clId="Web-{F54072AD-A1FF-45DD-99C0-F13A4EBEE6F3}" dt="2021-09-19T18:02:07.475" v="4" actId="20577"/>
        <pc:sldMkLst>
          <pc:docMk/>
          <pc:sldMk cId="3720651255" sldId="281"/>
        </pc:sldMkLst>
        <pc:spChg chg="mod">
          <ac:chgData name="Baiba Kaļķe" userId="S::baibak@edu.lu.lv::090b5955-d8cd-4512-94e7-80946276549e" providerId="AD" clId="Web-{F54072AD-A1FF-45DD-99C0-F13A4EBEE6F3}" dt="2021-09-19T18:02:07.475" v="4" actId="20577"/>
          <ac:spMkLst>
            <pc:docMk/>
            <pc:sldMk cId="3720651255" sldId="281"/>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384778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a:t>Tikumiskās audzināšanas programma «e-</a:t>
            </a:r>
            <a:r>
              <a:rPr lang="lv-LV" err="1"/>
              <a:t>TAP</a:t>
            </a:r>
            <a:r>
              <a:rPr lang="lv-LV"/>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339749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7159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40352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087482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60214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43939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84199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16168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18043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2538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48130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33677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a:t>E-</a:t>
            </a:r>
            <a:r>
              <a:rPr lang="lv-LV" err="1"/>
              <a:t>TAP</a:t>
            </a:r>
            <a:endParaRPr lang="lv-LV"/>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lc="http://schemas.openxmlformats.org/drawingml/2006/lockedCanvas" xmlns=""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1364947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s://www.youtube.com/watch?v=TlNOxTLNo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8019286" y="481264"/>
            <a:ext cx="3702251" cy="39078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dirty="0">
                <a:latin typeface="+mj-lt"/>
                <a:ea typeface="+mj-ea"/>
                <a:cs typeface="+mj-cs"/>
              </a:rPr>
              <a:t>6. </a:t>
            </a:r>
            <a:r>
              <a:rPr lang="en-US" sz="4700" dirty="0" err="1">
                <a:latin typeface="+mj-lt"/>
                <a:ea typeface="+mj-ea"/>
                <a:cs typeface="+mj-cs"/>
              </a:rPr>
              <a:t>klase</a:t>
            </a:r>
            <a:endParaRPr lang="en-US" sz="4700" dirty="0">
              <a:latin typeface="+mj-lt"/>
              <a:ea typeface="+mj-ea"/>
              <a:cs typeface="Calibri Light"/>
            </a:endParaRPr>
          </a:p>
          <a:p>
            <a:pPr>
              <a:lnSpc>
                <a:spcPct val="90000"/>
              </a:lnSpc>
              <a:spcBef>
                <a:spcPct val="0"/>
              </a:spcBef>
              <a:spcAft>
                <a:spcPts val="600"/>
              </a:spcAft>
            </a:pPr>
            <a:endParaRPr lang="en-US" sz="4700" dirty="0">
              <a:latin typeface="+mj-lt"/>
              <a:ea typeface="+mj-ea"/>
              <a:cs typeface="+mj-cs"/>
            </a:endParaRPr>
          </a:p>
          <a:p>
            <a:pPr>
              <a:lnSpc>
                <a:spcPct val="90000"/>
              </a:lnSpc>
              <a:spcBef>
                <a:spcPct val="0"/>
              </a:spcBef>
              <a:spcAft>
                <a:spcPts val="600"/>
              </a:spcAft>
            </a:pPr>
            <a:r>
              <a:rPr lang="en-US" sz="4700" dirty="0" err="1">
                <a:latin typeface="+mj-lt"/>
                <a:ea typeface="+mj-ea"/>
                <a:cs typeface="+mj-cs"/>
              </a:rPr>
              <a:t>Tēma</a:t>
            </a:r>
            <a:r>
              <a:rPr lang="en-US" sz="4700" dirty="0">
                <a:latin typeface="+mj-lt"/>
                <a:ea typeface="+mj-ea"/>
                <a:cs typeface="+mj-cs"/>
              </a:rPr>
              <a:t>: </a:t>
            </a:r>
            <a:r>
              <a:rPr lang="en-US" sz="4700" dirty="0" err="1">
                <a:latin typeface="+mj-lt"/>
                <a:ea typeface="+mj-ea"/>
                <a:cs typeface="+mj-cs"/>
              </a:rPr>
              <a:t>Ģimene</a:t>
            </a:r>
            <a:endParaRPr lang="en-US" sz="4700" dirty="0">
              <a:latin typeface="+mj-lt"/>
              <a:ea typeface="+mj-ea"/>
              <a:cs typeface="Calibri Light"/>
            </a:endParaRPr>
          </a:p>
          <a:p>
            <a:pPr>
              <a:lnSpc>
                <a:spcPct val="90000"/>
              </a:lnSpc>
              <a:spcBef>
                <a:spcPct val="0"/>
              </a:spcBef>
              <a:spcAft>
                <a:spcPts val="600"/>
              </a:spcAft>
            </a:pPr>
            <a:r>
              <a:rPr lang="en-US" sz="4700" dirty="0">
                <a:latin typeface="+mj-lt"/>
                <a:ea typeface="+mj-ea"/>
                <a:cs typeface="+mj-cs"/>
              </a:rPr>
              <a:t>2. </a:t>
            </a:r>
            <a:r>
              <a:rPr lang="en-US" sz="4700" dirty="0" err="1">
                <a:latin typeface="+mj-lt"/>
                <a:ea typeface="+mj-ea"/>
                <a:cs typeface="+mj-cs"/>
              </a:rPr>
              <a:t>nodarbība</a:t>
            </a:r>
            <a:r>
              <a:rPr lang="en-US" sz="4700" dirty="0">
                <a:latin typeface="+mj-lt"/>
                <a:ea typeface="+mj-ea"/>
                <a:cs typeface="+mj-cs"/>
              </a:rPr>
              <a:t>: </a:t>
            </a:r>
          </a:p>
          <a:p>
            <a:pPr>
              <a:lnSpc>
                <a:spcPct val="90000"/>
              </a:lnSpc>
              <a:spcBef>
                <a:spcPct val="0"/>
              </a:spcBef>
              <a:spcAft>
                <a:spcPts val="600"/>
              </a:spcAft>
            </a:pPr>
            <a:r>
              <a:rPr lang="en-US" sz="4700" b="1" dirty="0">
                <a:latin typeface="+mj-lt"/>
                <a:ea typeface="+mj-ea"/>
                <a:cs typeface="+mj-cs"/>
              </a:rPr>
              <a:t>Lomas </a:t>
            </a:r>
            <a:r>
              <a:rPr lang="en-US" sz="4700" b="1" dirty="0" err="1">
                <a:latin typeface="+mj-lt"/>
                <a:ea typeface="+mj-ea"/>
                <a:cs typeface="+mj-cs"/>
              </a:rPr>
              <a:t>ģimenē</a:t>
            </a:r>
            <a:endParaRPr lang="en-US" sz="4700" b="1" dirty="0">
              <a:latin typeface="+mj-lt"/>
              <a:ea typeface="+mj-ea"/>
              <a:cs typeface="Calibri Light"/>
            </a:endParaRPr>
          </a:p>
        </p:txBody>
      </p:sp>
      <p:sp>
        <p:nvSpPr>
          <p:cNvPr id="13" name="Rectangle 12">
            <a:extLst>
              <a:ext uri="{FF2B5EF4-FFF2-40B4-BE49-F238E27FC236}">
                <a16:creationId xmlns="" xmlns:a16="http://schemas.microsoft.com/office/drawing/2014/main" id="{19D99C6D-7A48-4C44-8FC9-7D3B40F96B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7534657" cy="6858000"/>
          </a:xfrm>
          <a:prstGeom prst="rect">
            <a:avLst/>
          </a:prstGeom>
          <a:solidFill>
            <a:srgbClr val="33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4D4B3CE1-814B-492A-975F-8415D7438D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65E71A95-A7E8-4EE9-91DE-3D023CFC25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BE7B247D-86B0-4776-B1AB-083B51A0102C}"/>
              </a:ext>
            </a:extLst>
          </p:cNvPr>
          <p:cNvPicPr>
            <a:picLocks noChangeAspect="1" noChangeArrowheads="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p:blipFill>
        <p:spPr bwMode="auto">
          <a:xfrm>
            <a:off x="4708018" y="901317"/>
            <a:ext cx="2304933" cy="1017763"/>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9" name="Rectangle 18">
            <a:extLst>
              <a:ext uri="{FF2B5EF4-FFF2-40B4-BE49-F238E27FC236}">
                <a16:creationId xmlns="" xmlns:a16="http://schemas.microsoft.com/office/drawing/2014/main" id="{4FAB0BE2-0B95-4CF4-9290-79BA27CE6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p:blipFill>
        <p:spPr bwMode="auto">
          <a:xfrm>
            <a:off x="646516" y="3215526"/>
            <a:ext cx="3685032" cy="2459758"/>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21" name="Rectangle 20">
            <a:extLst>
              <a:ext uri="{FF2B5EF4-FFF2-40B4-BE49-F238E27FC236}">
                <a16:creationId xmlns="" xmlns:a16="http://schemas.microsoft.com/office/drawing/2014/main" id="{14F664FF-A2DF-4E50-B145-B20B85E8D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EF0B239D-AE40-48F7-90BB-102E2390BA9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94447" y="4459986"/>
            <a:ext cx="3291840" cy="0"/>
          </a:xfrm>
          <a:prstGeom prst="line">
            <a:avLst/>
          </a:prstGeom>
          <a:ln w="19050">
            <a:solidFill>
              <a:srgbClr val="3341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206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AutoShape 2"/>
          <p:cNvSpPr>
            <a:spLocks noChangeArrowheads="1"/>
          </p:cNvSpPr>
          <p:nvPr/>
        </p:nvSpPr>
        <p:spPr bwMode="auto">
          <a:xfrm rot="-170959">
            <a:off x="302573" y="629867"/>
            <a:ext cx="6427856" cy="2960725"/>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800"/>
              <a:t>“Domā par savu ģimeni šodien un katru nākamo dienu, neļauj mūsdienu aizņemtajai pasaulei atturēt tevi no mīlestības un pateicības izrādīšanas savai ģimenei.” (Autors nezināms)</a:t>
            </a:r>
          </a:p>
        </p:txBody>
      </p:sp>
      <p:sp>
        <p:nvSpPr>
          <p:cNvPr id="3" name="Rectangle 2"/>
          <p:cNvSpPr/>
          <p:nvPr/>
        </p:nvSpPr>
        <p:spPr>
          <a:xfrm>
            <a:off x="6800044" y="1022956"/>
            <a:ext cx="4779786" cy="4812087"/>
          </a:xfrm>
          <a:prstGeom prst="rect">
            <a:avLst/>
          </a:prstGeom>
        </p:spPr>
        <p:txBody>
          <a:bodyPr wrap="square">
            <a:spAutoFit/>
          </a:bodyPr>
          <a:lstStyle/>
          <a:p>
            <a:pPr marL="457200" indent="-457200">
              <a:buFont typeface="Arial" pitchFamily="34" charset="0"/>
              <a:buChar char="•"/>
            </a:pPr>
            <a:r>
              <a:rPr lang="lv-LV" sz="2800"/>
              <a:t>Ko autors ar šo gribējis pateikt? </a:t>
            </a:r>
          </a:p>
          <a:p>
            <a:pPr marL="457200" indent="-457200">
              <a:buFont typeface="Arial" pitchFamily="34" charset="0"/>
              <a:buChar char="•"/>
            </a:pPr>
            <a:r>
              <a:rPr lang="lv-LV" sz="2800"/>
              <a:t>Vai tu viegli iegrimsti ikdienas aktivitātēs un mēdz aizmirst svarīgos cilvēkus savā dzīvē?</a:t>
            </a:r>
          </a:p>
          <a:p>
            <a:pPr marL="457200" indent="-457200">
              <a:buFont typeface="Arial" pitchFamily="34" charset="0"/>
              <a:buChar char="•"/>
            </a:pPr>
            <a:r>
              <a:rPr lang="lv-LV" sz="2800"/>
              <a:t>Kā tu varētu to mainīt? </a:t>
            </a:r>
          </a:p>
          <a:p>
            <a:pPr marL="457200" indent="-457200">
              <a:buFont typeface="Arial" pitchFamily="34" charset="0"/>
              <a:buChar char="•"/>
            </a:pPr>
            <a:r>
              <a:rPr lang="lv-LV" sz="2800"/>
              <a:t>Vai vari izdomāt kādus piemērus vai iespējas, kad tev izdevies parādīt pretējo?</a:t>
            </a:r>
          </a:p>
          <a:p>
            <a:pPr marL="457200" indent="-457200">
              <a:lnSpc>
                <a:spcPct val="119000"/>
              </a:lnSpc>
              <a:spcAft>
                <a:spcPts val="600"/>
              </a:spcAft>
            </a:pPr>
            <a:endParaRPr lang="en-GB" sz="2400" kern="1400">
              <a:solidFill>
                <a:srgbClr val="000000"/>
              </a:solidFill>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3734981" y="3792642"/>
            <a:ext cx="1767233" cy="26062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 xmlns:a16="http://schemas.microsoft.com/office/drawing/2014/main" id="{CF283DD3-FA81-4EAC-B928-D3DDF6815320}"/>
              </a:ext>
            </a:extLst>
          </p:cNvPr>
          <p:cNvSpPr txBox="1"/>
          <p:nvPr/>
        </p:nvSpPr>
        <p:spPr>
          <a:xfrm>
            <a:off x="4282609" y="6368458"/>
            <a:ext cx="671979" cy="276999"/>
          </a:xfrm>
          <a:prstGeom prst="rect">
            <a:avLst/>
          </a:prstGeom>
          <a:noFill/>
        </p:spPr>
        <p:txBody>
          <a:bodyPr wrap="none" rtlCol="0">
            <a:spAutoFit/>
          </a:bodyPr>
          <a:lstStyle/>
          <a:p>
            <a:r>
              <a:rPr lang="lv-LV" sz="1200"/>
              <a:t>Jauns.lv</a:t>
            </a:r>
          </a:p>
        </p:txBody>
      </p:sp>
    </p:spTree>
    <p:extLst>
      <p:ext uri="{BB962C8B-B14F-4D97-AF65-F5344CB8AC3E}">
        <p14:creationId xmlns="" xmlns:p14="http://schemas.microsoft.com/office/powerpoint/2010/main" val="320353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l="11852" t="8510"/>
          <a:stretch>
            <a:fillRect/>
          </a:stretch>
        </p:blipFill>
        <p:spPr bwMode="auto">
          <a:xfrm rot="20855147">
            <a:off x="279799" y="5436424"/>
            <a:ext cx="908520" cy="125357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985211" y="1526946"/>
            <a:ext cx="6118591" cy="4154984"/>
          </a:xfrm>
          <a:prstGeom prst="rect">
            <a:avLst/>
          </a:prstGeom>
        </p:spPr>
        <p:txBody>
          <a:bodyPr wrap="square" lIns="91440" tIns="45720" rIns="91440" bIns="45720" anchor="t">
            <a:spAutoFit/>
          </a:bodyPr>
          <a:lstStyle/>
          <a:p>
            <a:r>
              <a:rPr lang="lv-LV" sz="2400" b="1"/>
              <a:t>Par ko tu esi pateicīgs?</a:t>
            </a:r>
          </a:p>
          <a:p>
            <a:pPr marL="528955" marR="71755" indent="-457200">
              <a:buFont typeface="Arial" pitchFamily="34" charset="0"/>
              <a:buChar char="•"/>
            </a:pPr>
            <a:endParaRPr lang="en-GB" sz="2400"/>
          </a:p>
          <a:p>
            <a:pPr marL="457200" indent="-457200">
              <a:buFont typeface="Arial" pitchFamily="34" charset="0"/>
              <a:buChar char="•"/>
            </a:pPr>
            <a:r>
              <a:rPr lang="lv-LV" sz="2400"/>
              <a:t>Uzraksti 3 lietas, par ko tu esi pateicīgs savai ģimenei!</a:t>
            </a:r>
            <a:endParaRPr lang="lv-LV" sz="2400">
              <a:cs typeface="Calibri"/>
            </a:endParaRPr>
          </a:p>
          <a:p>
            <a:pPr marL="457200" indent="-457200">
              <a:buFont typeface="Arial" pitchFamily="34" charset="0"/>
              <a:buChar char="•"/>
            </a:pPr>
            <a:endParaRPr lang="lv-LV" sz="2400"/>
          </a:p>
          <a:p>
            <a:pPr marL="457200" indent="-457200">
              <a:buFont typeface="Arial" pitchFamily="34" charset="0"/>
              <a:buChar char="•"/>
            </a:pPr>
            <a:r>
              <a:rPr lang="lv-LV" sz="2400"/>
              <a:t>Mēģini izdomāt tādas lietas, kas tavā ģimenē varētu būt unikālas. Pārrunā savas idejas ar partneri!</a:t>
            </a:r>
            <a:endParaRPr lang="lv-LV" sz="2400">
              <a:cs typeface="Calibri"/>
            </a:endParaRPr>
          </a:p>
          <a:p>
            <a:pPr marL="457200" indent="-457200">
              <a:buFont typeface="Arial" pitchFamily="34" charset="0"/>
              <a:buChar char="•"/>
            </a:pPr>
            <a:endParaRPr lang="lv-LV" sz="2400"/>
          </a:p>
          <a:p>
            <a:pPr marL="457200" indent="-457200">
              <a:buFont typeface="Arial" pitchFamily="34" charset="0"/>
              <a:buChar char="•"/>
            </a:pPr>
            <a:r>
              <a:rPr lang="lv-LV" sz="2400"/>
              <a:t>Kā lietas, par ko esi pateicīgs, parāda, ka esi svarīga savas ģimenes daļa?</a:t>
            </a: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8333085" y="2164535"/>
            <a:ext cx="2561753" cy="2561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02535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507" y="1448360"/>
            <a:ext cx="6702670" cy="4524315"/>
          </a:xfrm>
          <a:prstGeom prst="rect">
            <a:avLst/>
          </a:prstGeom>
        </p:spPr>
        <p:txBody>
          <a:bodyPr wrap="square" lIns="91440" tIns="45720" rIns="91440" bIns="45720" anchor="t">
            <a:spAutoFit/>
          </a:bodyPr>
          <a:lstStyle/>
          <a:p>
            <a:r>
              <a:rPr lang="lv-LV" sz="2400"/>
              <a:t>Lai ģimene veidotu vienu veselumu, katram tajā ir kāda loma.</a:t>
            </a:r>
          </a:p>
          <a:p>
            <a:endParaRPr lang="lv-LV" sz="2400"/>
          </a:p>
          <a:p>
            <a:pPr marL="457200" indent="-457200">
              <a:buFont typeface="Arial" pitchFamily="34" charset="0"/>
              <a:buChar char="•"/>
            </a:pPr>
            <a:r>
              <a:rPr lang="lv-LV" sz="2400"/>
              <a:t>Kādas atšķirīgas lomas vai darbi ir tavā ģimenē?</a:t>
            </a:r>
          </a:p>
          <a:p>
            <a:pPr marL="457200" indent="-457200">
              <a:buFont typeface="Arial" pitchFamily="34" charset="0"/>
              <a:buChar char="•"/>
            </a:pPr>
            <a:endParaRPr lang="lv-LV" sz="2400"/>
          </a:p>
          <a:p>
            <a:pPr marL="457200" indent="-457200">
              <a:buFont typeface="Arial" pitchFamily="34" charset="0"/>
              <a:buChar char="•"/>
            </a:pPr>
            <a:r>
              <a:rPr lang="lv-LV" sz="2400"/>
              <a:t>Kāda, tavuprāt, ir tava loma? </a:t>
            </a:r>
          </a:p>
          <a:p>
            <a:pPr marL="457200" indent="-457200">
              <a:buFont typeface="Arial" pitchFamily="34" charset="0"/>
              <a:buChar char="•"/>
            </a:pPr>
            <a:endParaRPr lang="en-GB" altLang="en-US" sz="2400"/>
          </a:p>
          <a:p>
            <a:pPr marL="457200" indent="-457200">
              <a:buFont typeface="Arial" pitchFamily="34" charset="0"/>
              <a:buChar char="•"/>
            </a:pPr>
            <a:r>
              <a:rPr lang="lv-LV" sz="2400"/>
              <a:t>Ko tu dari, lai palīdzētu ģimenei būt par laimīgu vietu, kurā cilvēki cits par citu rūpējas?</a:t>
            </a:r>
          </a:p>
          <a:p>
            <a:pPr marL="457200" indent="-457200">
              <a:buFont typeface="Arial" pitchFamily="34" charset="0"/>
              <a:buChar char="•"/>
            </a:pPr>
            <a:endParaRPr lang="lv-LV" sz="2400"/>
          </a:p>
          <a:p>
            <a:pPr marL="457200" indent="-457200">
              <a:buFont typeface="Arial" pitchFamily="34" charset="0"/>
              <a:buChar char="•"/>
            </a:pPr>
            <a:r>
              <a:rPr lang="lv-LV" sz="2400"/>
              <a:t>Pieraksti dažus piemērus par to, kāds ir tavs ieguldījums savā ģimenē!</a:t>
            </a:r>
            <a:endParaRPr lang="lv-LV" sz="2400">
              <a:cs typeface="Calibri"/>
            </a:endParaRPr>
          </a:p>
        </p:txBody>
      </p:sp>
      <p:pic>
        <p:nvPicPr>
          <p:cNvPr id="9" name="Picture 8"/>
          <p:cNvPicPr>
            <a:picLocks noChangeAspect="1"/>
          </p:cNvPicPr>
          <p:nvPr/>
        </p:nvPicPr>
        <p:blipFill>
          <a:blip r:embed="rId2" cstate="print"/>
          <a:stretch>
            <a:fillRect/>
          </a:stretch>
        </p:blipFill>
        <p:spPr>
          <a:xfrm>
            <a:off x="7205177" y="2162342"/>
            <a:ext cx="3797358" cy="2141608"/>
          </a:xfrm>
          <a:prstGeom prst="rect">
            <a:avLst/>
          </a:prstGeom>
        </p:spPr>
      </p:pic>
    </p:spTree>
    <p:extLst>
      <p:ext uri="{BB962C8B-B14F-4D97-AF65-F5344CB8AC3E}">
        <p14:creationId xmlns="" xmlns:p14="http://schemas.microsoft.com/office/powerpoint/2010/main" val="238510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p:cNvSpPr>
            <a:spLocks noChangeArrowheads="1"/>
          </p:cNvSpPr>
          <p:nvPr/>
        </p:nvSpPr>
        <p:spPr bwMode="auto">
          <a:xfrm>
            <a:off x="1051395" y="-39688"/>
            <a:ext cx="11235049" cy="6697014"/>
          </a:xfrm>
          <a:prstGeom prst="cloudCallout">
            <a:avLst>
              <a:gd name="adj1" fmla="val -47852"/>
              <a:gd name="adj2" fmla="val 41003"/>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lv-LV" sz="2600" b="1" dirty="0"/>
              <a:t>Madara</a:t>
            </a:r>
            <a:r>
              <a:rPr lang="lv-LV" sz="2600" dirty="0"/>
              <a:t> uzsākusi mācības 7. klasē jaunā skolā. Viņai ir daži draugi, tomēr viņa jūtas vēl neiederīga skolas sabiedriskajā dzīvē. </a:t>
            </a:r>
            <a:r>
              <a:rPr lang="lv-LV" sz="2600" dirty="0">
                <a:ea typeface="+mn-lt"/>
                <a:cs typeface="+mn-lt"/>
              </a:rPr>
              <a:t>Vecāki piedāvāja viņai sarīkot ballīti mājās, kurā viņi paši jauniešus pieskatītu. Madara ir pateicīga vecākiem, bet atteicās, jo domā, ka uz tādu neviens nenāks.</a:t>
            </a:r>
            <a:r>
              <a:rPr lang="lv-LV" sz="2600" dirty="0"/>
              <a:t> Šodien viņa uzzina par ballīti kādas meitenes mājā, kas notiks dienā, kad vecāki ir ārpus pilsētas.  Viņa saprot, ka vecāki nekādā gadījumā neļautu viņai doties pie šīs meitenes, kad paši ir ārpus pilsētas, taču viņa domā, ka tas varētu būt veids, kā iepazīties ar jauniem draugiem un izveidot jaunas attiecības jaunajā skolā...</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 xmlns:a16="http://schemas.microsoft.com/office/drawing/2014/main" id="{21AA1C72-26B5-4FC9-AD39-1DD1C420F30C}"/>
              </a:ext>
            </a:extLst>
          </p:cNvPr>
          <p:cNvSpPr txBox="1"/>
          <p:nvPr/>
        </p:nvSpPr>
        <p:spPr>
          <a:xfrm rot="192385">
            <a:off x="553789" y="372632"/>
            <a:ext cx="8203842" cy="468077"/>
          </a:xfrm>
          <a:custGeom>
            <a:avLst/>
            <a:gdLst>
              <a:gd name="connsiteX0" fmla="*/ 0 w 8203842"/>
              <a:gd name="connsiteY0" fmla="*/ 0 h 468077"/>
              <a:gd name="connsiteX1" fmla="*/ 421912 w 8203842"/>
              <a:gd name="connsiteY1" fmla="*/ 0 h 468077"/>
              <a:gd name="connsiteX2" fmla="*/ 925862 w 8203842"/>
              <a:gd name="connsiteY2" fmla="*/ 0 h 468077"/>
              <a:gd name="connsiteX3" fmla="*/ 1265736 w 8203842"/>
              <a:gd name="connsiteY3" fmla="*/ 0 h 468077"/>
              <a:gd name="connsiteX4" fmla="*/ 1769686 w 8203842"/>
              <a:gd name="connsiteY4" fmla="*/ 0 h 468077"/>
              <a:gd name="connsiteX5" fmla="*/ 2355675 w 8203842"/>
              <a:gd name="connsiteY5" fmla="*/ 0 h 468077"/>
              <a:gd name="connsiteX6" fmla="*/ 3105740 w 8203842"/>
              <a:gd name="connsiteY6" fmla="*/ 0 h 468077"/>
              <a:gd name="connsiteX7" fmla="*/ 3527652 w 8203842"/>
              <a:gd name="connsiteY7" fmla="*/ 0 h 468077"/>
              <a:gd name="connsiteX8" fmla="*/ 4113641 w 8203842"/>
              <a:gd name="connsiteY8" fmla="*/ 0 h 468077"/>
              <a:gd name="connsiteX9" fmla="*/ 4535553 w 8203842"/>
              <a:gd name="connsiteY9" fmla="*/ 0 h 468077"/>
              <a:gd name="connsiteX10" fmla="*/ 5121541 w 8203842"/>
              <a:gd name="connsiteY10" fmla="*/ 0 h 468077"/>
              <a:gd name="connsiteX11" fmla="*/ 5707530 w 8203842"/>
              <a:gd name="connsiteY11" fmla="*/ 0 h 468077"/>
              <a:gd name="connsiteX12" fmla="*/ 6375557 w 8203842"/>
              <a:gd name="connsiteY12" fmla="*/ 0 h 468077"/>
              <a:gd name="connsiteX13" fmla="*/ 7043584 w 8203842"/>
              <a:gd name="connsiteY13" fmla="*/ 0 h 468077"/>
              <a:gd name="connsiteX14" fmla="*/ 8203842 w 8203842"/>
              <a:gd name="connsiteY14" fmla="*/ 0 h 468077"/>
              <a:gd name="connsiteX15" fmla="*/ 8203842 w 8203842"/>
              <a:gd name="connsiteY15" fmla="*/ 468077 h 468077"/>
              <a:gd name="connsiteX16" fmla="*/ 7781930 w 8203842"/>
              <a:gd name="connsiteY16" fmla="*/ 468077 h 468077"/>
              <a:gd name="connsiteX17" fmla="*/ 7195941 w 8203842"/>
              <a:gd name="connsiteY17" fmla="*/ 468077 h 468077"/>
              <a:gd name="connsiteX18" fmla="*/ 6445876 w 8203842"/>
              <a:gd name="connsiteY18" fmla="*/ 468077 h 468077"/>
              <a:gd name="connsiteX19" fmla="*/ 6023964 w 8203842"/>
              <a:gd name="connsiteY19" fmla="*/ 468077 h 468077"/>
              <a:gd name="connsiteX20" fmla="*/ 5684091 w 8203842"/>
              <a:gd name="connsiteY20" fmla="*/ 468077 h 468077"/>
              <a:gd name="connsiteX21" fmla="*/ 5016063 w 8203842"/>
              <a:gd name="connsiteY21" fmla="*/ 468077 h 468077"/>
              <a:gd name="connsiteX22" fmla="*/ 4265998 w 8203842"/>
              <a:gd name="connsiteY22" fmla="*/ 468077 h 468077"/>
              <a:gd name="connsiteX23" fmla="*/ 3680009 w 8203842"/>
              <a:gd name="connsiteY23" fmla="*/ 468077 h 468077"/>
              <a:gd name="connsiteX24" fmla="*/ 3340136 w 8203842"/>
              <a:gd name="connsiteY24" fmla="*/ 468077 h 468077"/>
              <a:gd name="connsiteX25" fmla="*/ 2672109 w 8203842"/>
              <a:gd name="connsiteY25" fmla="*/ 468077 h 468077"/>
              <a:gd name="connsiteX26" fmla="*/ 2086120 w 8203842"/>
              <a:gd name="connsiteY26" fmla="*/ 468077 h 468077"/>
              <a:gd name="connsiteX27" fmla="*/ 1336054 w 8203842"/>
              <a:gd name="connsiteY27" fmla="*/ 468077 h 468077"/>
              <a:gd name="connsiteX28" fmla="*/ 668027 w 8203842"/>
              <a:gd name="connsiteY28" fmla="*/ 468077 h 468077"/>
              <a:gd name="connsiteX29" fmla="*/ 0 w 8203842"/>
              <a:gd name="connsiteY29" fmla="*/ 468077 h 468077"/>
              <a:gd name="connsiteX30" fmla="*/ 0 w 8203842"/>
              <a:gd name="connsiteY30" fmla="*/ 0 h 4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03842" h="468077" fill="none" extrusionOk="0">
                <a:moveTo>
                  <a:pt x="0" y="0"/>
                </a:moveTo>
                <a:cubicBezTo>
                  <a:pt x="177539" y="-120"/>
                  <a:pt x="249895" y="31153"/>
                  <a:pt x="421912" y="0"/>
                </a:cubicBezTo>
                <a:cubicBezTo>
                  <a:pt x="593929" y="-31153"/>
                  <a:pt x="813944" y="44971"/>
                  <a:pt x="925862" y="0"/>
                </a:cubicBezTo>
                <a:cubicBezTo>
                  <a:pt x="1037780" y="-44971"/>
                  <a:pt x="1146769" y="8035"/>
                  <a:pt x="1265736" y="0"/>
                </a:cubicBezTo>
                <a:cubicBezTo>
                  <a:pt x="1384703" y="-8035"/>
                  <a:pt x="1547390" y="40552"/>
                  <a:pt x="1769686" y="0"/>
                </a:cubicBezTo>
                <a:cubicBezTo>
                  <a:pt x="1991982" y="-40552"/>
                  <a:pt x="2195568" y="66954"/>
                  <a:pt x="2355675" y="0"/>
                </a:cubicBezTo>
                <a:cubicBezTo>
                  <a:pt x="2515782" y="-66954"/>
                  <a:pt x="2904803" y="59495"/>
                  <a:pt x="3105740" y="0"/>
                </a:cubicBezTo>
                <a:cubicBezTo>
                  <a:pt x="3306677" y="-59495"/>
                  <a:pt x="3439365" y="45505"/>
                  <a:pt x="3527652" y="0"/>
                </a:cubicBezTo>
                <a:cubicBezTo>
                  <a:pt x="3615939" y="-45505"/>
                  <a:pt x="3966584" y="56171"/>
                  <a:pt x="4113641" y="0"/>
                </a:cubicBezTo>
                <a:cubicBezTo>
                  <a:pt x="4260698" y="-56171"/>
                  <a:pt x="4336874" y="37354"/>
                  <a:pt x="4535553" y="0"/>
                </a:cubicBezTo>
                <a:cubicBezTo>
                  <a:pt x="4734232" y="-37354"/>
                  <a:pt x="4974832" y="69350"/>
                  <a:pt x="5121541" y="0"/>
                </a:cubicBezTo>
                <a:cubicBezTo>
                  <a:pt x="5268250" y="-69350"/>
                  <a:pt x="5432422" y="44740"/>
                  <a:pt x="5707530" y="0"/>
                </a:cubicBezTo>
                <a:cubicBezTo>
                  <a:pt x="5982638" y="-44740"/>
                  <a:pt x="6167834" y="4031"/>
                  <a:pt x="6375557" y="0"/>
                </a:cubicBezTo>
                <a:cubicBezTo>
                  <a:pt x="6583280" y="-4031"/>
                  <a:pt x="6810371" y="49425"/>
                  <a:pt x="7043584" y="0"/>
                </a:cubicBezTo>
                <a:cubicBezTo>
                  <a:pt x="7276797" y="-49425"/>
                  <a:pt x="7941132" y="25914"/>
                  <a:pt x="8203842" y="0"/>
                </a:cubicBezTo>
                <a:cubicBezTo>
                  <a:pt x="8228638" y="120177"/>
                  <a:pt x="8185107" y="338928"/>
                  <a:pt x="8203842" y="468077"/>
                </a:cubicBezTo>
                <a:cubicBezTo>
                  <a:pt x="8086313" y="502864"/>
                  <a:pt x="7925560" y="444645"/>
                  <a:pt x="7781930" y="468077"/>
                </a:cubicBezTo>
                <a:cubicBezTo>
                  <a:pt x="7638300" y="491509"/>
                  <a:pt x="7465708" y="455469"/>
                  <a:pt x="7195941" y="468077"/>
                </a:cubicBezTo>
                <a:cubicBezTo>
                  <a:pt x="6926174" y="480685"/>
                  <a:pt x="6792120" y="434819"/>
                  <a:pt x="6445876" y="468077"/>
                </a:cubicBezTo>
                <a:cubicBezTo>
                  <a:pt x="6099632" y="501335"/>
                  <a:pt x="6191643" y="440214"/>
                  <a:pt x="6023964" y="468077"/>
                </a:cubicBezTo>
                <a:cubicBezTo>
                  <a:pt x="5856285" y="495940"/>
                  <a:pt x="5752328" y="447211"/>
                  <a:pt x="5684091" y="468077"/>
                </a:cubicBezTo>
                <a:cubicBezTo>
                  <a:pt x="5615854" y="488943"/>
                  <a:pt x="5179610" y="430681"/>
                  <a:pt x="5016063" y="468077"/>
                </a:cubicBezTo>
                <a:cubicBezTo>
                  <a:pt x="4852516" y="505473"/>
                  <a:pt x="4562772" y="437510"/>
                  <a:pt x="4265998" y="468077"/>
                </a:cubicBezTo>
                <a:cubicBezTo>
                  <a:pt x="3969224" y="498644"/>
                  <a:pt x="3942108" y="412356"/>
                  <a:pt x="3680009" y="468077"/>
                </a:cubicBezTo>
                <a:cubicBezTo>
                  <a:pt x="3417910" y="523798"/>
                  <a:pt x="3496535" y="450757"/>
                  <a:pt x="3340136" y="468077"/>
                </a:cubicBezTo>
                <a:cubicBezTo>
                  <a:pt x="3183737" y="485397"/>
                  <a:pt x="2870435" y="455883"/>
                  <a:pt x="2672109" y="468077"/>
                </a:cubicBezTo>
                <a:cubicBezTo>
                  <a:pt x="2473783" y="480271"/>
                  <a:pt x="2289400" y="427215"/>
                  <a:pt x="2086120" y="468077"/>
                </a:cubicBezTo>
                <a:cubicBezTo>
                  <a:pt x="1882840" y="508939"/>
                  <a:pt x="1552466" y="394699"/>
                  <a:pt x="1336054" y="468077"/>
                </a:cubicBezTo>
                <a:cubicBezTo>
                  <a:pt x="1119642" y="541455"/>
                  <a:pt x="972577" y="445094"/>
                  <a:pt x="668027" y="468077"/>
                </a:cubicBezTo>
                <a:cubicBezTo>
                  <a:pt x="363477" y="491060"/>
                  <a:pt x="134161" y="390648"/>
                  <a:pt x="0" y="468077"/>
                </a:cubicBezTo>
                <a:cubicBezTo>
                  <a:pt x="-24478" y="344438"/>
                  <a:pt x="55393" y="177479"/>
                  <a:pt x="0" y="0"/>
                </a:cubicBezTo>
                <a:close/>
              </a:path>
              <a:path w="8203842" h="468077" stroke="0" extrusionOk="0">
                <a:moveTo>
                  <a:pt x="0" y="0"/>
                </a:moveTo>
                <a:cubicBezTo>
                  <a:pt x="171392" y="-53505"/>
                  <a:pt x="381810" y="3414"/>
                  <a:pt x="503950" y="0"/>
                </a:cubicBezTo>
                <a:cubicBezTo>
                  <a:pt x="626090" y="-3414"/>
                  <a:pt x="874141" y="53539"/>
                  <a:pt x="1007901" y="0"/>
                </a:cubicBezTo>
                <a:cubicBezTo>
                  <a:pt x="1141661" y="-53539"/>
                  <a:pt x="1449403" y="58941"/>
                  <a:pt x="1675928" y="0"/>
                </a:cubicBezTo>
                <a:cubicBezTo>
                  <a:pt x="1902453" y="-58941"/>
                  <a:pt x="1968938" y="29501"/>
                  <a:pt x="2179878" y="0"/>
                </a:cubicBezTo>
                <a:cubicBezTo>
                  <a:pt x="2390818" y="-29501"/>
                  <a:pt x="2560106" y="61308"/>
                  <a:pt x="2847905" y="0"/>
                </a:cubicBezTo>
                <a:cubicBezTo>
                  <a:pt x="3135704" y="-61308"/>
                  <a:pt x="3105910" y="10190"/>
                  <a:pt x="3187779" y="0"/>
                </a:cubicBezTo>
                <a:cubicBezTo>
                  <a:pt x="3269648" y="-10190"/>
                  <a:pt x="3512153" y="8631"/>
                  <a:pt x="3691729" y="0"/>
                </a:cubicBezTo>
                <a:cubicBezTo>
                  <a:pt x="3871305" y="-8631"/>
                  <a:pt x="3976040" y="38134"/>
                  <a:pt x="4113641" y="0"/>
                </a:cubicBezTo>
                <a:cubicBezTo>
                  <a:pt x="4251242" y="-38134"/>
                  <a:pt x="4456420" y="13928"/>
                  <a:pt x="4699629" y="0"/>
                </a:cubicBezTo>
                <a:cubicBezTo>
                  <a:pt x="4942838" y="-13928"/>
                  <a:pt x="4964719" y="26465"/>
                  <a:pt x="5121541" y="0"/>
                </a:cubicBezTo>
                <a:cubicBezTo>
                  <a:pt x="5278363" y="-26465"/>
                  <a:pt x="5367915" y="29908"/>
                  <a:pt x="5543453" y="0"/>
                </a:cubicBezTo>
                <a:cubicBezTo>
                  <a:pt x="5718991" y="-29908"/>
                  <a:pt x="5871742" y="61181"/>
                  <a:pt x="6129442" y="0"/>
                </a:cubicBezTo>
                <a:cubicBezTo>
                  <a:pt x="6387142" y="-61181"/>
                  <a:pt x="6335824" y="30870"/>
                  <a:pt x="6469315" y="0"/>
                </a:cubicBezTo>
                <a:cubicBezTo>
                  <a:pt x="6602806" y="-30870"/>
                  <a:pt x="6849738" y="21413"/>
                  <a:pt x="6973266" y="0"/>
                </a:cubicBezTo>
                <a:cubicBezTo>
                  <a:pt x="7096794" y="-21413"/>
                  <a:pt x="7282265" y="7062"/>
                  <a:pt x="7395178" y="0"/>
                </a:cubicBezTo>
                <a:cubicBezTo>
                  <a:pt x="7508091" y="-7062"/>
                  <a:pt x="7812536" y="37717"/>
                  <a:pt x="8203842" y="0"/>
                </a:cubicBezTo>
                <a:cubicBezTo>
                  <a:pt x="8250822" y="232650"/>
                  <a:pt x="8172241" y="301103"/>
                  <a:pt x="8203842" y="468077"/>
                </a:cubicBezTo>
                <a:cubicBezTo>
                  <a:pt x="8038729" y="510102"/>
                  <a:pt x="7911444" y="417192"/>
                  <a:pt x="7699892" y="468077"/>
                </a:cubicBezTo>
                <a:cubicBezTo>
                  <a:pt x="7488340" y="518962"/>
                  <a:pt x="7162492" y="438704"/>
                  <a:pt x="6949826" y="468077"/>
                </a:cubicBezTo>
                <a:cubicBezTo>
                  <a:pt x="6737160" y="497450"/>
                  <a:pt x="6693514" y="423011"/>
                  <a:pt x="6527914" y="468077"/>
                </a:cubicBezTo>
                <a:cubicBezTo>
                  <a:pt x="6362314" y="513143"/>
                  <a:pt x="6301303" y="446407"/>
                  <a:pt x="6188041" y="468077"/>
                </a:cubicBezTo>
                <a:cubicBezTo>
                  <a:pt x="6074779" y="489747"/>
                  <a:pt x="5851173" y="403556"/>
                  <a:pt x="5602052" y="468077"/>
                </a:cubicBezTo>
                <a:cubicBezTo>
                  <a:pt x="5352931" y="532598"/>
                  <a:pt x="5217168" y="393390"/>
                  <a:pt x="4934025" y="468077"/>
                </a:cubicBezTo>
                <a:cubicBezTo>
                  <a:pt x="4650882" y="542764"/>
                  <a:pt x="4539163" y="436781"/>
                  <a:pt x="4265998" y="468077"/>
                </a:cubicBezTo>
                <a:cubicBezTo>
                  <a:pt x="3992833" y="499373"/>
                  <a:pt x="3911572" y="466717"/>
                  <a:pt x="3762048" y="468077"/>
                </a:cubicBezTo>
                <a:cubicBezTo>
                  <a:pt x="3612524" y="469437"/>
                  <a:pt x="3450462" y="452695"/>
                  <a:pt x="3258097" y="468077"/>
                </a:cubicBezTo>
                <a:cubicBezTo>
                  <a:pt x="3065732" y="483459"/>
                  <a:pt x="2878840" y="421718"/>
                  <a:pt x="2754147" y="468077"/>
                </a:cubicBezTo>
                <a:cubicBezTo>
                  <a:pt x="2629454" y="514436"/>
                  <a:pt x="2466376" y="427082"/>
                  <a:pt x="2332235" y="468077"/>
                </a:cubicBezTo>
                <a:cubicBezTo>
                  <a:pt x="2198094" y="509072"/>
                  <a:pt x="1949799" y="466296"/>
                  <a:pt x="1828285" y="468077"/>
                </a:cubicBezTo>
                <a:cubicBezTo>
                  <a:pt x="1706771" y="469858"/>
                  <a:pt x="1516030" y="443824"/>
                  <a:pt x="1242296" y="468077"/>
                </a:cubicBezTo>
                <a:cubicBezTo>
                  <a:pt x="968562" y="492330"/>
                  <a:pt x="980853" y="445223"/>
                  <a:pt x="902423" y="468077"/>
                </a:cubicBezTo>
                <a:cubicBezTo>
                  <a:pt x="823993" y="490931"/>
                  <a:pt x="662943" y="445362"/>
                  <a:pt x="562549" y="468077"/>
                </a:cubicBezTo>
                <a:cubicBezTo>
                  <a:pt x="462155" y="490792"/>
                  <a:pt x="204098" y="420056"/>
                  <a:pt x="0" y="468077"/>
                </a:cubicBezTo>
                <a:cubicBezTo>
                  <a:pt x="-38864" y="367635"/>
                  <a:pt x="33148" y="215686"/>
                  <a:pt x="0" y="0"/>
                </a:cubicBezTo>
                <a:close/>
              </a:path>
            </a:pathLst>
          </a:custGeom>
          <a:solidFill>
            <a:schemeClr val="accent4">
              <a:lumMod val="60000"/>
              <a:lumOff val="40000"/>
            </a:schemeClr>
          </a:solidFill>
          <a:ln>
            <a:solidFill>
              <a:schemeClr val="tx1"/>
            </a:solidFill>
            <a:extLst>
              <a:ext uri="{C807C97D-BFC1-408E-A445-0C87EB9F89A2}">
                <ask:lineSketchStyleProps xmlns="" xmlns:ask="http://schemas.microsoft.com/office/drawing/2018/sketchyshapes" sd="2994486503">
                  <a:prstGeom prst="rect">
                    <a:avLst/>
                  </a:prstGeom>
                  <ask:type>
                    <ask:lineSketchScribble/>
                  </ask:type>
                </ask:lineSketchStyleProps>
              </a:ext>
            </a:extLst>
          </a:ln>
        </p:spPr>
        <p:txBody>
          <a:bodyPr wrap="square" lIns="91440" tIns="45720" rIns="91440" bIns="45720" anchor="t">
            <a:spAutoFit/>
          </a:bodyPr>
          <a:lstStyle/>
          <a:p>
            <a:pPr algn="ctr">
              <a:lnSpc>
                <a:spcPct val="107000"/>
              </a:lnSpc>
              <a:spcAft>
                <a:spcPts val="800"/>
              </a:spcAft>
            </a:pPr>
            <a:r>
              <a:rPr lang="lv-LV" sz="2400" b="1">
                <a:effectLst/>
                <a:latin typeface="Calibri"/>
                <a:ea typeface="Times New Roman" panose="02020603050405020304" pitchFamily="18" charset="0"/>
                <a:cs typeface="Times New Roman"/>
              </a:rPr>
              <a:t>Vai tu sp</a:t>
            </a:r>
            <a:r>
              <a:rPr lang="lv-LV" sz="2400" b="1">
                <a:effectLst/>
                <a:latin typeface="Times New Roman"/>
                <a:ea typeface="Times New Roman" panose="02020603050405020304" pitchFamily="18" charset="0"/>
                <a:cs typeface="Times New Roman"/>
              </a:rPr>
              <a:t>ē</a:t>
            </a:r>
            <a:r>
              <a:rPr lang="lv-LV" sz="2400" b="1">
                <a:effectLst/>
                <a:latin typeface="Calibri"/>
                <a:ea typeface="Times New Roman" panose="02020603050405020304" pitchFamily="18" charset="0"/>
                <a:cs typeface="Times New Roman"/>
              </a:rPr>
              <a:t>j izt</a:t>
            </a:r>
            <a:r>
              <a:rPr lang="lv-LV" sz="2400" b="1">
                <a:effectLst/>
                <a:latin typeface="Times New Roman"/>
                <a:ea typeface="Times New Roman" panose="02020603050405020304" pitchFamily="18" charset="0"/>
                <a:cs typeface="Times New Roman"/>
              </a:rPr>
              <a:t>ē</a:t>
            </a:r>
            <a:r>
              <a:rPr lang="lv-LV" sz="2400" b="1">
                <a:effectLst/>
                <a:latin typeface="Calibri"/>
                <a:ea typeface="Times New Roman" panose="02020603050405020304" pitchFamily="18" charset="0"/>
                <a:cs typeface="Times New Roman"/>
              </a:rPr>
              <a:t>loties </a:t>
            </a:r>
            <a:r>
              <a:rPr lang="lv-LV" sz="2400" b="1">
                <a:latin typeface="Calibri"/>
                <a:ea typeface="Times New Roman" panose="02020603050405020304" pitchFamily="18" charset="0"/>
                <a:cs typeface="Times New Roman"/>
              </a:rPr>
              <a:t>Madaras situ</a:t>
            </a:r>
            <a:r>
              <a:rPr lang="lv-LV" sz="2400" b="1">
                <a:latin typeface="Times New Roman"/>
                <a:ea typeface="Times New Roman" panose="02020603050405020304" pitchFamily="18" charset="0"/>
                <a:cs typeface="Times New Roman"/>
              </a:rPr>
              <a:t>ā</a:t>
            </a:r>
            <a:r>
              <a:rPr lang="lv-LV" sz="2400" b="1">
                <a:latin typeface="Calibri"/>
                <a:ea typeface="Times New Roman" panose="02020603050405020304" pitchFamily="18" charset="0"/>
                <a:cs typeface="Times New Roman"/>
              </a:rPr>
              <a:t>ciju</a:t>
            </a:r>
            <a:r>
              <a:rPr lang="lv-LV" sz="2400" b="1">
                <a:effectLst/>
                <a:latin typeface="Calibri"/>
                <a:ea typeface="Times New Roman" panose="02020603050405020304" pitchFamily="18" charset="0"/>
                <a:cs typeface="Times New Roman"/>
              </a:rPr>
              <a:t> un just </a:t>
            </a:r>
            <a:r>
              <a:rPr lang="lv-LV" sz="2400" b="1">
                <a:latin typeface="Calibri"/>
                <a:ea typeface="Times New Roman" panose="02020603050405020304" pitchFamily="18" charset="0"/>
                <a:cs typeface="Times New Roman"/>
              </a:rPr>
              <a:t>Madarai</a:t>
            </a:r>
            <a:r>
              <a:rPr lang="lv-LV" sz="2400" b="1">
                <a:effectLst/>
                <a:latin typeface="Calibri"/>
                <a:ea typeface="Times New Roman" panose="02020603050405020304" pitchFamily="18" charset="0"/>
                <a:cs typeface="Times New Roman"/>
              </a:rPr>
              <a:t> l</a:t>
            </a:r>
            <a:r>
              <a:rPr lang="lv-LV" sz="2400" b="1">
                <a:effectLst/>
                <a:latin typeface="Times New Roman"/>
                <a:ea typeface="Times New Roman" panose="02020603050405020304" pitchFamily="18" charset="0"/>
                <a:cs typeface="Times New Roman"/>
              </a:rPr>
              <a:t>ī</a:t>
            </a:r>
            <a:r>
              <a:rPr lang="lv-LV" sz="2400" b="1">
                <a:effectLst/>
                <a:latin typeface="Calibri"/>
                <a:ea typeface="Times New Roman" panose="02020603050405020304" pitchFamily="18" charset="0"/>
                <a:cs typeface="Times New Roman"/>
              </a:rPr>
              <a:t>dzi?</a:t>
            </a:r>
            <a:r>
              <a:rPr lang="lv-LV" sz="2400" b="1">
                <a:latin typeface="Calibri"/>
                <a:ea typeface="Times New Roman" panose="02020603050405020304" pitchFamily="18" charset="0"/>
                <a:cs typeface="Times New Roman"/>
              </a:rPr>
              <a:t> </a:t>
            </a:r>
            <a:endParaRPr lang="en-GB" sz="2400" b="1">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37EB4391-488E-47DC-BA6E-B7D2CA2F9C0A}"/>
              </a:ext>
            </a:extLst>
          </p:cNvPr>
          <p:cNvSpPr txBox="1"/>
          <p:nvPr/>
        </p:nvSpPr>
        <p:spPr>
          <a:xfrm rot="18835098">
            <a:off x="-413731" y="3222265"/>
            <a:ext cx="3801415" cy="468077"/>
          </a:xfrm>
          <a:custGeom>
            <a:avLst/>
            <a:gdLst>
              <a:gd name="connsiteX0" fmla="*/ 0 w 3801415"/>
              <a:gd name="connsiteY0" fmla="*/ 0 h 468077"/>
              <a:gd name="connsiteX1" fmla="*/ 619088 w 3801415"/>
              <a:gd name="connsiteY1" fmla="*/ 0 h 468077"/>
              <a:gd name="connsiteX2" fmla="*/ 1048104 w 3801415"/>
              <a:gd name="connsiteY2" fmla="*/ 0 h 468077"/>
              <a:gd name="connsiteX3" fmla="*/ 1667192 w 3801415"/>
              <a:gd name="connsiteY3" fmla="*/ 0 h 468077"/>
              <a:gd name="connsiteX4" fmla="*/ 2248265 w 3801415"/>
              <a:gd name="connsiteY4" fmla="*/ 0 h 468077"/>
              <a:gd name="connsiteX5" fmla="*/ 2677282 w 3801415"/>
              <a:gd name="connsiteY5" fmla="*/ 0 h 468077"/>
              <a:gd name="connsiteX6" fmla="*/ 3220342 w 3801415"/>
              <a:gd name="connsiteY6" fmla="*/ 0 h 468077"/>
              <a:gd name="connsiteX7" fmla="*/ 3801415 w 3801415"/>
              <a:gd name="connsiteY7" fmla="*/ 0 h 468077"/>
              <a:gd name="connsiteX8" fmla="*/ 3801415 w 3801415"/>
              <a:gd name="connsiteY8" fmla="*/ 468077 h 468077"/>
              <a:gd name="connsiteX9" fmla="*/ 3296370 w 3801415"/>
              <a:gd name="connsiteY9" fmla="*/ 468077 h 468077"/>
              <a:gd name="connsiteX10" fmla="*/ 2753311 w 3801415"/>
              <a:gd name="connsiteY10" fmla="*/ 468077 h 468077"/>
              <a:gd name="connsiteX11" fmla="*/ 2134223 w 3801415"/>
              <a:gd name="connsiteY11" fmla="*/ 468077 h 468077"/>
              <a:gd name="connsiteX12" fmla="*/ 1629178 w 3801415"/>
              <a:gd name="connsiteY12" fmla="*/ 468077 h 468077"/>
              <a:gd name="connsiteX13" fmla="*/ 1086119 w 3801415"/>
              <a:gd name="connsiteY13" fmla="*/ 468077 h 468077"/>
              <a:gd name="connsiteX14" fmla="*/ 467031 w 3801415"/>
              <a:gd name="connsiteY14" fmla="*/ 468077 h 468077"/>
              <a:gd name="connsiteX15" fmla="*/ 0 w 3801415"/>
              <a:gd name="connsiteY15" fmla="*/ 468077 h 468077"/>
              <a:gd name="connsiteX16" fmla="*/ 0 w 3801415"/>
              <a:gd name="connsiteY16" fmla="*/ 0 h 4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15" h="468077" fill="none" extrusionOk="0">
                <a:moveTo>
                  <a:pt x="0" y="0"/>
                </a:moveTo>
                <a:cubicBezTo>
                  <a:pt x="138493" y="-10151"/>
                  <a:pt x="366217" y="24433"/>
                  <a:pt x="619088" y="0"/>
                </a:cubicBezTo>
                <a:cubicBezTo>
                  <a:pt x="871959" y="-24433"/>
                  <a:pt x="960460" y="20395"/>
                  <a:pt x="1048104" y="0"/>
                </a:cubicBezTo>
                <a:cubicBezTo>
                  <a:pt x="1135748" y="-20395"/>
                  <a:pt x="1421046" y="12577"/>
                  <a:pt x="1667192" y="0"/>
                </a:cubicBezTo>
                <a:cubicBezTo>
                  <a:pt x="1913338" y="-12577"/>
                  <a:pt x="2093907" y="16675"/>
                  <a:pt x="2248265" y="0"/>
                </a:cubicBezTo>
                <a:cubicBezTo>
                  <a:pt x="2402623" y="-16675"/>
                  <a:pt x="2480800" y="24873"/>
                  <a:pt x="2677282" y="0"/>
                </a:cubicBezTo>
                <a:cubicBezTo>
                  <a:pt x="2873764" y="-24873"/>
                  <a:pt x="2985242" y="50219"/>
                  <a:pt x="3220342" y="0"/>
                </a:cubicBezTo>
                <a:cubicBezTo>
                  <a:pt x="3455442" y="-50219"/>
                  <a:pt x="3555342" y="66766"/>
                  <a:pt x="3801415" y="0"/>
                </a:cubicBezTo>
                <a:cubicBezTo>
                  <a:pt x="3817722" y="227007"/>
                  <a:pt x="3796677" y="311620"/>
                  <a:pt x="3801415" y="468077"/>
                </a:cubicBezTo>
                <a:cubicBezTo>
                  <a:pt x="3606773" y="475443"/>
                  <a:pt x="3462764" y="426153"/>
                  <a:pt x="3296370" y="468077"/>
                </a:cubicBezTo>
                <a:cubicBezTo>
                  <a:pt x="3129977" y="510001"/>
                  <a:pt x="2915123" y="430798"/>
                  <a:pt x="2753311" y="468077"/>
                </a:cubicBezTo>
                <a:cubicBezTo>
                  <a:pt x="2591499" y="505356"/>
                  <a:pt x="2418038" y="402809"/>
                  <a:pt x="2134223" y="468077"/>
                </a:cubicBezTo>
                <a:cubicBezTo>
                  <a:pt x="1850408" y="533345"/>
                  <a:pt x="1842800" y="421349"/>
                  <a:pt x="1629178" y="468077"/>
                </a:cubicBezTo>
                <a:cubicBezTo>
                  <a:pt x="1415556" y="514805"/>
                  <a:pt x="1342911" y="410243"/>
                  <a:pt x="1086119" y="468077"/>
                </a:cubicBezTo>
                <a:cubicBezTo>
                  <a:pt x="829327" y="525911"/>
                  <a:pt x="712727" y="399912"/>
                  <a:pt x="467031" y="468077"/>
                </a:cubicBezTo>
                <a:cubicBezTo>
                  <a:pt x="221335" y="536242"/>
                  <a:pt x="189469" y="417528"/>
                  <a:pt x="0" y="468077"/>
                </a:cubicBezTo>
                <a:cubicBezTo>
                  <a:pt x="-23021" y="356109"/>
                  <a:pt x="44288" y="115238"/>
                  <a:pt x="0" y="0"/>
                </a:cubicBezTo>
                <a:close/>
              </a:path>
              <a:path w="3801415" h="468077" stroke="0" extrusionOk="0">
                <a:moveTo>
                  <a:pt x="0" y="0"/>
                </a:moveTo>
                <a:cubicBezTo>
                  <a:pt x="232673" y="-19372"/>
                  <a:pt x="318433" y="33244"/>
                  <a:pt x="505045" y="0"/>
                </a:cubicBezTo>
                <a:cubicBezTo>
                  <a:pt x="691658" y="-33244"/>
                  <a:pt x="814369" y="46160"/>
                  <a:pt x="1010090" y="0"/>
                </a:cubicBezTo>
                <a:cubicBezTo>
                  <a:pt x="1205811" y="-46160"/>
                  <a:pt x="1399112" y="40399"/>
                  <a:pt x="1591164" y="0"/>
                </a:cubicBezTo>
                <a:cubicBezTo>
                  <a:pt x="1783216" y="-40399"/>
                  <a:pt x="1983122" y="1390"/>
                  <a:pt x="2096209" y="0"/>
                </a:cubicBezTo>
                <a:cubicBezTo>
                  <a:pt x="2209296" y="-1390"/>
                  <a:pt x="2514860" y="24608"/>
                  <a:pt x="2677282" y="0"/>
                </a:cubicBezTo>
                <a:cubicBezTo>
                  <a:pt x="2839704" y="-24608"/>
                  <a:pt x="3002903" y="37691"/>
                  <a:pt x="3106299" y="0"/>
                </a:cubicBezTo>
                <a:cubicBezTo>
                  <a:pt x="3209695" y="-37691"/>
                  <a:pt x="3623423" y="64171"/>
                  <a:pt x="3801415" y="0"/>
                </a:cubicBezTo>
                <a:cubicBezTo>
                  <a:pt x="3830120" y="100107"/>
                  <a:pt x="3793387" y="295433"/>
                  <a:pt x="3801415" y="468077"/>
                </a:cubicBezTo>
                <a:cubicBezTo>
                  <a:pt x="3582344" y="507774"/>
                  <a:pt x="3445932" y="430983"/>
                  <a:pt x="3220342" y="468077"/>
                </a:cubicBezTo>
                <a:cubicBezTo>
                  <a:pt x="2994752" y="505171"/>
                  <a:pt x="2961882" y="466027"/>
                  <a:pt x="2753311" y="468077"/>
                </a:cubicBezTo>
                <a:cubicBezTo>
                  <a:pt x="2544740" y="470127"/>
                  <a:pt x="2398670" y="454507"/>
                  <a:pt x="2286280" y="468077"/>
                </a:cubicBezTo>
                <a:cubicBezTo>
                  <a:pt x="2173890" y="481647"/>
                  <a:pt x="1860211" y="444792"/>
                  <a:pt x="1705206" y="468077"/>
                </a:cubicBezTo>
                <a:cubicBezTo>
                  <a:pt x="1550201" y="491362"/>
                  <a:pt x="1346130" y="429644"/>
                  <a:pt x="1200161" y="468077"/>
                </a:cubicBezTo>
                <a:cubicBezTo>
                  <a:pt x="1054193" y="506510"/>
                  <a:pt x="752494" y="464533"/>
                  <a:pt x="581073" y="468077"/>
                </a:cubicBezTo>
                <a:cubicBezTo>
                  <a:pt x="409652" y="471621"/>
                  <a:pt x="289315" y="441568"/>
                  <a:pt x="0" y="468077"/>
                </a:cubicBezTo>
                <a:cubicBezTo>
                  <a:pt x="-33546" y="296492"/>
                  <a:pt x="8292" y="187671"/>
                  <a:pt x="0" y="0"/>
                </a:cubicBezTo>
                <a:close/>
              </a:path>
            </a:pathLst>
          </a:custGeom>
          <a:solidFill>
            <a:schemeClr val="accent4">
              <a:lumMod val="60000"/>
              <a:lumOff val="40000"/>
            </a:schemeClr>
          </a:solidFill>
          <a:ln>
            <a:solidFill>
              <a:schemeClr val="tx1"/>
            </a:solidFill>
            <a:extLst>
              <a:ext uri="{C807C97D-BFC1-408E-A445-0C87EB9F89A2}">
                <ask:lineSketchStyleProps xmlns="" xmlns:ask="http://schemas.microsoft.com/office/drawing/2018/sketchyshapes" sd="2994486503">
                  <a:prstGeom prst="rect">
                    <a:avLst/>
                  </a:prstGeom>
                  <ask:type>
                    <ask:lineSketchScribble/>
                  </ask:type>
                </ask:lineSketchStyleProps>
              </a:ext>
            </a:extLst>
          </a:ln>
        </p:spPr>
        <p:txBody>
          <a:bodyPr wrap="square">
            <a:spAutoFit/>
          </a:bodyPr>
          <a:lstStyle/>
          <a:p>
            <a:pPr algn="ctr">
              <a:lnSpc>
                <a:spcPct val="107000"/>
              </a:lnSpc>
              <a:spcAft>
                <a:spcPts val="800"/>
              </a:spcAft>
            </a:pPr>
            <a:r>
              <a:rPr lang="lv-LV" sz="2400" b="1">
                <a:effectLst/>
                <a:latin typeface="Calibri" panose="020F0502020204030204" pitchFamily="34" charset="0"/>
                <a:ea typeface="Times New Roman" panose="02020603050405020304" pitchFamily="18" charset="0"/>
                <a:cs typeface="Times New Roman" panose="02020603050405020304" pitchFamily="18" charset="0"/>
              </a:rPr>
              <a:t>Kā tu rīkotos šajā situācijā? </a:t>
            </a:r>
            <a:endParaRPr lang="en-GB" sz="2400" b="1">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1FE64EB-8B56-402E-A5EF-A8E2FC2F4F06}"/>
              </a:ext>
            </a:extLst>
          </p:cNvPr>
          <p:cNvSpPr txBox="1"/>
          <p:nvPr/>
        </p:nvSpPr>
        <p:spPr>
          <a:xfrm>
            <a:off x="141669" y="5873405"/>
            <a:ext cx="6096001" cy="468077"/>
          </a:xfrm>
          <a:custGeom>
            <a:avLst/>
            <a:gdLst>
              <a:gd name="connsiteX0" fmla="*/ 0 w 6096001"/>
              <a:gd name="connsiteY0" fmla="*/ 0 h 468077"/>
              <a:gd name="connsiteX1" fmla="*/ 615142 w 6096001"/>
              <a:gd name="connsiteY1" fmla="*/ 0 h 468077"/>
              <a:gd name="connsiteX2" fmla="*/ 1230284 w 6096001"/>
              <a:gd name="connsiteY2" fmla="*/ 0 h 468077"/>
              <a:gd name="connsiteX3" fmla="*/ 1784466 w 6096001"/>
              <a:gd name="connsiteY3" fmla="*/ 0 h 468077"/>
              <a:gd name="connsiteX4" fmla="*/ 2460568 w 6096001"/>
              <a:gd name="connsiteY4" fmla="*/ 0 h 468077"/>
              <a:gd name="connsiteX5" fmla="*/ 3014750 w 6096001"/>
              <a:gd name="connsiteY5" fmla="*/ 0 h 468077"/>
              <a:gd name="connsiteX6" fmla="*/ 3690852 w 6096001"/>
              <a:gd name="connsiteY6" fmla="*/ 0 h 468077"/>
              <a:gd name="connsiteX7" fmla="*/ 4123113 w 6096001"/>
              <a:gd name="connsiteY7" fmla="*/ 0 h 468077"/>
              <a:gd name="connsiteX8" fmla="*/ 4616335 w 6096001"/>
              <a:gd name="connsiteY8" fmla="*/ 0 h 468077"/>
              <a:gd name="connsiteX9" fmla="*/ 5231477 w 6096001"/>
              <a:gd name="connsiteY9" fmla="*/ 0 h 468077"/>
              <a:gd name="connsiteX10" fmla="*/ 6096001 w 6096001"/>
              <a:gd name="connsiteY10" fmla="*/ 0 h 468077"/>
              <a:gd name="connsiteX11" fmla="*/ 6096001 w 6096001"/>
              <a:gd name="connsiteY11" fmla="*/ 468077 h 468077"/>
              <a:gd name="connsiteX12" fmla="*/ 5724699 w 6096001"/>
              <a:gd name="connsiteY12" fmla="*/ 468077 h 468077"/>
              <a:gd name="connsiteX13" fmla="*/ 5353397 w 6096001"/>
              <a:gd name="connsiteY13" fmla="*/ 468077 h 468077"/>
              <a:gd name="connsiteX14" fmla="*/ 4677295 w 6096001"/>
              <a:gd name="connsiteY14" fmla="*/ 468077 h 468077"/>
              <a:gd name="connsiteX15" fmla="*/ 4245033 w 6096001"/>
              <a:gd name="connsiteY15" fmla="*/ 468077 h 468077"/>
              <a:gd name="connsiteX16" fmla="*/ 3873732 w 6096001"/>
              <a:gd name="connsiteY16" fmla="*/ 468077 h 468077"/>
              <a:gd name="connsiteX17" fmla="*/ 3380510 w 6096001"/>
              <a:gd name="connsiteY17" fmla="*/ 468077 h 468077"/>
              <a:gd name="connsiteX18" fmla="*/ 2948248 w 6096001"/>
              <a:gd name="connsiteY18" fmla="*/ 468077 h 468077"/>
              <a:gd name="connsiteX19" fmla="*/ 2272146 w 6096001"/>
              <a:gd name="connsiteY19" fmla="*/ 468077 h 468077"/>
              <a:gd name="connsiteX20" fmla="*/ 1657004 w 6096001"/>
              <a:gd name="connsiteY20" fmla="*/ 468077 h 468077"/>
              <a:gd name="connsiteX21" fmla="*/ 1102822 w 6096001"/>
              <a:gd name="connsiteY21" fmla="*/ 468077 h 468077"/>
              <a:gd name="connsiteX22" fmla="*/ 670560 w 6096001"/>
              <a:gd name="connsiteY22" fmla="*/ 468077 h 468077"/>
              <a:gd name="connsiteX23" fmla="*/ 0 w 6096001"/>
              <a:gd name="connsiteY23" fmla="*/ 468077 h 468077"/>
              <a:gd name="connsiteX24" fmla="*/ 0 w 6096001"/>
              <a:gd name="connsiteY24" fmla="*/ 0 h 4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96001" h="468077" fill="none" extrusionOk="0">
                <a:moveTo>
                  <a:pt x="0" y="0"/>
                </a:moveTo>
                <a:cubicBezTo>
                  <a:pt x="207863" y="-49677"/>
                  <a:pt x="307658" y="57934"/>
                  <a:pt x="615142" y="0"/>
                </a:cubicBezTo>
                <a:cubicBezTo>
                  <a:pt x="922626" y="-57934"/>
                  <a:pt x="1004944" y="11009"/>
                  <a:pt x="1230284" y="0"/>
                </a:cubicBezTo>
                <a:cubicBezTo>
                  <a:pt x="1455624" y="-11009"/>
                  <a:pt x="1521052" y="47607"/>
                  <a:pt x="1784466" y="0"/>
                </a:cubicBezTo>
                <a:cubicBezTo>
                  <a:pt x="2047880" y="-47607"/>
                  <a:pt x="2289884" y="71540"/>
                  <a:pt x="2460568" y="0"/>
                </a:cubicBezTo>
                <a:cubicBezTo>
                  <a:pt x="2631252" y="-71540"/>
                  <a:pt x="2884699" y="42078"/>
                  <a:pt x="3014750" y="0"/>
                </a:cubicBezTo>
                <a:cubicBezTo>
                  <a:pt x="3144801" y="-42078"/>
                  <a:pt x="3465237" y="70712"/>
                  <a:pt x="3690852" y="0"/>
                </a:cubicBezTo>
                <a:cubicBezTo>
                  <a:pt x="3916467" y="-70712"/>
                  <a:pt x="3955340" y="40956"/>
                  <a:pt x="4123113" y="0"/>
                </a:cubicBezTo>
                <a:cubicBezTo>
                  <a:pt x="4290886" y="-40956"/>
                  <a:pt x="4505029" y="25109"/>
                  <a:pt x="4616335" y="0"/>
                </a:cubicBezTo>
                <a:cubicBezTo>
                  <a:pt x="4727641" y="-25109"/>
                  <a:pt x="4925663" y="45940"/>
                  <a:pt x="5231477" y="0"/>
                </a:cubicBezTo>
                <a:cubicBezTo>
                  <a:pt x="5537291" y="-45940"/>
                  <a:pt x="5839808" y="54359"/>
                  <a:pt x="6096001" y="0"/>
                </a:cubicBezTo>
                <a:cubicBezTo>
                  <a:pt x="6099912" y="167663"/>
                  <a:pt x="6088939" y="331147"/>
                  <a:pt x="6096001" y="468077"/>
                </a:cubicBezTo>
                <a:cubicBezTo>
                  <a:pt x="5978981" y="469715"/>
                  <a:pt x="5854982" y="430535"/>
                  <a:pt x="5724699" y="468077"/>
                </a:cubicBezTo>
                <a:cubicBezTo>
                  <a:pt x="5594416" y="505619"/>
                  <a:pt x="5447355" y="442593"/>
                  <a:pt x="5353397" y="468077"/>
                </a:cubicBezTo>
                <a:cubicBezTo>
                  <a:pt x="5259439" y="493561"/>
                  <a:pt x="4943344" y="423258"/>
                  <a:pt x="4677295" y="468077"/>
                </a:cubicBezTo>
                <a:cubicBezTo>
                  <a:pt x="4411246" y="512896"/>
                  <a:pt x="4452150" y="447232"/>
                  <a:pt x="4245033" y="468077"/>
                </a:cubicBezTo>
                <a:cubicBezTo>
                  <a:pt x="4037916" y="488922"/>
                  <a:pt x="3995127" y="447517"/>
                  <a:pt x="3873732" y="468077"/>
                </a:cubicBezTo>
                <a:cubicBezTo>
                  <a:pt x="3752337" y="488637"/>
                  <a:pt x="3600998" y="465693"/>
                  <a:pt x="3380510" y="468077"/>
                </a:cubicBezTo>
                <a:cubicBezTo>
                  <a:pt x="3160022" y="470461"/>
                  <a:pt x="3103558" y="417733"/>
                  <a:pt x="2948248" y="468077"/>
                </a:cubicBezTo>
                <a:cubicBezTo>
                  <a:pt x="2792938" y="518421"/>
                  <a:pt x="2451153" y="399277"/>
                  <a:pt x="2272146" y="468077"/>
                </a:cubicBezTo>
                <a:cubicBezTo>
                  <a:pt x="2093139" y="536877"/>
                  <a:pt x="1960487" y="453356"/>
                  <a:pt x="1657004" y="468077"/>
                </a:cubicBezTo>
                <a:cubicBezTo>
                  <a:pt x="1353521" y="482798"/>
                  <a:pt x="1366975" y="456717"/>
                  <a:pt x="1102822" y="468077"/>
                </a:cubicBezTo>
                <a:cubicBezTo>
                  <a:pt x="838669" y="479437"/>
                  <a:pt x="775938" y="440104"/>
                  <a:pt x="670560" y="468077"/>
                </a:cubicBezTo>
                <a:cubicBezTo>
                  <a:pt x="565182" y="496050"/>
                  <a:pt x="192236" y="460585"/>
                  <a:pt x="0" y="468077"/>
                </a:cubicBezTo>
                <a:cubicBezTo>
                  <a:pt x="-32422" y="295206"/>
                  <a:pt x="36141" y="121014"/>
                  <a:pt x="0" y="0"/>
                </a:cubicBezTo>
                <a:close/>
              </a:path>
              <a:path w="6096001" h="468077" stroke="0" extrusionOk="0">
                <a:moveTo>
                  <a:pt x="0" y="0"/>
                </a:moveTo>
                <a:cubicBezTo>
                  <a:pt x="152001" y="-30085"/>
                  <a:pt x="266962" y="53518"/>
                  <a:pt x="493222" y="0"/>
                </a:cubicBezTo>
                <a:cubicBezTo>
                  <a:pt x="719482" y="-53518"/>
                  <a:pt x="776722" y="19083"/>
                  <a:pt x="986444" y="0"/>
                </a:cubicBezTo>
                <a:cubicBezTo>
                  <a:pt x="1196166" y="-19083"/>
                  <a:pt x="1331194" y="51358"/>
                  <a:pt x="1601586" y="0"/>
                </a:cubicBezTo>
                <a:cubicBezTo>
                  <a:pt x="1871978" y="-51358"/>
                  <a:pt x="1865243" y="16033"/>
                  <a:pt x="2094808" y="0"/>
                </a:cubicBezTo>
                <a:cubicBezTo>
                  <a:pt x="2324373" y="-16033"/>
                  <a:pt x="2522788" y="59531"/>
                  <a:pt x="2709950" y="0"/>
                </a:cubicBezTo>
                <a:cubicBezTo>
                  <a:pt x="2897112" y="-59531"/>
                  <a:pt x="2937246" y="41026"/>
                  <a:pt x="3081251" y="0"/>
                </a:cubicBezTo>
                <a:cubicBezTo>
                  <a:pt x="3225256" y="-41026"/>
                  <a:pt x="3407743" y="31144"/>
                  <a:pt x="3574473" y="0"/>
                </a:cubicBezTo>
                <a:cubicBezTo>
                  <a:pt x="3741203" y="-31144"/>
                  <a:pt x="3861775" y="31946"/>
                  <a:pt x="4006735" y="0"/>
                </a:cubicBezTo>
                <a:cubicBezTo>
                  <a:pt x="4151695" y="-31946"/>
                  <a:pt x="4438351" y="22109"/>
                  <a:pt x="4560917" y="0"/>
                </a:cubicBezTo>
                <a:cubicBezTo>
                  <a:pt x="4683483" y="-22109"/>
                  <a:pt x="4790234" y="36644"/>
                  <a:pt x="4993179" y="0"/>
                </a:cubicBezTo>
                <a:cubicBezTo>
                  <a:pt x="5196124" y="-36644"/>
                  <a:pt x="5260002" y="49206"/>
                  <a:pt x="5425441" y="0"/>
                </a:cubicBezTo>
                <a:cubicBezTo>
                  <a:pt x="5590880" y="-49206"/>
                  <a:pt x="5791161" y="18400"/>
                  <a:pt x="6096001" y="0"/>
                </a:cubicBezTo>
                <a:cubicBezTo>
                  <a:pt x="6118985" y="188150"/>
                  <a:pt x="6076408" y="349112"/>
                  <a:pt x="6096001" y="468077"/>
                </a:cubicBezTo>
                <a:cubicBezTo>
                  <a:pt x="5911854" y="482654"/>
                  <a:pt x="5776414" y="457779"/>
                  <a:pt x="5663739" y="468077"/>
                </a:cubicBezTo>
                <a:cubicBezTo>
                  <a:pt x="5551064" y="478375"/>
                  <a:pt x="5355012" y="446151"/>
                  <a:pt x="5231477" y="468077"/>
                </a:cubicBezTo>
                <a:cubicBezTo>
                  <a:pt x="5107942" y="490003"/>
                  <a:pt x="4936975" y="425388"/>
                  <a:pt x="4799215" y="468077"/>
                </a:cubicBezTo>
                <a:cubicBezTo>
                  <a:pt x="4661455" y="510766"/>
                  <a:pt x="4431930" y="457209"/>
                  <a:pt x="4123113" y="468077"/>
                </a:cubicBezTo>
                <a:cubicBezTo>
                  <a:pt x="3814296" y="478945"/>
                  <a:pt x="3701365" y="439413"/>
                  <a:pt x="3447011" y="468077"/>
                </a:cubicBezTo>
                <a:cubicBezTo>
                  <a:pt x="3192657" y="496741"/>
                  <a:pt x="3061307" y="405330"/>
                  <a:pt x="2770910" y="468077"/>
                </a:cubicBezTo>
                <a:cubicBezTo>
                  <a:pt x="2480513" y="530824"/>
                  <a:pt x="2484683" y="431429"/>
                  <a:pt x="2338648" y="468077"/>
                </a:cubicBezTo>
                <a:cubicBezTo>
                  <a:pt x="2192613" y="504725"/>
                  <a:pt x="2090899" y="441164"/>
                  <a:pt x="1967346" y="468077"/>
                </a:cubicBezTo>
                <a:cubicBezTo>
                  <a:pt x="1843793" y="494990"/>
                  <a:pt x="1539064" y="438384"/>
                  <a:pt x="1413164" y="468077"/>
                </a:cubicBezTo>
                <a:cubicBezTo>
                  <a:pt x="1287264" y="497770"/>
                  <a:pt x="1044751" y="452474"/>
                  <a:pt x="798022" y="468077"/>
                </a:cubicBezTo>
                <a:cubicBezTo>
                  <a:pt x="551293" y="483680"/>
                  <a:pt x="175547" y="385431"/>
                  <a:pt x="0" y="468077"/>
                </a:cubicBezTo>
                <a:cubicBezTo>
                  <a:pt x="-38559" y="261354"/>
                  <a:pt x="35588" y="106887"/>
                  <a:pt x="0" y="0"/>
                </a:cubicBezTo>
                <a:close/>
              </a:path>
            </a:pathLst>
          </a:custGeom>
          <a:solidFill>
            <a:schemeClr val="accent4">
              <a:lumMod val="60000"/>
              <a:lumOff val="40000"/>
            </a:schemeClr>
          </a:solidFill>
          <a:ln>
            <a:solidFill>
              <a:schemeClr val="tx1"/>
            </a:solidFill>
            <a:extLst>
              <a:ext uri="{C807C97D-BFC1-408E-A445-0C87EB9F89A2}">
                <ask:lineSketchStyleProps xmlns="" xmlns:ask="http://schemas.microsoft.com/office/drawing/2018/sketchyshapes" sd="2994486503">
                  <a:prstGeom prst="rect">
                    <a:avLst/>
                  </a:prstGeom>
                  <ask:type>
                    <ask:lineSketchScribble/>
                  </ask:type>
                </ask:lineSketchStyleProps>
              </a:ext>
            </a:extLst>
          </a:ln>
        </p:spPr>
        <p:txBody>
          <a:bodyPr wrap="square">
            <a:spAutoFit/>
          </a:bodyPr>
          <a:lstStyle/>
          <a:p>
            <a:pPr algn="ctr">
              <a:lnSpc>
                <a:spcPct val="107000"/>
              </a:lnSpc>
              <a:spcAft>
                <a:spcPts val="800"/>
              </a:spcAft>
            </a:pPr>
            <a:r>
              <a:rPr lang="lv-LV" sz="2400" b="1">
                <a:effectLst/>
                <a:latin typeface="Calibri" panose="020F0502020204030204" pitchFamily="34" charset="0"/>
                <a:ea typeface="Times New Roman" panose="02020603050405020304" pitchFamily="18" charset="0"/>
                <a:cs typeface="Times New Roman" panose="02020603050405020304" pitchFamily="18" charset="0"/>
              </a:rPr>
              <a:t>Ko tavi vecāki teiktu, ja tu izstāstītu par ballīti?</a:t>
            </a:r>
            <a:endParaRPr lang="en-GB" sz="2400" b="1">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BDB76EC-134A-429D-A164-B3A86C2F386E}"/>
              </a:ext>
            </a:extLst>
          </p:cNvPr>
          <p:cNvSpPr txBox="1"/>
          <p:nvPr/>
        </p:nvSpPr>
        <p:spPr>
          <a:xfrm rot="20578850">
            <a:off x="7424670" y="5436245"/>
            <a:ext cx="4565562" cy="468077"/>
          </a:xfrm>
          <a:custGeom>
            <a:avLst/>
            <a:gdLst>
              <a:gd name="connsiteX0" fmla="*/ 0 w 4565562"/>
              <a:gd name="connsiteY0" fmla="*/ 0 h 468077"/>
              <a:gd name="connsiteX1" fmla="*/ 479384 w 4565562"/>
              <a:gd name="connsiteY1" fmla="*/ 0 h 468077"/>
              <a:gd name="connsiteX2" fmla="*/ 1095735 w 4565562"/>
              <a:gd name="connsiteY2" fmla="*/ 0 h 468077"/>
              <a:gd name="connsiteX3" fmla="*/ 1529463 w 4565562"/>
              <a:gd name="connsiteY3" fmla="*/ 0 h 468077"/>
              <a:gd name="connsiteX4" fmla="*/ 2100159 w 4565562"/>
              <a:gd name="connsiteY4" fmla="*/ 0 h 468077"/>
              <a:gd name="connsiteX5" fmla="*/ 2716509 w 4565562"/>
              <a:gd name="connsiteY5" fmla="*/ 0 h 468077"/>
              <a:gd name="connsiteX6" fmla="*/ 3195893 w 4565562"/>
              <a:gd name="connsiteY6" fmla="*/ 0 h 468077"/>
              <a:gd name="connsiteX7" fmla="*/ 3766589 w 4565562"/>
              <a:gd name="connsiteY7" fmla="*/ 0 h 468077"/>
              <a:gd name="connsiteX8" fmla="*/ 4565562 w 4565562"/>
              <a:gd name="connsiteY8" fmla="*/ 0 h 468077"/>
              <a:gd name="connsiteX9" fmla="*/ 4565562 w 4565562"/>
              <a:gd name="connsiteY9" fmla="*/ 468077 h 468077"/>
              <a:gd name="connsiteX10" fmla="*/ 3994867 w 4565562"/>
              <a:gd name="connsiteY10" fmla="*/ 468077 h 468077"/>
              <a:gd name="connsiteX11" fmla="*/ 3424172 w 4565562"/>
              <a:gd name="connsiteY11" fmla="*/ 468077 h 468077"/>
              <a:gd name="connsiteX12" fmla="*/ 2762165 w 4565562"/>
              <a:gd name="connsiteY12" fmla="*/ 468077 h 468077"/>
              <a:gd name="connsiteX13" fmla="*/ 2100159 w 4565562"/>
              <a:gd name="connsiteY13" fmla="*/ 468077 h 468077"/>
              <a:gd name="connsiteX14" fmla="*/ 1438152 w 4565562"/>
              <a:gd name="connsiteY14" fmla="*/ 468077 h 468077"/>
              <a:gd name="connsiteX15" fmla="*/ 958768 w 4565562"/>
              <a:gd name="connsiteY15" fmla="*/ 468077 h 468077"/>
              <a:gd name="connsiteX16" fmla="*/ 0 w 4565562"/>
              <a:gd name="connsiteY16" fmla="*/ 468077 h 468077"/>
              <a:gd name="connsiteX17" fmla="*/ 0 w 4565562"/>
              <a:gd name="connsiteY17" fmla="*/ 0 h 4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65562" h="468077" fill="none" extrusionOk="0">
                <a:moveTo>
                  <a:pt x="0" y="0"/>
                </a:moveTo>
                <a:cubicBezTo>
                  <a:pt x="237184" y="-42386"/>
                  <a:pt x="360896" y="21186"/>
                  <a:pt x="479384" y="0"/>
                </a:cubicBezTo>
                <a:cubicBezTo>
                  <a:pt x="597872" y="-21186"/>
                  <a:pt x="812480" y="36483"/>
                  <a:pt x="1095735" y="0"/>
                </a:cubicBezTo>
                <a:cubicBezTo>
                  <a:pt x="1378990" y="-36483"/>
                  <a:pt x="1370053" y="10059"/>
                  <a:pt x="1529463" y="0"/>
                </a:cubicBezTo>
                <a:cubicBezTo>
                  <a:pt x="1688873" y="-10059"/>
                  <a:pt x="1842670" y="39857"/>
                  <a:pt x="2100159" y="0"/>
                </a:cubicBezTo>
                <a:cubicBezTo>
                  <a:pt x="2357648" y="-39857"/>
                  <a:pt x="2507359" y="1988"/>
                  <a:pt x="2716509" y="0"/>
                </a:cubicBezTo>
                <a:cubicBezTo>
                  <a:pt x="2925659" y="-1988"/>
                  <a:pt x="3062069" y="31064"/>
                  <a:pt x="3195893" y="0"/>
                </a:cubicBezTo>
                <a:cubicBezTo>
                  <a:pt x="3329717" y="-31064"/>
                  <a:pt x="3537127" y="41908"/>
                  <a:pt x="3766589" y="0"/>
                </a:cubicBezTo>
                <a:cubicBezTo>
                  <a:pt x="3996051" y="-41908"/>
                  <a:pt x="4353056" y="13751"/>
                  <a:pt x="4565562" y="0"/>
                </a:cubicBezTo>
                <a:cubicBezTo>
                  <a:pt x="4600225" y="225393"/>
                  <a:pt x="4514549" y="328162"/>
                  <a:pt x="4565562" y="468077"/>
                </a:cubicBezTo>
                <a:cubicBezTo>
                  <a:pt x="4291345" y="501352"/>
                  <a:pt x="4279264" y="466950"/>
                  <a:pt x="3994867" y="468077"/>
                </a:cubicBezTo>
                <a:cubicBezTo>
                  <a:pt x="3710471" y="469204"/>
                  <a:pt x="3637796" y="407896"/>
                  <a:pt x="3424172" y="468077"/>
                </a:cubicBezTo>
                <a:cubicBezTo>
                  <a:pt x="3210548" y="528258"/>
                  <a:pt x="2904440" y="435722"/>
                  <a:pt x="2762165" y="468077"/>
                </a:cubicBezTo>
                <a:cubicBezTo>
                  <a:pt x="2619890" y="500432"/>
                  <a:pt x="2246519" y="413922"/>
                  <a:pt x="2100159" y="468077"/>
                </a:cubicBezTo>
                <a:cubicBezTo>
                  <a:pt x="1953799" y="522232"/>
                  <a:pt x="1638089" y="391541"/>
                  <a:pt x="1438152" y="468077"/>
                </a:cubicBezTo>
                <a:cubicBezTo>
                  <a:pt x="1238215" y="544613"/>
                  <a:pt x="1189187" y="443447"/>
                  <a:pt x="958768" y="468077"/>
                </a:cubicBezTo>
                <a:cubicBezTo>
                  <a:pt x="728349" y="492707"/>
                  <a:pt x="470638" y="359192"/>
                  <a:pt x="0" y="468077"/>
                </a:cubicBezTo>
                <a:cubicBezTo>
                  <a:pt x="-334" y="360706"/>
                  <a:pt x="50667" y="128462"/>
                  <a:pt x="0" y="0"/>
                </a:cubicBezTo>
                <a:close/>
              </a:path>
              <a:path w="4565562" h="468077" stroke="0" extrusionOk="0">
                <a:moveTo>
                  <a:pt x="0" y="0"/>
                </a:moveTo>
                <a:cubicBezTo>
                  <a:pt x="153386" y="-49784"/>
                  <a:pt x="286197" y="42947"/>
                  <a:pt x="525040" y="0"/>
                </a:cubicBezTo>
                <a:cubicBezTo>
                  <a:pt x="763883" y="-42947"/>
                  <a:pt x="843756" y="25725"/>
                  <a:pt x="1050079" y="0"/>
                </a:cubicBezTo>
                <a:cubicBezTo>
                  <a:pt x="1256402" y="-25725"/>
                  <a:pt x="1411844" y="42134"/>
                  <a:pt x="1666430" y="0"/>
                </a:cubicBezTo>
                <a:cubicBezTo>
                  <a:pt x="1921016" y="-42134"/>
                  <a:pt x="2007383" y="6736"/>
                  <a:pt x="2191470" y="0"/>
                </a:cubicBezTo>
                <a:cubicBezTo>
                  <a:pt x="2375557" y="-6736"/>
                  <a:pt x="2521560" y="52149"/>
                  <a:pt x="2807821" y="0"/>
                </a:cubicBezTo>
                <a:cubicBezTo>
                  <a:pt x="3094082" y="-52149"/>
                  <a:pt x="3075001" y="10768"/>
                  <a:pt x="3241549" y="0"/>
                </a:cubicBezTo>
                <a:cubicBezTo>
                  <a:pt x="3408097" y="-10768"/>
                  <a:pt x="3578314" y="10898"/>
                  <a:pt x="3766589" y="0"/>
                </a:cubicBezTo>
                <a:cubicBezTo>
                  <a:pt x="3954864" y="-10898"/>
                  <a:pt x="4334356" y="55546"/>
                  <a:pt x="4565562" y="0"/>
                </a:cubicBezTo>
                <a:cubicBezTo>
                  <a:pt x="4602426" y="99056"/>
                  <a:pt x="4532100" y="281743"/>
                  <a:pt x="4565562" y="468077"/>
                </a:cubicBezTo>
                <a:cubicBezTo>
                  <a:pt x="4281847" y="516846"/>
                  <a:pt x="4230770" y="401799"/>
                  <a:pt x="3994867" y="468077"/>
                </a:cubicBezTo>
                <a:cubicBezTo>
                  <a:pt x="3758965" y="534355"/>
                  <a:pt x="3638411" y="442628"/>
                  <a:pt x="3515483" y="468077"/>
                </a:cubicBezTo>
                <a:cubicBezTo>
                  <a:pt x="3392555" y="493526"/>
                  <a:pt x="3036130" y="424072"/>
                  <a:pt x="2899132" y="468077"/>
                </a:cubicBezTo>
                <a:cubicBezTo>
                  <a:pt x="2762134" y="512082"/>
                  <a:pt x="2632836" y="435904"/>
                  <a:pt x="2374092" y="468077"/>
                </a:cubicBezTo>
                <a:cubicBezTo>
                  <a:pt x="2115348" y="500250"/>
                  <a:pt x="1965646" y="424184"/>
                  <a:pt x="1712086" y="468077"/>
                </a:cubicBezTo>
                <a:cubicBezTo>
                  <a:pt x="1458526" y="511970"/>
                  <a:pt x="1425576" y="467269"/>
                  <a:pt x="1232702" y="468077"/>
                </a:cubicBezTo>
                <a:cubicBezTo>
                  <a:pt x="1039828" y="468885"/>
                  <a:pt x="908091" y="421312"/>
                  <a:pt x="753318" y="468077"/>
                </a:cubicBezTo>
                <a:cubicBezTo>
                  <a:pt x="598545" y="514842"/>
                  <a:pt x="323108" y="405935"/>
                  <a:pt x="0" y="468077"/>
                </a:cubicBezTo>
                <a:cubicBezTo>
                  <a:pt x="-12589" y="278216"/>
                  <a:pt x="15675" y="227085"/>
                  <a:pt x="0" y="0"/>
                </a:cubicBezTo>
                <a:close/>
              </a:path>
            </a:pathLst>
          </a:custGeom>
          <a:solidFill>
            <a:schemeClr val="accent4">
              <a:lumMod val="60000"/>
              <a:lumOff val="40000"/>
            </a:schemeClr>
          </a:solidFill>
          <a:ln>
            <a:solidFill>
              <a:schemeClr val="tx1"/>
            </a:solidFill>
            <a:extLst>
              <a:ext uri="{C807C97D-BFC1-408E-A445-0C87EB9F89A2}">
                <ask:lineSketchStyleProps xmlns="" xmlns:ask="http://schemas.microsoft.com/office/drawing/2018/sketchyshapes" sd="2994486503">
                  <a:prstGeom prst="rect">
                    <a:avLst/>
                  </a:prstGeom>
                  <ask:type>
                    <ask:lineSketchScribble/>
                  </ask:type>
                </ask:lineSketchStyleProps>
              </a:ext>
            </a:extLst>
          </a:ln>
        </p:spPr>
        <p:txBody>
          <a:bodyPr wrap="square">
            <a:spAutoFit/>
          </a:bodyPr>
          <a:lstStyle/>
          <a:p>
            <a:pPr algn="ctr">
              <a:lnSpc>
                <a:spcPct val="107000"/>
              </a:lnSpc>
              <a:spcAft>
                <a:spcPts val="800"/>
              </a:spcAft>
            </a:pPr>
            <a:r>
              <a:rPr lang="lv-LV" sz="2400" b="1">
                <a:effectLst/>
                <a:latin typeface="Calibri" panose="020F0502020204030204" pitchFamily="34" charset="0"/>
                <a:ea typeface="Times New Roman" panose="02020603050405020304" pitchFamily="18" charset="0"/>
                <a:cs typeface="Times New Roman" panose="02020603050405020304" pitchFamily="18" charset="0"/>
              </a:rPr>
              <a:t>Kādi saspīlējumi ir šajā dilemmā?</a:t>
            </a:r>
            <a:endParaRPr lang="en-GB" sz="2400" b="1">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aisnstūris: ar noapaļotiem stūriem 2">
            <a:extLst>
              <a:ext uri="{FF2B5EF4-FFF2-40B4-BE49-F238E27FC236}">
                <a16:creationId xmlns="" xmlns:a16="http://schemas.microsoft.com/office/drawing/2014/main" id="{398CFCF6-9624-4989-B763-063056CC51F2}"/>
              </a:ext>
            </a:extLst>
          </p:cNvPr>
          <p:cNvSpPr/>
          <p:nvPr/>
        </p:nvSpPr>
        <p:spPr>
          <a:xfrm>
            <a:off x="9969663" y="2079657"/>
            <a:ext cx="2093547" cy="2402470"/>
          </a:xfrm>
          <a:prstGeom prst="roundRect">
            <a:avLst/>
          </a:prstGeom>
          <a:solidFill>
            <a:schemeClr val="accent6">
              <a:lumMod val="60000"/>
              <a:lumOff val="40000"/>
            </a:schemeClr>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b="1" dirty="0">
                <a:solidFill>
                  <a:srgbClr val="C00000"/>
                </a:solidFill>
              </a:rPr>
              <a:t>Morāla dilemma</a:t>
            </a:r>
          </a:p>
        </p:txBody>
      </p:sp>
    </p:spTree>
    <p:extLst>
      <p:ext uri="{BB962C8B-B14F-4D97-AF65-F5344CB8AC3E}">
        <p14:creationId xmlns="" xmlns:p14="http://schemas.microsoft.com/office/powerpoint/2010/main" val="7873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461" y="895776"/>
            <a:ext cx="9266150" cy="4893647"/>
          </a:xfrm>
          <a:prstGeom prst="rect">
            <a:avLst/>
          </a:prstGeom>
        </p:spPr>
        <p:txBody>
          <a:bodyPr wrap="square" lIns="91440" tIns="45720" rIns="91440" bIns="45720" anchor="t">
            <a:spAutoFit/>
          </a:bodyPr>
          <a:lstStyle/>
          <a:p>
            <a:pPr algn="ctr"/>
            <a:r>
              <a:rPr lang="lv-LV" sz="2400"/>
              <a:t>Mēs varam izrādīt savu pateicību, aktīvi iesaistoties ģimenes dzīvē.</a:t>
            </a:r>
          </a:p>
          <a:p>
            <a:endParaRPr lang="lv-LV" sz="2400"/>
          </a:p>
          <a:p>
            <a:endParaRPr lang="lv-LV" sz="2400"/>
          </a:p>
          <a:p>
            <a:endParaRPr lang="lv-LV" sz="2400"/>
          </a:p>
          <a:p>
            <a:endParaRPr lang="lv-LV" sz="2400"/>
          </a:p>
          <a:p>
            <a:endParaRPr lang="lv-LV" sz="2400"/>
          </a:p>
          <a:p>
            <a:endParaRPr lang="lv-LV" sz="2400"/>
          </a:p>
          <a:p>
            <a:endParaRPr lang="lv-LV" sz="2400"/>
          </a:p>
          <a:p>
            <a:endParaRPr lang="lv-LV" sz="2400"/>
          </a:p>
          <a:p>
            <a:endParaRPr lang="lv-LV" sz="2400"/>
          </a:p>
          <a:p>
            <a:pPr algn="ctr"/>
            <a:r>
              <a:rPr lang="es-ES" sz="2400" err="1"/>
              <a:t>Izpalīdzība</a:t>
            </a:r>
            <a:r>
              <a:rPr lang="es-ES" sz="2400"/>
              <a:t> ir </a:t>
            </a:r>
            <a:r>
              <a:rPr lang="es-ES" sz="2400" err="1"/>
              <a:t>tikums</a:t>
            </a:r>
            <a:r>
              <a:rPr lang="es-ES" sz="2400"/>
              <a:t>, un </a:t>
            </a:r>
            <a:r>
              <a:rPr lang="es-ES" sz="2400" err="1"/>
              <a:t>palīdzēšana</a:t>
            </a:r>
            <a:r>
              <a:rPr lang="es-ES" sz="2400"/>
              <a:t> ir </a:t>
            </a:r>
            <a:r>
              <a:rPr lang="es-ES" sz="2400" err="1"/>
              <a:t>labs</a:t>
            </a:r>
            <a:r>
              <a:rPr lang="es-ES" sz="2400"/>
              <a:t> </a:t>
            </a:r>
            <a:r>
              <a:rPr lang="es-ES" sz="2400" err="1"/>
              <a:t>ieradums</a:t>
            </a:r>
            <a:r>
              <a:rPr lang="lv-LV" sz="2400"/>
              <a:t>!</a:t>
            </a:r>
            <a:endParaRPr lang="lv-LV" sz="2400">
              <a:cs typeface="Calibri"/>
            </a:endParaRPr>
          </a:p>
          <a:p>
            <a:pPr algn="ctr"/>
            <a:endParaRPr lang="en-GB" sz="2400"/>
          </a:p>
          <a:p>
            <a:pPr algn="ctr"/>
            <a:r>
              <a:rPr lang="lv-LV" sz="2400"/>
              <a:t>Kādu jaunu ieradumu tu varētu apgūt, lai palīdzētu savai ģimenei?</a:t>
            </a:r>
          </a:p>
        </p:txBody>
      </p:sp>
      <p:pic>
        <p:nvPicPr>
          <p:cNvPr id="3" name="Picture 2"/>
          <p:cNvPicPr>
            <a:picLocks noChangeAspect="1"/>
          </p:cNvPicPr>
          <p:nvPr/>
        </p:nvPicPr>
        <p:blipFill>
          <a:blip r:embed="rId2" cstate="print"/>
          <a:stretch>
            <a:fillRect/>
          </a:stretch>
        </p:blipFill>
        <p:spPr>
          <a:xfrm>
            <a:off x="9626851" y="2084838"/>
            <a:ext cx="1995261" cy="2296098"/>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3247125" y="2084838"/>
            <a:ext cx="3297482" cy="1793531"/>
          </a:xfrm>
          <a:prstGeom prst="rect">
            <a:avLst/>
          </a:prstGeom>
        </p:spPr>
      </p:pic>
      <p:sp>
        <p:nvSpPr>
          <p:cNvPr id="7" name="TextBox 6">
            <a:extLst>
              <a:ext uri="{FF2B5EF4-FFF2-40B4-BE49-F238E27FC236}">
                <a16:creationId xmlns="" xmlns:a16="http://schemas.microsoft.com/office/drawing/2014/main" id="{8E62A438-9446-44FF-900B-6A57599BDEB9}"/>
              </a:ext>
            </a:extLst>
          </p:cNvPr>
          <p:cNvSpPr txBox="1"/>
          <p:nvPr/>
        </p:nvSpPr>
        <p:spPr>
          <a:xfrm>
            <a:off x="2572554" y="3904084"/>
            <a:ext cx="6098146" cy="369332"/>
          </a:xfrm>
          <a:prstGeom prst="rect">
            <a:avLst/>
          </a:prstGeom>
          <a:noFill/>
        </p:spPr>
        <p:txBody>
          <a:bodyPr wrap="square">
            <a:spAutoFit/>
          </a:bodyPr>
          <a:lstStyle/>
          <a:p>
            <a:r>
              <a:rPr lang="lv-LV">
                <a:hlinkClick r:id="rId4"/>
              </a:rPr>
              <a:t>https://www.youtube.com/watch?v=TlNOxTLNoNg</a:t>
            </a:r>
            <a:r>
              <a:rPr lang="lv-LV"/>
              <a:t> </a:t>
            </a:r>
          </a:p>
        </p:txBody>
      </p:sp>
    </p:spTree>
    <p:extLst>
      <p:ext uri="{BB962C8B-B14F-4D97-AF65-F5344CB8AC3E}">
        <p14:creationId xmlns="" xmlns:p14="http://schemas.microsoft.com/office/powerpoint/2010/main" val="242360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73308-B037-4031-814C-02444F5B455B}">
  <ds:schemaRefs>
    <ds:schemaRef ds:uri="bcd8bb90-b1cb-4fe5-8892-66ea2dba03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328B87-4815-4DE8-92C6-BB0DA570A3DE}">
  <ds:schemaRefs>
    <ds:schemaRef ds:uri="http://schemas.microsoft.com/sharepoint/v3/contenttype/forms"/>
  </ds:schemaRefs>
</ds:datastoreItem>
</file>

<file path=customXml/itemProps3.xml><?xml version="1.0" encoding="utf-8"?>
<ds:datastoreItem xmlns:ds="http://schemas.openxmlformats.org/officeDocument/2006/customXml" ds:itemID="{756F5DDA-E400-4B67-B6D2-F091C4FD2778}">
  <ds:schemaRefs>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308</Words>
  <Application>Microsoft Office PowerPoint</Application>
  <PresentationFormat>Custom</PresentationFormat>
  <Paragraphs>56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dizains</vt:lpstr>
      <vt:lpstr>Slide 1</vt:lpstr>
      <vt:lpstr>Slide 2</vt:lpstr>
      <vt:lpstr>Slide 3</vt:lpstr>
      <vt:lpstr>Slide 4</vt:lpstr>
      <vt:lpstr>Slide 5</vt:lpstr>
      <vt:lpstr>Slide 6</vt:lpstr>
      <vt:lpstr>Slide 7</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4</cp:revision>
  <dcterms:created xsi:type="dcterms:W3CDTF">2019-06-13T10:46:31Z</dcterms:created>
  <dcterms:modified xsi:type="dcterms:W3CDTF">2021-10-15T10:55:18Z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