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5" r:id="rId5"/>
    <p:sldId id="277" r:id="rId6"/>
    <p:sldId id="284" r:id="rId7"/>
    <p:sldId id="278" r:id="rId8"/>
    <p:sldId id="279" r:id="rId9"/>
    <p:sldId id="281" r:id="rId10"/>
    <p:sldId id="280" r:id="rId11"/>
    <p:sldId id="287" r:id="rId12"/>
    <p:sldId id="282"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681D5-D06D-44AB-A33E-0C1456200B74}" v="20" dt="2021-09-22T08:04:28.327"/>
    <p1510:client id="{FEED90AE-5E1B-4044-A9EC-09C964B7C7A2}" v="29" dt="2021-09-22T07:20:36.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S::mf08052@edu.lu.lv::90e28fec-564e-43b0-9c13-1b12e1cad7dc" providerId="AD" clId="Web-{FEED90AE-5E1B-4044-A9EC-09C964B7C7A2}"/>
    <pc:docChg chg="modSld">
      <pc:chgData name="Manuel Joaquin Fernandez Gonzalez" userId="S::mf08052@edu.lu.lv::90e28fec-564e-43b0-9c13-1b12e1cad7dc" providerId="AD" clId="Web-{FEED90AE-5E1B-4044-A9EC-09C964B7C7A2}" dt="2021-09-22T07:20:34.050" v="12" actId="20577"/>
      <pc:docMkLst>
        <pc:docMk/>
      </pc:docMkLst>
      <pc:sldChg chg="modSp">
        <pc:chgData name="Manuel Joaquin Fernandez Gonzalez" userId="S::mf08052@edu.lu.lv::90e28fec-564e-43b0-9c13-1b12e1cad7dc" providerId="AD" clId="Web-{FEED90AE-5E1B-4044-A9EC-09C964B7C7A2}" dt="2021-09-22T07:20:34.050" v="12" actId="20577"/>
        <pc:sldMkLst>
          <pc:docMk/>
          <pc:sldMk cId="591313284" sldId="281"/>
        </pc:sldMkLst>
        <pc:spChg chg="mod">
          <ac:chgData name="Manuel Joaquin Fernandez Gonzalez" userId="S::mf08052@edu.lu.lv::90e28fec-564e-43b0-9c13-1b12e1cad7dc" providerId="AD" clId="Web-{FEED90AE-5E1B-4044-A9EC-09C964B7C7A2}" dt="2021-09-22T07:20:34.050" v="12" actId="20577"/>
          <ac:spMkLst>
            <pc:docMk/>
            <pc:sldMk cId="591313284" sldId="281"/>
            <ac:spMk id="5" creationId="{59A83910-EC30-4D96-927D-1AE05E5F0E7D}"/>
          </ac:spMkLst>
        </pc:spChg>
      </pc:sldChg>
    </pc:docChg>
  </pc:docChgLst>
  <pc:docChgLst>
    <pc:chgData name="Tamāra Pīgozne" userId="S::zk90288@edu.lu.lv::ad89aba9-24bc-4cb4-917b-1f533accc3f4" providerId="AD" clId="Web-{B35FA2B9-A906-4CAB-8ADA-485FE6DFEBB1}"/>
    <pc:docChg chg="addSld delSld">
      <pc:chgData name="Tamāra Pīgozne" userId="S::zk90288@edu.lu.lv::ad89aba9-24bc-4cb4-917b-1f533accc3f4" providerId="AD" clId="Web-{B35FA2B9-A906-4CAB-8ADA-485FE6DFEBB1}" dt="2021-08-29T21:22:44.664" v="2"/>
      <pc:docMkLst>
        <pc:docMk/>
      </pc:docMkLst>
      <pc:sldChg chg="del">
        <pc:chgData name="Tamāra Pīgozne" userId="S::zk90288@edu.lu.lv::ad89aba9-24bc-4cb4-917b-1f533accc3f4" providerId="AD" clId="Web-{B35FA2B9-A906-4CAB-8ADA-485FE6DFEBB1}" dt="2021-08-29T21:22:44.664" v="2"/>
        <pc:sldMkLst>
          <pc:docMk/>
          <pc:sldMk cId="0" sldId="262"/>
        </pc:sldMkLst>
      </pc:sldChg>
      <pc:sldChg chg="del">
        <pc:chgData name="Tamāra Pīgozne" userId="S::zk90288@edu.lu.lv::ad89aba9-24bc-4cb4-917b-1f533accc3f4" providerId="AD" clId="Web-{B35FA2B9-A906-4CAB-8ADA-485FE6DFEBB1}" dt="2021-08-29T21:22:34.633" v="0"/>
        <pc:sldMkLst>
          <pc:docMk/>
          <pc:sldMk cId="2937980619" sldId="283"/>
        </pc:sldMkLst>
      </pc:sldChg>
      <pc:sldChg chg="add">
        <pc:chgData name="Tamāra Pīgozne" userId="S::zk90288@edu.lu.lv::ad89aba9-24bc-4cb4-917b-1f533accc3f4" providerId="AD" clId="Web-{B35FA2B9-A906-4CAB-8ADA-485FE6DFEBB1}" dt="2021-08-29T21:22:38.727" v="1"/>
        <pc:sldMkLst>
          <pc:docMk/>
          <pc:sldMk cId="884606754" sldId="286"/>
        </pc:sldMkLst>
      </pc:sldChg>
    </pc:docChg>
  </pc:docChgLst>
  <pc:docChgLst>
    <pc:chgData name="Baiba Kaļķe" userId="S::baibak@edu.lu.lv::090b5955-d8cd-4512-94e7-80946276549e" providerId="AD" clId="Web-{4893592E-3425-4E61-8566-B8F7453BCF62}"/>
    <pc:docChg chg="modSld">
      <pc:chgData name="Baiba Kaļķe" userId="S::baibak@edu.lu.lv::090b5955-d8cd-4512-94e7-80946276549e" providerId="AD" clId="Web-{4893592E-3425-4E61-8566-B8F7453BCF62}" dt="2021-09-19T18:18:59.920" v="54" actId="20577"/>
      <pc:docMkLst>
        <pc:docMk/>
      </pc:docMkLst>
      <pc:sldChg chg="modSp">
        <pc:chgData name="Baiba Kaļķe" userId="S::baibak@edu.lu.lv::090b5955-d8cd-4512-94e7-80946276549e" providerId="AD" clId="Web-{4893592E-3425-4E61-8566-B8F7453BCF62}" dt="2021-09-19T18:13:14.367" v="1" actId="20577"/>
        <pc:sldMkLst>
          <pc:docMk/>
          <pc:sldMk cId="2741687823" sldId="277"/>
        </pc:sldMkLst>
        <pc:spChg chg="mod">
          <ac:chgData name="Baiba Kaļķe" userId="S::baibak@edu.lu.lv::090b5955-d8cd-4512-94e7-80946276549e" providerId="AD" clId="Web-{4893592E-3425-4E61-8566-B8F7453BCF62}" dt="2021-09-19T18:13:14.367" v="1" actId="20577"/>
          <ac:spMkLst>
            <pc:docMk/>
            <pc:sldMk cId="2741687823" sldId="277"/>
            <ac:spMk id="8" creationId="{00000000-0000-0000-0000-000000000000}"/>
          </ac:spMkLst>
        </pc:spChg>
      </pc:sldChg>
      <pc:sldChg chg="modSp">
        <pc:chgData name="Baiba Kaļķe" userId="S::baibak@edu.lu.lv::090b5955-d8cd-4512-94e7-80946276549e" providerId="AD" clId="Web-{4893592E-3425-4E61-8566-B8F7453BCF62}" dt="2021-09-19T18:15:14.625" v="17" actId="20577"/>
        <pc:sldMkLst>
          <pc:docMk/>
          <pc:sldMk cId="3503652418" sldId="278"/>
        </pc:sldMkLst>
        <pc:spChg chg="mod">
          <ac:chgData name="Baiba Kaļķe" userId="S::baibak@edu.lu.lv::090b5955-d8cd-4512-94e7-80946276549e" providerId="AD" clId="Web-{4893592E-3425-4E61-8566-B8F7453BCF62}" dt="2021-09-19T18:15:14.625" v="17" actId="20577"/>
          <ac:spMkLst>
            <pc:docMk/>
            <pc:sldMk cId="3503652418" sldId="278"/>
            <ac:spMk id="3" creationId="{00000000-0000-0000-0000-000000000000}"/>
          </ac:spMkLst>
        </pc:spChg>
      </pc:sldChg>
      <pc:sldChg chg="modSp">
        <pc:chgData name="Baiba Kaļķe" userId="S::baibak@edu.lu.lv::090b5955-d8cd-4512-94e7-80946276549e" providerId="AD" clId="Web-{4893592E-3425-4E61-8566-B8F7453BCF62}" dt="2021-09-19T18:15:39.845" v="20" actId="20577"/>
        <pc:sldMkLst>
          <pc:docMk/>
          <pc:sldMk cId="2746269063" sldId="279"/>
        </pc:sldMkLst>
        <pc:spChg chg="mod">
          <ac:chgData name="Baiba Kaļķe" userId="S::baibak@edu.lu.lv::090b5955-d8cd-4512-94e7-80946276549e" providerId="AD" clId="Web-{4893592E-3425-4E61-8566-B8F7453BCF62}" dt="2021-09-19T18:15:39.845" v="20" actId="20577"/>
          <ac:spMkLst>
            <pc:docMk/>
            <pc:sldMk cId="2746269063" sldId="279"/>
            <ac:spMk id="2" creationId="{00000000-0000-0000-0000-000000000000}"/>
          </ac:spMkLst>
        </pc:spChg>
      </pc:sldChg>
      <pc:sldChg chg="modSp">
        <pc:chgData name="Baiba Kaļķe" userId="S::baibak@edu.lu.lv::090b5955-d8cd-4512-94e7-80946276549e" providerId="AD" clId="Web-{4893592E-3425-4E61-8566-B8F7453BCF62}" dt="2021-09-19T18:16:35.239" v="27" actId="20577"/>
        <pc:sldMkLst>
          <pc:docMk/>
          <pc:sldMk cId="1057505844" sldId="280"/>
        </pc:sldMkLst>
        <pc:spChg chg="mod">
          <ac:chgData name="Baiba Kaļķe" userId="S::baibak@edu.lu.lv::090b5955-d8cd-4512-94e7-80946276549e" providerId="AD" clId="Web-{4893592E-3425-4E61-8566-B8F7453BCF62}" dt="2021-09-19T18:16:35.239" v="27" actId="20577"/>
          <ac:spMkLst>
            <pc:docMk/>
            <pc:sldMk cId="1057505844" sldId="280"/>
            <ac:spMk id="3" creationId="{00000000-0000-0000-0000-000000000000}"/>
          </ac:spMkLst>
        </pc:spChg>
      </pc:sldChg>
      <pc:sldChg chg="modSp">
        <pc:chgData name="Baiba Kaļķe" userId="S::baibak@edu.lu.lv::090b5955-d8cd-4512-94e7-80946276549e" providerId="AD" clId="Web-{4893592E-3425-4E61-8566-B8F7453BCF62}" dt="2021-09-19T18:15:59.690" v="21" actId="20577"/>
        <pc:sldMkLst>
          <pc:docMk/>
          <pc:sldMk cId="591313284" sldId="281"/>
        </pc:sldMkLst>
        <pc:spChg chg="mod">
          <ac:chgData name="Baiba Kaļķe" userId="S::baibak@edu.lu.lv::090b5955-d8cd-4512-94e7-80946276549e" providerId="AD" clId="Web-{4893592E-3425-4E61-8566-B8F7453BCF62}" dt="2021-09-19T18:15:59.690" v="21" actId="20577"/>
          <ac:spMkLst>
            <pc:docMk/>
            <pc:sldMk cId="591313284" sldId="281"/>
            <ac:spMk id="2" creationId="{00000000-0000-0000-0000-000000000000}"/>
          </ac:spMkLst>
        </pc:spChg>
      </pc:sldChg>
      <pc:sldChg chg="modSp">
        <pc:chgData name="Baiba Kaļķe" userId="S::baibak@edu.lu.lv::090b5955-d8cd-4512-94e7-80946276549e" providerId="AD" clId="Web-{4893592E-3425-4E61-8566-B8F7453BCF62}" dt="2021-09-19T18:18:59.920" v="54" actId="20577"/>
        <pc:sldMkLst>
          <pc:docMk/>
          <pc:sldMk cId="3960813062" sldId="282"/>
        </pc:sldMkLst>
        <pc:spChg chg="mod">
          <ac:chgData name="Baiba Kaļķe" userId="S::baibak@edu.lu.lv::090b5955-d8cd-4512-94e7-80946276549e" providerId="AD" clId="Web-{4893592E-3425-4E61-8566-B8F7453BCF62}" dt="2021-09-19T18:18:59.920" v="54" actId="20577"/>
          <ac:spMkLst>
            <pc:docMk/>
            <pc:sldMk cId="3960813062" sldId="282"/>
            <ac:spMk id="8" creationId="{00000000-0000-0000-0000-000000000000}"/>
          </ac:spMkLst>
        </pc:spChg>
      </pc:sldChg>
      <pc:sldChg chg="modSp">
        <pc:chgData name="Baiba Kaļķe" userId="S::baibak@edu.lu.lv::090b5955-d8cd-4512-94e7-80946276549e" providerId="AD" clId="Web-{4893592E-3425-4E61-8566-B8F7453BCF62}" dt="2021-09-19T18:13:56.714" v="8" actId="20577"/>
        <pc:sldMkLst>
          <pc:docMk/>
          <pc:sldMk cId="2857570341" sldId="284"/>
        </pc:sldMkLst>
        <pc:spChg chg="mod">
          <ac:chgData name="Baiba Kaļķe" userId="S::baibak@edu.lu.lv::090b5955-d8cd-4512-94e7-80946276549e" providerId="AD" clId="Web-{4893592E-3425-4E61-8566-B8F7453BCF62}" dt="2021-09-19T18:13:56.714" v="8" actId="20577"/>
          <ac:spMkLst>
            <pc:docMk/>
            <pc:sldMk cId="2857570341" sldId="284"/>
            <ac:spMk id="3" creationId="{29B24494-F74A-4F70-8FA3-6832907D8775}"/>
          </ac:spMkLst>
        </pc:spChg>
      </pc:sldChg>
      <pc:sldChg chg="modSp">
        <pc:chgData name="Baiba Kaļķe" userId="S::baibak@edu.lu.lv::090b5955-d8cd-4512-94e7-80946276549e" providerId="AD" clId="Web-{4893592E-3425-4E61-8566-B8F7453BCF62}" dt="2021-09-19T18:18:19.793" v="34" actId="20577"/>
        <pc:sldMkLst>
          <pc:docMk/>
          <pc:sldMk cId="679029621" sldId="287"/>
        </pc:sldMkLst>
        <pc:spChg chg="mod">
          <ac:chgData name="Baiba Kaļķe" userId="S::baibak@edu.lu.lv::090b5955-d8cd-4512-94e7-80946276549e" providerId="AD" clId="Web-{4893592E-3425-4E61-8566-B8F7453BCF62}" dt="2021-09-19T18:18:19.793" v="34" actId="20577"/>
          <ac:spMkLst>
            <pc:docMk/>
            <pc:sldMk cId="679029621" sldId="287"/>
            <ac:spMk id="2" creationId="{00000000-0000-0000-0000-000000000000}"/>
          </ac:spMkLst>
        </pc:spChg>
        <pc:spChg chg="mod">
          <ac:chgData name="Baiba Kaļķe" userId="S::baibak@edu.lu.lv::090b5955-d8cd-4512-94e7-80946276549e" providerId="AD" clId="Web-{4893592E-3425-4E61-8566-B8F7453BCF62}" dt="2021-09-19T18:17:28.368" v="31" actId="20577"/>
          <ac:spMkLst>
            <pc:docMk/>
            <pc:sldMk cId="679029621" sldId="287"/>
            <ac:spMk id="4" creationId="{00000000-0000-0000-0000-000000000000}"/>
          </ac:spMkLst>
        </pc:spChg>
      </pc:sldChg>
    </pc:docChg>
  </pc:docChgLst>
  <pc:docChgLst>
    <pc:chgData name="Tamāra Pīgozne" userId="S::zk90288@edu.lu.lv::ad89aba9-24bc-4cb4-917b-1f533accc3f4" providerId="AD" clId="Web-{9547FAD8-17F7-4D1E-B506-4649DD600A86}"/>
    <pc:docChg chg="addSld modSld addMainMaster modMainMaster">
      <pc:chgData name="Tamāra Pīgozne" userId="S::zk90288@edu.lu.lv::ad89aba9-24bc-4cb4-917b-1f533accc3f4" providerId="AD" clId="Web-{9547FAD8-17F7-4D1E-B506-4649DD600A86}" dt="2021-08-29T21:15:22.649" v="35" actId="20577"/>
      <pc:docMkLst>
        <pc:docMk/>
      </pc:docMkLst>
      <pc:sldChg chg="modSp add">
        <pc:chgData name="Tamāra Pīgozne" userId="S::zk90288@edu.lu.lv::ad89aba9-24bc-4cb4-917b-1f533accc3f4" providerId="AD" clId="Web-{9547FAD8-17F7-4D1E-B506-4649DD600A86}" dt="2021-08-29T21:15:22.649" v="35" actId="20577"/>
        <pc:sldMkLst>
          <pc:docMk/>
          <pc:sldMk cId="760789546" sldId="285"/>
        </pc:sldMkLst>
        <pc:spChg chg="mod">
          <ac:chgData name="Tamāra Pīgozne" userId="S::zk90288@edu.lu.lv::ad89aba9-24bc-4cb4-917b-1f533accc3f4" providerId="AD" clId="Web-{9547FAD8-17F7-4D1E-B506-4649DD600A86}" dt="2021-08-29T21:15:22.649" v="35" actId="20577"/>
          <ac:spMkLst>
            <pc:docMk/>
            <pc:sldMk cId="760789546" sldId="285"/>
            <ac:spMk id="2" creationId="{45F9EF60-A8E6-425F-870C-F44EC6141DD0}"/>
          </ac:spMkLst>
        </pc:spChg>
      </pc:sldChg>
      <pc:sldMasterChg chg="add addSldLayout">
        <pc:chgData name="Tamāra Pīgozne" userId="S::zk90288@edu.lu.lv::ad89aba9-24bc-4cb4-917b-1f533accc3f4" providerId="AD" clId="Web-{9547FAD8-17F7-4D1E-B506-4649DD600A86}" dt="2021-08-29T21:14:45.617" v="0"/>
        <pc:sldMasterMkLst>
          <pc:docMk/>
          <pc:sldMasterMk cId="3049302763" sldId="2147483648"/>
        </pc:sldMasterMkLst>
        <pc:sldLayoutChg chg="add">
          <pc:chgData name="Tamāra Pīgozne" userId="S::zk90288@edu.lu.lv::ad89aba9-24bc-4cb4-917b-1f533accc3f4" providerId="AD" clId="Web-{9547FAD8-17F7-4D1E-B506-4649DD600A86}" dt="2021-08-29T21:14:45.617" v="0"/>
          <pc:sldLayoutMkLst>
            <pc:docMk/>
            <pc:sldMasterMk cId="3049302763" sldId="2147483648"/>
            <pc:sldLayoutMk cId="2481608360" sldId="2147483649"/>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1274472203" sldId="2147483650"/>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1299732338" sldId="2147483651"/>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3494197426" sldId="2147483652"/>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3916651452" sldId="2147483653"/>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862902728" sldId="2147483654"/>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1918004020" sldId="2147483655"/>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1654377868" sldId="2147483656"/>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1262353682" sldId="2147483657"/>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3495566023" sldId="2147483658"/>
          </pc:sldLayoutMkLst>
        </pc:sldLayoutChg>
        <pc:sldLayoutChg chg="add">
          <pc:chgData name="Tamāra Pīgozne" userId="S::zk90288@edu.lu.lv::ad89aba9-24bc-4cb4-917b-1f533accc3f4" providerId="AD" clId="Web-{9547FAD8-17F7-4D1E-B506-4649DD600A86}" dt="2021-08-29T21:14:45.617" v="0"/>
          <pc:sldLayoutMkLst>
            <pc:docMk/>
            <pc:sldMasterMk cId="3049302763" sldId="2147483648"/>
            <pc:sldLayoutMk cId="2044191109" sldId="2147483659"/>
          </pc:sldLayoutMkLst>
        </pc:sldLayoutChg>
      </pc:sldMasterChg>
      <pc:sldMasterChg chg="replId modSldLayout">
        <pc:chgData name="Tamāra Pīgozne" userId="S::zk90288@edu.lu.lv::ad89aba9-24bc-4cb4-917b-1f533accc3f4" providerId="AD" clId="Web-{9547FAD8-17F7-4D1E-B506-4649DD600A86}" dt="2021-08-29T21:14:45.617" v="0"/>
        <pc:sldMasterMkLst>
          <pc:docMk/>
          <pc:sldMasterMk cId="2866832251" sldId="2147483661"/>
        </pc:sldMasterMkLst>
        <pc:sldLayoutChg chg="replId">
          <pc:chgData name="Tamāra Pīgozne" userId="S::zk90288@edu.lu.lv::ad89aba9-24bc-4cb4-917b-1f533accc3f4" providerId="AD" clId="Web-{9547FAD8-17F7-4D1E-B506-4649DD600A86}" dt="2021-08-29T21:14:45.617" v="0"/>
          <pc:sldLayoutMkLst>
            <pc:docMk/>
            <pc:sldMasterMk cId="2866832251" sldId="2147483661"/>
            <pc:sldLayoutMk cId="89154146" sldId="2147483662"/>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502160615" sldId="2147483663"/>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3019949026" sldId="2147483664"/>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258537790" sldId="2147483665"/>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4126918320" sldId="2147483666"/>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2892335307" sldId="2147483667"/>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3123357097" sldId="2147483668"/>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3017137220" sldId="2147483669"/>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3780867408" sldId="2147483670"/>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1121756415" sldId="2147483671"/>
          </pc:sldLayoutMkLst>
        </pc:sldLayoutChg>
        <pc:sldLayoutChg chg="replId">
          <pc:chgData name="Tamāra Pīgozne" userId="S::zk90288@edu.lu.lv::ad89aba9-24bc-4cb4-917b-1f533accc3f4" providerId="AD" clId="Web-{9547FAD8-17F7-4D1E-B506-4649DD600A86}" dt="2021-08-29T21:14:45.617" v="0"/>
          <pc:sldLayoutMkLst>
            <pc:docMk/>
            <pc:sldMasterMk cId="2866832251" sldId="2147483661"/>
            <pc:sldLayoutMk cId="1620035424" sldId="2147483672"/>
          </pc:sldLayoutMkLst>
        </pc:sldLayoutChg>
      </pc:sldMasterChg>
    </pc:docChg>
  </pc:docChgLst>
  <pc:docChgLst>
    <pc:chgData name="Tamāra Pīgozne" userId="S::zk90288@edu.lu.lv::ad89aba9-24bc-4cb4-917b-1f533accc3f4" providerId="AD" clId="Web-{53812EE8-AF6E-474C-9A5A-DB9631B5A114}"/>
    <pc:docChg chg="addSld modSld">
      <pc:chgData name="Tamāra Pīgozne" userId="S::zk90288@edu.lu.lv::ad89aba9-24bc-4cb4-917b-1f533accc3f4" providerId="AD" clId="Web-{53812EE8-AF6E-474C-9A5A-DB9631B5A114}" dt="2021-08-29T21:40:51.185" v="5" actId="20577"/>
      <pc:docMkLst>
        <pc:docMk/>
      </pc:docMkLst>
      <pc:sldChg chg="modSp add">
        <pc:chgData name="Tamāra Pīgozne" userId="S::zk90288@edu.lu.lv::ad89aba9-24bc-4cb4-917b-1f533accc3f4" providerId="AD" clId="Web-{53812EE8-AF6E-474C-9A5A-DB9631B5A114}" dt="2021-08-29T21:40:51.185" v="5" actId="20577"/>
        <pc:sldMkLst>
          <pc:docMk/>
          <pc:sldMk cId="679029621" sldId="287"/>
        </pc:sldMkLst>
        <pc:spChg chg="mod">
          <ac:chgData name="Tamāra Pīgozne" userId="S::zk90288@edu.lu.lv::ad89aba9-24bc-4cb4-917b-1f533accc3f4" providerId="AD" clId="Web-{53812EE8-AF6E-474C-9A5A-DB9631B5A114}" dt="2021-08-29T21:40:47.247" v="3" actId="20577"/>
          <ac:spMkLst>
            <pc:docMk/>
            <pc:sldMk cId="679029621" sldId="287"/>
            <ac:spMk id="2" creationId="{00000000-0000-0000-0000-000000000000}"/>
          </ac:spMkLst>
        </pc:spChg>
        <pc:spChg chg="mod">
          <ac:chgData name="Tamāra Pīgozne" userId="S::zk90288@edu.lu.lv::ad89aba9-24bc-4cb4-917b-1f533accc3f4" providerId="AD" clId="Web-{53812EE8-AF6E-474C-9A5A-DB9631B5A114}" dt="2021-08-29T21:40:41.512" v="2" actId="20577"/>
          <ac:spMkLst>
            <pc:docMk/>
            <pc:sldMk cId="679029621" sldId="287"/>
            <ac:spMk id="4" creationId="{00000000-0000-0000-0000-000000000000}"/>
          </ac:spMkLst>
        </pc:spChg>
        <pc:spChg chg="mod">
          <ac:chgData name="Tamāra Pīgozne" userId="S::zk90288@edu.lu.lv::ad89aba9-24bc-4cb4-917b-1f533accc3f4" providerId="AD" clId="Web-{53812EE8-AF6E-474C-9A5A-DB9631B5A114}" dt="2021-08-29T21:40:51.185" v="5" actId="20577"/>
          <ac:spMkLst>
            <pc:docMk/>
            <pc:sldMk cId="679029621" sldId="287"/>
            <ac:spMk id="14" creationId="{00000000-0000-0000-0000-000000000000}"/>
          </ac:spMkLst>
        </pc:spChg>
      </pc:sldChg>
    </pc:docChg>
  </pc:docChgLst>
  <pc:docChgLst>
    <pc:chgData name="Manuel Joaquin Fernandez Gonzalez" userId="90e28fec-564e-43b0-9c13-1b12e1cad7dc" providerId="ADAL" clId="{A4F681D5-D06D-44AB-A33E-0C1456200B74}"/>
    <pc:docChg chg="modSld">
      <pc:chgData name="Manuel Joaquin Fernandez Gonzalez" userId="90e28fec-564e-43b0-9c13-1b12e1cad7dc" providerId="ADAL" clId="{A4F681D5-D06D-44AB-A33E-0C1456200B74}" dt="2021-09-22T08:04:28.327" v="15" actId="6549"/>
      <pc:docMkLst>
        <pc:docMk/>
      </pc:docMkLst>
      <pc:sldChg chg="modSp mod">
        <pc:chgData name="Manuel Joaquin Fernandez Gonzalez" userId="90e28fec-564e-43b0-9c13-1b12e1cad7dc" providerId="ADAL" clId="{A4F681D5-D06D-44AB-A33E-0C1456200B74}" dt="2021-09-22T08:04:28.327" v="15" actId="6549"/>
        <pc:sldMkLst>
          <pc:docMk/>
          <pc:sldMk cId="591313284" sldId="281"/>
        </pc:sldMkLst>
        <pc:spChg chg="mod">
          <ac:chgData name="Manuel Joaquin Fernandez Gonzalez" userId="90e28fec-564e-43b0-9c13-1b12e1cad7dc" providerId="ADAL" clId="{A4F681D5-D06D-44AB-A33E-0C1456200B74}" dt="2021-09-22T08:03:47.016" v="5" actId="403"/>
          <ac:spMkLst>
            <pc:docMk/>
            <pc:sldMk cId="591313284" sldId="281"/>
            <ac:spMk id="2" creationId="{00000000-0000-0000-0000-000000000000}"/>
          </ac:spMkLst>
        </pc:spChg>
        <pc:spChg chg="mod">
          <ac:chgData name="Manuel Joaquin Fernandez Gonzalez" userId="90e28fec-564e-43b0-9c13-1b12e1cad7dc" providerId="ADAL" clId="{A4F681D5-D06D-44AB-A33E-0C1456200B74}" dt="2021-09-22T08:04:28.327" v="15" actId="6549"/>
          <ac:spMkLst>
            <pc:docMk/>
            <pc:sldMk cId="591313284" sldId="281"/>
            <ac:spMk id="5" creationId="{59A83910-EC30-4D96-927D-1AE05E5F0E7D}"/>
          </ac:spMkLst>
        </pc:spChg>
        <pc:picChg chg="mod">
          <ac:chgData name="Manuel Joaquin Fernandez Gonzalez" userId="90e28fec-564e-43b0-9c13-1b12e1cad7dc" providerId="ADAL" clId="{A4F681D5-D06D-44AB-A33E-0C1456200B74}" dt="2021-09-22T08:04:20.702" v="12" actId="14100"/>
          <ac:picMkLst>
            <pc:docMk/>
            <pc:sldMk cId="591313284" sldId="281"/>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379179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5</a:t>
            </a:fld>
            <a:endParaRPr lang="en-GB"/>
          </a:p>
        </p:txBody>
      </p:sp>
    </p:spTree>
    <p:extLst>
      <p:ext uri="{BB962C8B-B14F-4D97-AF65-F5344CB8AC3E}">
        <p14:creationId xmlns=""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a:t>Tikumiskās audzināšanas programma «e-</a:t>
            </a:r>
            <a:r>
              <a:rPr lang="lv-LV" err="1"/>
              <a:t>TAP</a:t>
            </a:r>
            <a:r>
              <a:rPr lang="lv-LV"/>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0441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a:t>E-</a:t>
            </a:r>
            <a:r>
              <a:rPr lang="lv-LV" err="1"/>
              <a:t>TAP</a:t>
            </a:r>
            <a:endParaRPr lang="lv-LV"/>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 xmlns:a16="http://schemas.microsoft.com/office/drawing/2014/main"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 xmlns:a16="http://schemas.microsoft.com/office/drawing/2014/main"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rossinternets.lv/lv/info/emocionala-pazemosan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1524000" y="2318116"/>
            <a:ext cx="9144000" cy="2387600"/>
          </a:xfrm>
        </p:spPr>
        <p:txBody>
          <a:bodyPr>
            <a:normAutofit fontScale="90000"/>
          </a:bodyPr>
          <a:lstStyle/>
          <a:p>
            <a:r>
              <a:rPr lang="lv-LV" sz="4800" dirty="0"/>
              <a:t>6. klase </a:t>
            </a:r>
            <a:br>
              <a:rPr lang="lv-LV" sz="4800" dirty="0"/>
            </a:br>
            <a:r>
              <a:rPr lang="lv-LV" sz="4800" dirty="0"/>
              <a:t/>
            </a:r>
            <a:br>
              <a:rPr lang="lv-LV" sz="4800" dirty="0"/>
            </a:br>
            <a:r>
              <a:rPr lang="lv-LV" sz="4800" dirty="0"/>
              <a:t>Tēma: Kiberterorizēšana</a:t>
            </a:r>
            <a:br>
              <a:rPr lang="lv-LV" sz="4800" dirty="0"/>
            </a:br>
            <a:r>
              <a:rPr lang="lv-LV" sz="4800" dirty="0"/>
              <a:t/>
            </a:r>
            <a:br>
              <a:rPr lang="lv-LV" sz="4800" dirty="0"/>
            </a:br>
            <a:r>
              <a:rPr lang="lv-LV" sz="4800" dirty="0"/>
              <a:t>2. nodarbība: Kā tu vari reaģēt?</a:t>
            </a:r>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1524000" y="4797791"/>
            <a:ext cx="9144000" cy="1655762"/>
          </a:xfrm>
        </p:spPr>
        <p:txBody>
          <a:bodyPr/>
          <a:lstStyle/>
          <a:p>
            <a:r>
              <a:rPr lang="lv-LV"/>
              <a:t>Tikumiskās audzināšanas programma «e-</a:t>
            </a:r>
            <a:r>
              <a:rPr lang="lv-LV" err="1"/>
              <a:t>TAP</a:t>
            </a:r>
            <a:r>
              <a:rPr lang="lv-LV"/>
              <a:t>»</a:t>
            </a:r>
          </a:p>
        </p:txBody>
      </p:sp>
    </p:spTree>
    <p:extLst>
      <p:ext uri="{BB962C8B-B14F-4D97-AF65-F5344CB8AC3E}">
        <p14:creationId xmlns="" xmlns:p14="http://schemas.microsoft.com/office/powerpoint/2010/main" val="760789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3670" y="701513"/>
            <a:ext cx="7537939" cy="3662541"/>
          </a:xfrm>
          <a:prstGeom prst="rect">
            <a:avLst/>
          </a:prstGeom>
        </p:spPr>
        <p:txBody>
          <a:bodyPr wrap="square" lIns="91440" tIns="45720" rIns="91440" bIns="45720" anchor="t">
            <a:spAutoFit/>
          </a:bodyPr>
          <a:lstStyle/>
          <a:p>
            <a:r>
              <a:rPr lang="lv-LV" sz="3200"/>
              <a:t>Pārdomā iepriekšējo stundu, kurā tika pārrunāti </a:t>
            </a:r>
            <a:r>
              <a:rPr lang="lv-LV" sz="3200" err="1"/>
              <a:t>kiberterorizēšanas</a:t>
            </a:r>
            <a:r>
              <a:rPr lang="lv-LV" sz="3200"/>
              <a:t> pamatprincipi! </a:t>
            </a:r>
          </a:p>
          <a:p>
            <a:endParaRPr lang="lv-LV" sz="3200"/>
          </a:p>
          <a:p>
            <a:endParaRPr lang="lv-LV" sz="3200"/>
          </a:p>
          <a:p>
            <a:pPr marL="457200" indent="-457200">
              <a:buFont typeface="Arial" pitchFamily="34" charset="0"/>
              <a:buChar char="•"/>
            </a:pPr>
            <a:r>
              <a:rPr lang="lv-LV" sz="3200"/>
              <a:t>Vai vari izdomāt kiberterorizēšanas definīciju?</a:t>
            </a:r>
          </a:p>
          <a:p>
            <a:pPr lvl="0" eaLnBrk="0" fontAlgn="base" hangingPunct="0">
              <a:spcBef>
                <a:spcPct val="0"/>
              </a:spcBef>
              <a:spcAft>
                <a:spcPct val="0"/>
              </a:spcAft>
            </a:pPr>
            <a:endParaRPr lang="en-GB" altLang="en-US" sz="4000"/>
          </a:p>
        </p:txBody>
      </p:sp>
      <p:pic>
        <p:nvPicPr>
          <p:cNvPr id="2" name="Picture 1"/>
          <p:cNvPicPr>
            <a:picLocks noChangeAspect="1"/>
          </p:cNvPicPr>
          <p:nvPr/>
        </p:nvPicPr>
        <p:blipFill>
          <a:blip r:embed="rId2" cstate="print"/>
          <a:stretch>
            <a:fillRect/>
          </a:stretch>
        </p:blipFill>
        <p:spPr>
          <a:xfrm>
            <a:off x="8181609" y="1375726"/>
            <a:ext cx="3475004" cy="3973213"/>
          </a:xfrm>
          <a:prstGeom prst="rect">
            <a:avLst/>
          </a:prstGeom>
        </p:spPr>
      </p:pic>
      <p:pic>
        <p:nvPicPr>
          <p:cNvPr id="9" name="Picture 8"/>
          <p:cNvPicPr>
            <a:picLocks noChangeAspect="1"/>
          </p:cNvPicPr>
          <p:nvPr/>
        </p:nvPicPr>
        <p:blipFill>
          <a:blip r:embed="rId3" cstate="print"/>
          <a:stretch>
            <a:fillRect/>
          </a:stretch>
        </p:blipFill>
        <p:spPr>
          <a:xfrm>
            <a:off x="4390728" y="4471640"/>
            <a:ext cx="2083426" cy="2083426"/>
          </a:xfrm>
          <a:prstGeom prst="rect">
            <a:avLst/>
          </a:prstGeom>
        </p:spPr>
      </p:pic>
    </p:spTree>
    <p:extLst>
      <p:ext uri="{BB962C8B-B14F-4D97-AF65-F5344CB8AC3E}">
        <p14:creationId xmlns=""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AB98066-B514-41F5-8D4C-2C73CC15302B}"/>
              </a:ext>
            </a:extLst>
          </p:cNvPr>
          <p:cNvSpPr>
            <a:spLocks noGrp="1"/>
          </p:cNvSpPr>
          <p:nvPr>
            <p:ph type="title" idx="4294967295"/>
          </p:nvPr>
        </p:nvSpPr>
        <p:spPr>
          <a:xfrm>
            <a:off x="838200" y="365125"/>
            <a:ext cx="10515600" cy="1325563"/>
          </a:xfrm>
          <a:prstGeom prst="rect">
            <a:avLst/>
          </a:prstGeom>
        </p:spPr>
        <p:txBody>
          <a:bodyPr/>
          <a:lstStyle/>
          <a:p>
            <a:r>
              <a:rPr lang="lv-LV"/>
              <a:t>Kiberterorizēšanas definīcija</a:t>
            </a:r>
          </a:p>
        </p:txBody>
      </p:sp>
      <p:sp>
        <p:nvSpPr>
          <p:cNvPr id="3" name="Satura vietturis 2">
            <a:extLst>
              <a:ext uri="{FF2B5EF4-FFF2-40B4-BE49-F238E27FC236}">
                <a16:creationId xmlns="" xmlns:a16="http://schemas.microsoft.com/office/drawing/2014/main" id="{29B24494-F74A-4F70-8FA3-6832907D8775}"/>
              </a:ext>
            </a:extLst>
          </p:cNvPr>
          <p:cNvSpPr>
            <a:spLocks noGrp="1"/>
          </p:cNvSpPr>
          <p:nvPr>
            <p:ph idx="4294967295"/>
          </p:nvPr>
        </p:nvSpPr>
        <p:spPr>
          <a:xfrm>
            <a:off x="0" y="1825625"/>
            <a:ext cx="10515600" cy="4832350"/>
          </a:xfrm>
          <a:prstGeom prst="rect">
            <a:avLst/>
          </a:prstGeom>
        </p:spPr>
        <p:txBody>
          <a:bodyPr vert="horz" lIns="91440" tIns="45720" rIns="91440" bIns="45720" rtlCol="0" anchor="t">
            <a:normAutofit fontScale="92500" lnSpcReduction="10000"/>
          </a:bodyPr>
          <a:lstStyle/>
          <a:p>
            <a:pPr marL="0" indent="0" algn="ctr">
              <a:buNone/>
            </a:pPr>
            <a:r>
              <a:rPr lang="pt-BR" sz="3900" err="1"/>
              <a:t>Kā</a:t>
            </a:r>
            <a:r>
              <a:rPr lang="pt-BR" sz="3900"/>
              <a:t> </a:t>
            </a:r>
            <a:r>
              <a:rPr lang="pt-BR" sz="3900" err="1"/>
              <a:t>tava</a:t>
            </a:r>
            <a:r>
              <a:rPr lang="pt-BR" sz="3900"/>
              <a:t> </a:t>
            </a:r>
            <a:r>
              <a:rPr lang="pt-BR" sz="3900" err="1"/>
              <a:t>definīcija</a:t>
            </a:r>
            <a:r>
              <a:rPr lang="pt-BR" sz="3900"/>
              <a:t> </a:t>
            </a:r>
            <a:r>
              <a:rPr lang="pt-BR" sz="3900" err="1"/>
              <a:t>atšķiras</a:t>
            </a:r>
            <a:r>
              <a:rPr lang="pt-BR" sz="3900"/>
              <a:t> no </a:t>
            </a:r>
            <a:r>
              <a:rPr lang="pt-BR" sz="3900" err="1"/>
              <a:t>oficiālās</a:t>
            </a:r>
            <a:r>
              <a:rPr lang="pt-BR" sz="3900"/>
              <a:t> </a:t>
            </a:r>
            <a:r>
              <a:rPr lang="pt-BR" sz="3900" err="1"/>
              <a:t>definīcijas</a:t>
            </a:r>
            <a:r>
              <a:rPr lang="pt-BR" sz="3900"/>
              <a:t>?</a:t>
            </a:r>
            <a:r>
              <a:rPr lang="lv-LV" sz="3900"/>
              <a:t> </a:t>
            </a:r>
            <a:r>
              <a:rPr lang="lv-LV"/>
              <a:t>(</a:t>
            </a:r>
            <a:r>
              <a:rPr lang="lv-LV">
                <a:hlinkClick r:id="rId2"/>
              </a:rPr>
              <a:t>https://drossinternets.lv/lv/info/emocionala-pazemosana</a:t>
            </a:r>
            <a:r>
              <a:rPr lang="lv-LV"/>
              <a:t>)</a:t>
            </a:r>
          </a:p>
          <a:p>
            <a:pPr marL="0" indent="0" algn="ctr">
              <a:buNone/>
            </a:pPr>
            <a:r>
              <a:rPr lang="lv-LV"/>
              <a:t> </a:t>
            </a:r>
          </a:p>
          <a:p>
            <a:pPr marL="0" indent="0">
              <a:buNone/>
            </a:pPr>
            <a:r>
              <a:rPr lang="lv-LV"/>
              <a:t>«</a:t>
            </a:r>
            <a:r>
              <a:rPr lang="lv-LV" err="1"/>
              <a:t>Kiberterorizēšana</a:t>
            </a:r>
            <a:r>
              <a:rPr lang="lv-LV"/>
              <a:t>» jeb «emocionāla pazemošana internetā», jeb «</a:t>
            </a:r>
            <a:r>
              <a:rPr lang="lv-LV" err="1"/>
              <a:t>kibermobings</a:t>
            </a:r>
            <a:r>
              <a:rPr lang="lv-LV"/>
              <a:t>» ir negatīva rakstura aktivitātes, kas vērstas pret kādu konkrētu personu ar mērķi to aizvainot, pazemot, izsmiet vai citādi emocionāli aizskart.</a:t>
            </a:r>
          </a:p>
          <a:p>
            <a:pPr marL="457200" lvl="1" indent="0">
              <a:buNone/>
            </a:pPr>
            <a:r>
              <a:rPr lang="lv-LV"/>
              <a:t>Parasti šāda emocionāla aizskaršana vienaudžu vidū notiek sociālo tīklu vidē, izmantojot saziņas aplikācijas vai sūtot personīgas ziņas uz mobilā tālruņa numuru.</a:t>
            </a:r>
            <a:endParaRPr lang="lv-LV">
              <a:cs typeface="Calibri"/>
            </a:endParaRPr>
          </a:p>
          <a:p>
            <a:pPr marL="457200" lvl="1" indent="0">
              <a:buNone/>
            </a:pPr>
            <a:endParaRPr lang="lv-LV"/>
          </a:p>
          <a:p>
            <a:pPr marL="0" indent="0">
              <a:buNone/>
            </a:pPr>
            <a:r>
              <a:rPr lang="lv-LV" b="1"/>
              <a:t>Galvenie tikumi</a:t>
            </a:r>
            <a:r>
              <a:rPr lang="lv-LV"/>
              <a:t>, kas nepieciešami, saskaroties ar </a:t>
            </a:r>
            <a:r>
              <a:rPr lang="lv-LV" err="1"/>
              <a:t>kiberterorizēšanu</a:t>
            </a:r>
            <a:r>
              <a:rPr lang="lv-LV"/>
              <a:t>, ir drosme, drošsirdība, cieņa, gudrība, godīgums.</a:t>
            </a:r>
            <a:endParaRPr lang="lv-LV">
              <a:cs typeface="Calibri"/>
            </a:endParaRPr>
          </a:p>
        </p:txBody>
      </p:sp>
    </p:spTree>
    <p:extLst>
      <p:ext uri="{BB962C8B-B14F-4D97-AF65-F5344CB8AC3E}">
        <p14:creationId xmlns="" xmlns:p14="http://schemas.microsoft.com/office/powerpoint/2010/main" val="285757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a:solidFill>
                <a:srgbClr val="000000"/>
              </a:solidFill>
              <a:latin typeface="Calibri" panose="020F0502020204030204" pitchFamily="34" charset="0"/>
            </a:endParaRPr>
          </a:p>
          <a:p>
            <a:pPr>
              <a:lnSpc>
                <a:spcPct val="119000"/>
              </a:lnSpc>
              <a:spcAft>
                <a:spcPts val="600"/>
              </a:spcAft>
            </a:pPr>
            <a:r>
              <a:rPr lang="en-GB" kern="1400">
                <a:solidFill>
                  <a:srgbClr val="000000"/>
                </a:solidFill>
                <a:latin typeface="Calibri" panose="020F0502020204030204" pitchFamily="34" charset="0"/>
              </a:rPr>
              <a:t> </a:t>
            </a:r>
          </a:p>
        </p:txBody>
      </p:sp>
      <p:sp>
        <p:nvSpPr>
          <p:cNvPr id="2" name="Rectangle 1"/>
          <p:cNvSpPr/>
          <p:nvPr/>
        </p:nvSpPr>
        <p:spPr>
          <a:xfrm>
            <a:off x="560972" y="367081"/>
            <a:ext cx="7625839" cy="461665"/>
          </a:xfrm>
          <a:prstGeom prst="rect">
            <a:avLst/>
          </a:prstGeom>
        </p:spPr>
        <p:txBody>
          <a:bodyPr wrap="square">
            <a:spAutoFit/>
          </a:bodyPr>
          <a:lstStyle/>
          <a:p>
            <a:r>
              <a:rPr lang="lv-LV" sz="2400" b="1"/>
              <a:t>Gadījuma izpēte: Alekss Holmss</a:t>
            </a:r>
            <a:endParaRPr lang="lv-LV" sz="2400"/>
          </a:p>
        </p:txBody>
      </p:sp>
      <p:sp>
        <p:nvSpPr>
          <p:cNvPr id="3" name="TextBox 2"/>
          <p:cNvSpPr txBox="1"/>
          <p:nvPr/>
        </p:nvSpPr>
        <p:spPr>
          <a:xfrm>
            <a:off x="520973" y="1057109"/>
            <a:ext cx="8723705" cy="5324535"/>
          </a:xfrm>
          <a:prstGeom prst="rect">
            <a:avLst/>
          </a:prstGeom>
          <a:noFill/>
        </p:spPr>
        <p:txBody>
          <a:bodyPr wrap="square" lIns="91440" tIns="45720" rIns="91440" bIns="45720" rtlCol="0" anchor="t">
            <a:spAutoFit/>
          </a:bodyPr>
          <a:lstStyle/>
          <a:p>
            <a:r>
              <a:rPr lang="lv-LV" sz="2000"/>
              <a:t>Kad mācījos skolā, piedzīvoju rasismā balstītu emocionālu un fizisku vardarbību. Mans tēvs nāk no Jamaikas, un mana mamma – no Spānijas. Tas lika man noslēgties un justies izolētam un nomāktam. Atceros, ka diezgan bieži gāju mājās raudādams, jo atkal piedzīvoju vardarbību. Nesen kāds 9 gadus vecs zēns, vārdā Daniels, man atgādināja: “Šķiet, ka tu esi planēta, kura iesūkta tumsas karaļvalstī.”</a:t>
            </a:r>
          </a:p>
          <a:p>
            <a:endParaRPr lang="lv-LV" sz="2000"/>
          </a:p>
          <a:p>
            <a:r>
              <a:rPr lang="lv-LV" sz="2000"/>
              <a:t>Man paveicās, ka internets tolaik vēl nebija tā attīstījies. </a:t>
            </a:r>
            <a:r>
              <a:rPr lang="lv-LV" sz="2000" i="1"/>
              <a:t>Snapchat</a:t>
            </a:r>
            <a:r>
              <a:rPr lang="lv-LV" sz="2000"/>
              <a:t> vēl nebija izveidots, toties bija </a:t>
            </a:r>
            <a:r>
              <a:rPr lang="lv-LV" sz="2000" i="1"/>
              <a:t>MySpace</a:t>
            </a:r>
            <a:r>
              <a:rPr lang="lv-LV" sz="2000"/>
              <a:t>. Bet, ja neskaita to, es vismaz varēju doties mājās, lai paglābtos no vardarbības.</a:t>
            </a:r>
          </a:p>
          <a:p>
            <a:endParaRPr lang="en-GB" sz="2000"/>
          </a:p>
          <a:p>
            <a:r>
              <a:rPr lang="lv-LV" sz="2000"/>
              <a:t>Esot mājās, man radās doma: "Aizstāvības vēstnieki."</a:t>
            </a:r>
            <a:endParaRPr lang="lv-LV" sz="2000">
              <a:cs typeface="Calibri"/>
            </a:endParaRPr>
          </a:p>
          <a:p>
            <a:endParaRPr lang="lv-LV" sz="2000"/>
          </a:p>
          <a:p>
            <a:r>
              <a:rPr lang="lv-LV" sz="2000"/>
              <a:t>Aizstāvības vēstnieks ir cilvēks, kura darbs ir nostāties pret vardarbību tiešsaistē un klātienē, pasargājot sevi un, cerams, arī savus draugus. Kopš tās aizsākumiem programma ir ievērojami paplašinājusies, un tagad tā darbojas visā pasaulē – nesen vadīju nodarbības visās skolās Maiami. Tas, kas aizsākās no sāpēm, ir ieguvis mērķi un kļuvis par aizraušanos. </a:t>
            </a:r>
          </a:p>
        </p:txBody>
      </p:sp>
      <p:pic>
        <p:nvPicPr>
          <p:cNvPr id="8" name="Picture 7"/>
          <p:cNvPicPr>
            <a:picLocks noChangeAspect="1"/>
          </p:cNvPicPr>
          <p:nvPr/>
        </p:nvPicPr>
        <p:blipFill>
          <a:blip r:embed="rId3" cstate="print"/>
          <a:stretch>
            <a:fillRect/>
          </a:stretch>
        </p:blipFill>
        <p:spPr>
          <a:xfrm>
            <a:off x="9348047" y="1628079"/>
            <a:ext cx="2563741" cy="3348438"/>
          </a:xfrm>
          <a:prstGeom prst="rect">
            <a:avLst/>
          </a:prstGeom>
        </p:spPr>
      </p:pic>
    </p:spTree>
    <p:extLst>
      <p:ext uri="{BB962C8B-B14F-4D97-AF65-F5344CB8AC3E}">
        <p14:creationId xmlns=""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p:cNvSpPr/>
          <p:nvPr/>
        </p:nvSpPr>
        <p:spPr>
          <a:xfrm>
            <a:off x="549054" y="281401"/>
            <a:ext cx="7608278" cy="6494085"/>
          </a:xfrm>
          <a:prstGeom prst="rect">
            <a:avLst/>
          </a:prstGeom>
        </p:spPr>
        <p:txBody>
          <a:bodyPr wrap="square" lIns="91440" tIns="45720" rIns="91440" bIns="45720" anchor="t">
            <a:spAutoFit/>
          </a:bodyPr>
          <a:lstStyle/>
          <a:p>
            <a:r>
              <a:rPr lang="lv-LV" sz="3200" b="1"/>
              <a:t>Gadījuma izpēte</a:t>
            </a:r>
          </a:p>
          <a:p>
            <a:endParaRPr lang="lv-LV" sz="3200"/>
          </a:p>
          <a:p>
            <a:pPr marL="457200" indent="-457200">
              <a:buFont typeface="Arial" pitchFamily="34" charset="0"/>
              <a:buChar char="•"/>
            </a:pPr>
            <a:r>
              <a:rPr lang="lv-LV" sz="3200"/>
              <a:t>Kā Aleksa piedzīvotā emocionālā un fiziskā vardarbība palīdzēja izveidot Aizstāvības vēstniekus?  </a:t>
            </a:r>
          </a:p>
          <a:p>
            <a:pPr marL="457200" indent="-457200">
              <a:buFont typeface="Arial" pitchFamily="34" charset="0"/>
              <a:buChar char="•"/>
            </a:pPr>
            <a:r>
              <a:rPr lang="lv-LV" sz="3200"/>
              <a:t>Kurus tikumus </a:t>
            </a:r>
            <a:r>
              <a:rPr lang="lv-LV" sz="3200" err="1"/>
              <a:t>Alekss</a:t>
            </a:r>
            <a:r>
              <a:rPr lang="lv-LV" sz="3200"/>
              <a:t> izmantoja, lai negatīvo pieredzi pārvērstu pozitīvā? </a:t>
            </a:r>
          </a:p>
          <a:p>
            <a:pPr marL="457200" indent="-457200">
              <a:buFont typeface="Arial" pitchFamily="34" charset="0"/>
              <a:buChar char="•"/>
            </a:pPr>
            <a:r>
              <a:rPr lang="lv-LV" sz="3200"/>
              <a:t>Kā emocionālā vardarbība, kas notiek tiešsaistē, varētu vēl vairāk pasliktināt upuru situāciju? </a:t>
            </a:r>
          </a:p>
          <a:p>
            <a:pPr marL="457200" indent="-457200">
              <a:buFont typeface="Arial" pitchFamily="34" charset="0"/>
              <a:buChar char="•"/>
            </a:pPr>
            <a:r>
              <a:rPr lang="lv-LV" sz="3200"/>
              <a:t>Kā tu varētu palīdzēt Aleksam, ja laikā, kad viņš piedzīvoja emocionālo vardarbību, jūs būtu draugi?</a:t>
            </a:r>
          </a:p>
        </p:txBody>
      </p:sp>
      <p:pic>
        <p:nvPicPr>
          <p:cNvPr id="3" name="Picture 2"/>
          <p:cNvPicPr>
            <a:picLocks noChangeAspect="1"/>
          </p:cNvPicPr>
          <p:nvPr/>
        </p:nvPicPr>
        <p:blipFill>
          <a:blip r:embed="rId3" cstate="print"/>
          <a:stretch>
            <a:fillRect/>
          </a:stretch>
        </p:blipFill>
        <p:spPr>
          <a:xfrm>
            <a:off x="7527073" y="1456861"/>
            <a:ext cx="4414053" cy="3835660"/>
          </a:xfrm>
          <a:prstGeom prst="rect">
            <a:avLst/>
          </a:prstGeom>
        </p:spPr>
      </p:pic>
    </p:spTree>
    <p:extLst>
      <p:ext uri="{BB962C8B-B14F-4D97-AF65-F5344CB8AC3E}">
        <p14:creationId xmlns="" xmlns:p14="http://schemas.microsoft.com/office/powerpoint/2010/main" val="274626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810" y="1587989"/>
            <a:ext cx="5160087" cy="5201424"/>
          </a:xfrm>
          <a:prstGeom prst="rect">
            <a:avLst/>
          </a:prstGeom>
        </p:spPr>
        <p:txBody>
          <a:bodyPr wrap="square" lIns="91440" tIns="45720" rIns="91440" bIns="45720" anchor="t">
            <a:spAutoFit/>
          </a:bodyPr>
          <a:lstStyle/>
          <a:p>
            <a:pPr marL="514350" indent="-514350">
              <a:spcAft>
                <a:spcPts val="600"/>
              </a:spcAft>
              <a:buFont typeface="+mj-lt"/>
              <a:buAutoNum type="alphaUcPeriod"/>
              <a:defRPr/>
            </a:pPr>
            <a:r>
              <a:rPr lang="lv-LV" sz="2400"/>
              <a:t>Kāds, kurš ļauni izturas pret cilvēku, kas lūdzis palīdzību </a:t>
            </a:r>
            <a:r>
              <a:rPr lang="lv-LV" sz="2400" i="1" err="1"/>
              <a:t>Yahoo</a:t>
            </a:r>
            <a:r>
              <a:rPr lang="lv-LV" sz="2400"/>
              <a:t> atbilžu sadaļā.</a:t>
            </a:r>
          </a:p>
          <a:p>
            <a:pPr marL="514350" marR="0" lvl="0" indent="-514350" algn="l" defTabSz="914400" rtl="0" eaLnBrk="1" fontAlgn="auto" latinLnBrk="0" hangingPunct="1">
              <a:lnSpc>
                <a:spcPct val="100000"/>
              </a:lnSpc>
              <a:spcBef>
                <a:spcPts val="0"/>
              </a:spcBef>
              <a:spcAft>
                <a:spcPts val="600"/>
              </a:spcAft>
              <a:buClrTx/>
              <a:buSzTx/>
              <a:buFont typeface="+mj-lt"/>
              <a:buAutoNum type="alphaUcPeriod"/>
              <a:tabLst/>
              <a:defRPr/>
            </a:pPr>
            <a:r>
              <a:rPr kumimoji="0" lang="lv-LV" sz="2400" b="0" i="0" u="none" strike="noStrike" kern="1200" cap="none" spc="0" normalizeH="0" baseline="0" noProof="0">
                <a:ln>
                  <a:noFill/>
                </a:ln>
                <a:solidFill>
                  <a:prstClr val="black"/>
                </a:solidFill>
                <a:effectLst/>
                <a:uLnTx/>
                <a:uFillTx/>
                <a:ea typeface="+mn-ea"/>
                <a:cs typeface="+mn-cs"/>
              </a:rPr>
              <a:t>Pierakstīšanās cita cilvēka </a:t>
            </a:r>
            <a:r>
              <a:rPr kumimoji="0" lang="lv-LV" sz="2400" b="0" i="1" u="none" strike="noStrike" kern="1200" cap="none" spc="0" normalizeH="0" baseline="0" noProof="0" err="1">
                <a:ln>
                  <a:noFill/>
                </a:ln>
                <a:solidFill>
                  <a:prstClr val="black"/>
                </a:solidFill>
                <a:effectLst/>
                <a:uLnTx/>
                <a:uFillTx/>
                <a:ea typeface="+mn-ea"/>
                <a:cs typeface="+mn-cs"/>
              </a:rPr>
              <a:t>Facebook</a:t>
            </a:r>
            <a:r>
              <a:rPr kumimoji="0" lang="lv-LV" sz="2400" b="0" i="0" u="none" strike="noStrike" kern="1200" cap="none" spc="0" normalizeH="0" baseline="0" noProof="0">
                <a:ln>
                  <a:noFill/>
                </a:ln>
                <a:solidFill>
                  <a:prstClr val="black"/>
                </a:solidFill>
                <a:effectLst/>
                <a:uLnTx/>
                <a:uFillTx/>
                <a:ea typeface="+mn-ea"/>
                <a:cs typeface="+mn-cs"/>
              </a:rPr>
              <a:t> kontā un ierakstu publicēšana viņa vārdā, šim cilvēkam to nezinot (angliski — </a:t>
            </a:r>
            <a:r>
              <a:rPr kumimoji="0" lang="lv-LV" sz="2400" b="0" i="1" u="none" strike="noStrike" kern="1200" cap="none" spc="0" normalizeH="0" baseline="0" noProof="0" err="1">
                <a:ln>
                  <a:noFill/>
                </a:ln>
                <a:solidFill>
                  <a:prstClr val="black"/>
                </a:solidFill>
                <a:effectLst/>
                <a:uLnTx/>
                <a:uFillTx/>
                <a:ea typeface="+mn-ea"/>
                <a:cs typeface="+mn-cs"/>
              </a:rPr>
              <a:t>fraping</a:t>
            </a:r>
            <a:r>
              <a:rPr kumimoji="0" lang="lv-LV" sz="2400" b="0" i="0" u="none" strike="noStrike" kern="1200" cap="none" spc="0" normalizeH="0" baseline="0" noProof="0">
                <a:ln>
                  <a:noFill/>
                </a:ln>
                <a:solidFill>
                  <a:prstClr val="black"/>
                </a:solidFill>
                <a:effectLst/>
                <a:uLnTx/>
                <a:uFillTx/>
                <a:ea typeface="+mn-ea"/>
                <a:cs typeface="+mn-cs"/>
              </a:rPr>
              <a:t>).</a:t>
            </a:r>
          </a:p>
          <a:p>
            <a:pPr marL="514350" indent="-514350">
              <a:spcAft>
                <a:spcPts val="600"/>
              </a:spcAft>
              <a:buFont typeface="+mj-lt"/>
              <a:buAutoNum type="alphaUcPeriod"/>
            </a:pPr>
            <a:r>
              <a:rPr lang="lv-LV" sz="2400"/>
              <a:t>Vēstule ar draudiem platformā </a:t>
            </a:r>
            <a:r>
              <a:rPr lang="lv-LV" sz="2400" i="1" err="1"/>
              <a:t>Twitter</a:t>
            </a:r>
            <a:r>
              <a:rPr lang="lv-LV" sz="2400" i="1"/>
              <a:t>.</a:t>
            </a:r>
          </a:p>
          <a:p>
            <a:pPr marL="514350" indent="-514350">
              <a:spcAft>
                <a:spcPts val="600"/>
              </a:spcAft>
              <a:buFont typeface="+mj-lt"/>
              <a:buAutoNum type="alphaUcPeriod"/>
            </a:pPr>
            <a:r>
              <a:rPr lang="lv-LV" sz="2400">
                <a:solidFill>
                  <a:prstClr val="black"/>
                </a:solidFill>
              </a:rPr>
              <a:t>Negatīva saruna par kādu cilvēku zem ieraksta </a:t>
            </a:r>
            <a:r>
              <a:rPr lang="lv-LV" sz="2400" i="1" err="1">
                <a:solidFill>
                  <a:prstClr val="black"/>
                </a:solidFill>
              </a:rPr>
              <a:t>Facebook</a:t>
            </a:r>
            <a:r>
              <a:rPr lang="lv-LV" sz="2400">
                <a:solidFill>
                  <a:prstClr val="black"/>
                </a:solidFill>
              </a:rPr>
              <a:t>.</a:t>
            </a:r>
          </a:p>
          <a:p>
            <a:pPr marL="514350" indent="-514350">
              <a:spcAft>
                <a:spcPts val="600"/>
              </a:spcAft>
              <a:buFont typeface="+mj-lt"/>
              <a:buAutoNum type="alphaUcPeriod"/>
            </a:pPr>
            <a:r>
              <a:rPr lang="lv-LV" sz="2400"/>
              <a:t>Dalīšanās ar neveiklu </a:t>
            </a:r>
            <a:r>
              <a:rPr lang="lv-LV" sz="2400" i="1" err="1"/>
              <a:t>Snapchat</a:t>
            </a:r>
            <a:r>
              <a:rPr lang="lv-LV" sz="2400"/>
              <a:t> bildi.</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7017364" y="104502"/>
            <a:ext cx="5174636" cy="6678023"/>
          </a:xfrm>
          <a:prstGeom prst="rect">
            <a:avLst/>
          </a:prstGeom>
        </p:spPr>
      </p:pic>
      <p:sp>
        <p:nvSpPr>
          <p:cNvPr id="5" name="TextBox 4">
            <a:extLst>
              <a:ext uri="{FF2B5EF4-FFF2-40B4-BE49-F238E27FC236}">
                <a16:creationId xmlns="" xmlns:a16="http://schemas.microsoft.com/office/drawing/2014/main" id="{59A83910-EC30-4D96-927D-1AE05E5F0E7D}"/>
              </a:ext>
            </a:extLst>
          </p:cNvPr>
          <p:cNvSpPr txBox="1"/>
          <p:nvPr/>
        </p:nvSpPr>
        <p:spPr>
          <a:xfrm>
            <a:off x="437883" y="510771"/>
            <a:ext cx="6579481" cy="1077218"/>
          </a:xfrm>
          <a:prstGeom prst="rect">
            <a:avLst/>
          </a:prstGeom>
          <a:noFill/>
        </p:spPr>
        <p:txBody>
          <a:bodyPr wrap="square" lIns="91440" tIns="45720" rIns="91440" bIns="45720" anchor="t">
            <a:spAutoFit/>
          </a:bodyPr>
          <a:lstStyle/>
          <a:p>
            <a:r>
              <a:rPr lang="lv-LV" sz="3200"/>
              <a:t>Savieno aprakstus ar atbilstošajiem attēliem darba lapā (1. materiāls)!</a:t>
            </a:r>
            <a:endParaRPr lang="lv-LV" sz="3200">
              <a:cs typeface="Calibri"/>
            </a:endParaRPr>
          </a:p>
        </p:txBody>
      </p:sp>
    </p:spTree>
    <p:extLst>
      <p:ext uri="{BB962C8B-B14F-4D97-AF65-F5344CB8AC3E}">
        <p14:creationId xmlns=""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448" y="899031"/>
            <a:ext cx="7888867" cy="5201424"/>
          </a:xfrm>
          <a:prstGeom prst="rect">
            <a:avLst/>
          </a:prstGeom>
        </p:spPr>
        <p:txBody>
          <a:bodyPr wrap="square" lIns="91440" tIns="45720" rIns="91440" bIns="45720" anchor="t">
            <a:spAutoFit/>
          </a:bodyPr>
          <a:lstStyle/>
          <a:p>
            <a:r>
              <a:rPr lang="lv-LV" sz="2800" b="1"/>
              <a:t>Kiberterorizēšana vai ķircināšana</a:t>
            </a:r>
          </a:p>
          <a:p>
            <a:endParaRPr lang="lv-LV" sz="2800"/>
          </a:p>
          <a:p>
            <a:r>
              <a:rPr lang="lv-LV" sz="2800"/>
              <a:t>Aplūko šos četrus ierakstu un pārrunā, kuri piemēri ir </a:t>
            </a:r>
            <a:r>
              <a:rPr lang="lv-LV" sz="2800" err="1"/>
              <a:t>kiberterorizēšana</a:t>
            </a:r>
            <a:r>
              <a:rPr lang="lv-LV" sz="2800"/>
              <a:t> un kuri – ķircināšana!</a:t>
            </a:r>
            <a:endParaRPr lang="lv-LV" sz="2800">
              <a:cs typeface="Calibri"/>
            </a:endParaRPr>
          </a:p>
          <a:p>
            <a:endParaRPr lang="lv-LV" sz="2800"/>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lv-LV" sz="2800" b="0" i="0" u="none" strike="noStrike" kern="1200" cap="none" spc="0" normalizeH="0" baseline="0" noProof="0">
                <a:ln>
                  <a:noFill/>
                </a:ln>
                <a:solidFill>
                  <a:prstClr val="black"/>
                </a:solidFill>
                <a:effectLst/>
                <a:uLnTx/>
                <a:uFillTx/>
                <a:latin typeface="Calibri"/>
                <a:ea typeface="+mn-ea"/>
                <a:cs typeface="+mn-cs"/>
              </a:rPr>
              <a:t>Īsziņa, kas varētu būt vienkāršs draugu joks.</a:t>
            </a:r>
          </a:p>
          <a:p>
            <a:pPr marL="457200" indent="-457200">
              <a:buFont typeface="Arial" pitchFamily="34" charset="0"/>
              <a:buChar char="•"/>
            </a:pPr>
            <a:r>
              <a:rPr lang="lv-LV" sz="2800" i="1" err="1"/>
              <a:t>Instagram</a:t>
            </a:r>
            <a:r>
              <a:rPr lang="lv-LV" sz="2800"/>
              <a:t> attēls ar diviem draugiem, kas muļķīgi uzvedas, vai meiteni, kas uzbrūk citai meitenei.</a:t>
            </a:r>
          </a:p>
          <a:p>
            <a:pPr marL="457200" indent="-457200">
              <a:buFont typeface="Arial" pitchFamily="34" charset="0"/>
              <a:buChar char="•"/>
            </a:pPr>
            <a:r>
              <a:rPr lang="lv-LV" sz="2800"/>
              <a:t>Zēns raksta ļoti cietsirdīgus komentārus zem kādas meitenes </a:t>
            </a:r>
            <a:r>
              <a:rPr lang="lv-LV" sz="2800" i="1"/>
              <a:t>Instagram</a:t>
            </a:r>
            <a:r>
              <a:rPr lang="lv-LV" sz="2800"/>
              <a:t> attēla.</a:t>
            </a:r>
          </a:p>
          <a:p>
            <a:pPr marL="457200" indent="-457200">
              <a:buFont typeface="Arial" pitchFamily="34" charset="0"/>
              <a:buChar char="•"/>
            </a:pPr>
            <a:r>
              <a:rPr lang="lv-LV" sz="2800"/>
              <a:t>Aizskarošs </a:t>
            </a:r>
            <a:r>
              <a:rPr lang="lv-LV" sz="2800" err="1"/>
              <a:t>tvīts</a:t>
            </a:r>
            <a:r>
              <a:rPr lang="lv-LV" sz="2800"/>
              <a:t>.</a:t>
            </a:r>
            <a:endParaRPr lang="lv-LV" sz="2400"/>
          </a:p>
          <a:p>
            <a:pPr marL="457200" indent="-457200">
              <a:buFont typeface="Arial" pitchFamily="34" charset="0"/>
              <a:buChar char="•"/>
            </a:pPr>
            <a:endParaRPr lang="lv-LV" sz="2400"/>
          </a:p>
        </p:txBody>
      </p:sp>
      <p:pic>
        <p:nvPicPr>
          <p:cNvPr id="6" name="Picture 5"/>
          <p:cNvPicPr>
            <a:picLocks noChangeAspect="1"/>
          </p:cNvPicPr>
          <p:nvPr/>
        </p:nvPicPr>
        <p:blipFill>
          <a:blip r:embed="rId2" cstate="print"/>
          <a:stretch>
            <a:fillRect/>
          </a:stretch>
        </p:blipFill>
        <p:spPr>
          <a:xfrm>
            <a:off x="8444689" y="1985327"/>
            <a:ext cx="3450729" cy="2887345"/>
          </a:xfrm>
          <a:prstGeom prst="rect">
            <a:avLst/>
          </a:prstGeom>
        </p:spPr>
      </p:pic>
    </p:spTree>
    <p:extLst>
      <p:ext uri="{BB962C8B-B14F-4D97-AF65-F5344CB8AC3E}">
        <p14:creationId xmlns="" xmlns:p14="http://schemas.microsoft.com/office/powerpoint/2010/main" val="105750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222422" y="127467"/>
            <a:ext cx="10008102" cy="4048969"/>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panose="020B0604020202020204" pitchFamily="34" charset="0"/>
            </a:endParaRPr>
          </a:p>
        </p:txBody>
      </p:sp>
      <p:sp>
        <p:nvSpPr>
          <p:cNvPr id="13" name="Rectangle 12"/>
          <p:cNvSpPr/>
          <p:nvPr/>
        </p:nvSpPr>
        <p:spPr>
          <a:xfrm>
            <a:off x="310054" y="3066233"/>
            <a:ext cx="8697068" cy="677108"/>
          </a:xfrm>
          <a:prstGeom prst="rect">
            <a:avLst/>
          </a:prstGeom>
        </p:spPr>
        <p:txBody>
          <a:bodyPr wrap="square">
            <a:spAutoFit/>
          </a:bodyPr>
          <a:lstStyle/>
          <a:p>
            <a:r>
              <a:rPr lang="lv-LV" sz="2000"/>
              <a:t>.</a:t>
            </a:r>
          </a:p>
          <a:p>
            <a:endParaRPr lang="en-GB"/>
          </a:p>
        </p:txBody>
      </p:sp>
      <p:sp>
        <p:nvSpPr>
          <p:cNvPr id="14" name="Rectangle 13"/>
          <p:cNvSpPr/>
          <p:nvPr/>
        </p:nvSpPr>
        <p:spPr>
          <a:xfrm>
            <a:off x="276018" y="5266835"/>
            <a:ext cx="10396048" cy="1323439"/>
          </a:xfrm>
          <a:prstGeom prst="rect">
            <a:avLst/>
          </a:prstGeom>
        </p:spPr>
        <p:txBody>
          <a:bodyPr wrap="square" lIns="91440" tIns="45720" rIns="91440" bIns="45720" anchor="t">
            <a:spAutoFit/>
          </a:bodyPr>
          <a:lstStyle/>
          <a:p>
            <a:r>
              <a:rPr lang="lv-LV" sz="2000"/>
              <a:t>Kādu tikumu jāpraktizē, lai neiesaistītos  bīstamās spēlēs internetā? Salīdzini pašnāvības mēģinājumā izdzīvojušās meitenes apņemšanos – nekad vairs neatbildēt anonīmiem piedāvājumiem internetā un zēna stāstīto par ziņkārības apmierināšanu! Kura rīcība ir pareizāka?  Pamato savu viedokli!</a:t>
            </a:r>
          </a:p>
        </p:txBody>
      </p:sp>
      <p:sp>
        <p:nvSpPr>
          <p:cNvPr id="2" name="Rectangle 1"/>
          <p:cNvSpPr/>
          <p:nvPr/>
        </p:nvSpPr>
        <p:spPr>
          <a:xfrm>
            <a:off x="852616" y="3743341"/>
            <a:ext cx="10988864" cy="1477328"/>
          </a:xfrm>
          <a:prstGeom prst="rect">
            <a:avLst/>
          </a:prstGeom>
        </p:spPr>
        <p:txBody>
          <a:bodyPr wrap="square" lIns="91440" tIns="45720" rIns="91440" bIns="45720" anchor="t">
            <a:spAutoFit/>
          </a:bodyPr>
          <a:lstStyle/>
          <a:p>
            <a:r>
              <a:rPr lang="lv-LV"/>
              <a:t>Latvijā  2017. gadā izplatījās spēle «Zilais valis» – sociālos medijos pusaudžus mudināja veikt kaitnieciskas darbības ar savu ķermeni, nodarīt sev sāpes un dalīties ar fotogrāfijām un video, kuros šī rīcība tiek fiksēta. "Beidzas ar to, ka tev ir jānolec no mājas vai jāizdara pašnāvība jebkādā citā veidā,” atzina kāds zēns. "Arī man bija tāda ziņkārība, bet ir jāatrod tai ziņkārībai arī robežas. Var jau to uzzīmēt sev uz rokas ar pildspalvu, nevis ka tu sāc kaut ko skrāpēt sev. Mums jau viena klasesbiedrene izmēģināja vienkārši uzzīmēt, ne jau sev skrāpēt,” stāstījis vēl kāds cits puika.</a:t>
            </a:r>
            <a:endParaRPr lang="en-US">
              <a:cs typeface="Calibri"/>
            </a:endParaRPr>
          </a:p>
        </p:txBody>
      </p:sp>
      <p:sp>
        <p:nvSpPr>
          <p:cNvPr id="4" name="Rectangle 3"/>
          <p:cNvSpPr/>
          <p:nvPr/>
        </p:nvSpPr>
        <p:spPr>
          <a:xfrm>
            <a:off x="852616" y="764219"/>
            <a:ext cx="9242853" cy="2862322"/>
          </a:xfrm>
          <a:prstGeom prst="rect">
            <a:avLst/>
          </a:prstGeom>
        </p:spPr>
        <p:txBody>
          <a:bodyPr wrap="square" lIns="91440" tIns="45720" rIns="91440" bIns="45720" anchor="t">
            <a:spAutoFit/>
          </a:bodyPr>
          <a:lstStyle/>
          <a:p>
            <a:r>
              <a:rPr lang="lv-LV"/>
              <a:t>Laiku pa laikam interneta lietotnēs parādās spēles, ko var pieskaitīt pie </a:t>
            </a:r>
            <a:r>
              <a:rPr lang="lv-LV" err="1"/>
              <a:t>kiberterorisma</a:t>
            </a:r>
            <a:r>
              <a:rPr lang="lv-LV"/>
              <a:t>. Parasti viss sākas ar kontakta piedāvājumu. Lietotnē </a:t>
            </a:r>
            <a:r>
              <a:rPr lang="lv-LV" i="1"/>
              <a:t>WhatsAp</a:t>
            </a:r>
            <a:r>
              <a:rPr lang="lv-LV"/>
              <a:t>p pirms dažiem gadiem izplatījās bīstama spēle bērniem. No anonīma telefona numura viņi saņēma ielūgumu parunāties. To piedāvāja digitāli radīts tēls – izspūrusi lelle ar bālu ādu, izbolītām acīm un baismīgu smaidu («</a:t>
            </a:r>
            <a:r>
              <a:rPr lang="lv-LV" err="1"/>
              <a:t>avatars</a:t>
            </a:r>
            <a:r>
              <a:rPr lang="lv-LV"/>
              <a:t>»). Lelles ķermenis atgādina putnu </a:t>
            </a:r>
            <a:r>
              <a:rPr lang="lv-LV" err="1"/>
              <a:t>Momo</a:t>
            </a:r>
            <a:r>
              <a:rPr lang="lv-LV"/>
              <a:t>. Pēc </a:t>
            </a:r>
            <a:r>
              <a:rPr lang="lv-LV" err="1"/>
              <a:t>Momo</a:t>
            </a:r>
            <a:r>
              <a:rPr lang="lv-LV"/>
              <a:t> iekļaušanas kontaktu sarakstā spēlētājs saņēma biedējošus ziņojumus vai vardarbības attēlus. Pēc tam "spēles dalībniekam" tika piedāvāts izpildīt dažādus uzdevumus: naktī iziet uz ielas, nokāpt pagrabā, sagriezt roku, pielikt nazi pie kakla. Pretējā gadījumā spēlētājs saņēma draudus. Bija gadījums, kad 13 gadus veca meitene </a:t>
            </a:r>
            <a:r>
              <a:rPr lang="lv-LV" err="1"/>
              <a:t>Krivijrihas</a:t>
            </a:r>
            <a:r>
              <a:rPr lang="lv-LV"/>
              <a:t> pilsētā Ukrainā neizturēja un mēģināja izlēkt pa logu. Viņas stāvoklis bija ļoti smags, bet viņa izdzīvoja, pēc tam viņa vairs nekad neatbildēja uz anonīmiem piedāvājumiem internetā.</a:t>
            </a:r>
            <a:endParaRPr lang="en-US"/>
          </a:p>
        </p:txBody>
      </p:sp>
      <p:pic>
        <p:nvPicPr>
          <p:cNvPr id="1026" name="Picture 2" descr="MoMo恐怖森林下载_MoMo恐怖森林游戏下载地址_好特网专区"/>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18156" y="1278373"/>
            <a:ext cx="1649706" cy="17878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902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684" y="2949238"/>
            <a:ext cx="6529096" cy="3908762"/>
          </a:xfrm>
          <a:prstGeom prst="rect">
            <a:avLst/>
          </a:prstGeom>
        </p:spPr>
        <p:txBody>
          <a:bodyPr wrap="square">
            <a:spAutoFit/>
          </a:bodyPr>
          <a:lstStyle/>
          <a:p>
            <a:pPr marL="457200" indent="-457200">
              <a:buFont typeface="Arial" pitchFamily="34" charset="0"/>
              <a:buChar char="•"/>
            </a:pPr>
            <a:r>
              <a:rPr lang="lv-LV" sz="2800"/>
              <a:t>Kā šis citāts attiecas uz kiberterorizēšanu?</a:t>
            </a:r>
          </a:p>
          <a:p>
            <a:pPr marL="457200" indent="-457200">
              <a:buFont typeface="Arial" pitchFamily="34" charset="0"/>
              <a:buChar char="•"/>
            </a:pPr>
            <a:endParaRPr lang="lv-LV" sz="2800"/>
          </a:p>
          <a:p>
            <a:pPr marL="457200" indent="-457200">
              <a:buFont typeface="Arial" pitchFamily="34" charset="0"/>
              <a:buChar char="•"/>
            </a:pPr>
            <a:r>
              <a:rPr lang="lv-LV" sz="2800"/>
              <a:t>Vai tu piekrīti vēstījumam? </a:t>
            </a:r>
          </a:p>
          <a:p>
            <a:pPr marL="457200" indent="-457200">
              <a:buFont typeface="Arial" pitchFamily="34" charset="0"/>
              <a:buChar char="•"/>
            </a:pPr>
            <a:endParaRPr lang="lv-LV" sz="2800"/>
          </a:p>
          <a:p>
            <a:pPr marL="457200" indent="-457200">
              <a:buFont typeface="Arial" pitchFamily="34" charset="0"/>
              <a:buChar char="•"/>
            </a:pPr>
            <a:r>
              <a:rPr lang="lv-LV" sz="2800"/>
              <a:t>Vai vari atcerēties gadījumus, kad esi izvēlējies iet “pareizo ceļu”, lai gan tas bija grūtāk? </a:t>
            </a:r>
            <a:r>
              <a:rPr lang="lv-LV" sz="2400"/>
              <a:t/>
            </a:r>
            <a:br>
              <a:rPr lang="lv-LV" sz="2400"/>
            </a:br>
            <a:endParaRPr lang="lv-LV" sz="2400"/>
          </a:p>
        </p:txBody>
      </p:sp>
      <p:sp>
        <p:nvSpPr>
          <p:cNvPr id="8" name="AutoShape 2"/>
          <p:cNvSpPr>
            <a:spLocks noChangeArrowheads="1"/>
          </p:cNvSpPr>
          <p:nvPr/>
        </p:nvSpPr>
        <p:spPr bwMode="auto">
          <a:xfrm>
            <a:off x="630768" y="512033"/>
            <a:ext cx="6612006" cy="2422647"/>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endParaRPr lang="lv-LV" sz="2800"/>
          </a:p>
          <a:p>
            <a:pPr algn="ctr"/>
            <a:r>
              <a:rPr lang="lv-LV" sz="2800"/>
              <a:t>“Bieži pareizais ceļš ir visgrūtākais. Taču, ejot grūtu ceļu, izaugsi par cilvēku.”                                         (Autors nezināms)</a:t>
            </a:r>
            <a:endParaRPr lang="lv-LV" sz="2800">
              <a:cs typeface="Calibri"/>
            </a:endParaRPr>
          </a:p>
        </p:txBody>
      </p:sp>
      <p:pic>
        <p:nvPicPr>
          <p:cNvPr id="9" name="Picture 8"/>
          <p:cNvPicPr>
            <a:picLocks noChangeAspect="1"/>
          </p:cNvPicPr>
          <p:nvPr/>
        </p:nvPicPr>
        <p:blipFill>
          <a:blip r:embed="rId2" cstate="print"/>
          <a:stretch>
            <a:fillRect/>
          </a:stretch>
        </p:blipFill>
        <p:spPr>
          <a:xfrm>
            <a:off x="7595780" y="2449193"/>
            <a:ext cx="4266431" cy="2803031"/>
          </a:xfrm>
          <a:prstGeom prst="rect">
            <a:avLst/>
          </a:prstGeom>
        </p:spPr>
      </p:pic>
    </p:spTree>
    <p:extLst>
      <p:ext uri="{BB962C8B-B14F-4D97-AF65-F5344CB8AC3E}">
        <p14:creationId xmlns="" xmlns:p14="http://schemas.microsoft.com/office/powerpoint/2010/main" val="396081306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0AC02-4348-4C53-BA10-8E2E6F030EBB}">
  <ds:schemaRefs>
    <ds:schemaRef ds:uri="bcd8bb90-b1cb-4fe5-8892-66ea2dba0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CE0271-04F5-4D5D-A779-C7D0712DA0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D21A29E-14B7-49C4-AB4B-4F0B26A38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580</Words>
  <Application>Microsoft Office PowerPoint</Application>
  <PresentationFormat>Custom</PresentationFormat>
  <Paragraphs>65</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dizains</vt:lpstr>
      <vt:lpstr>6. klase   Tēma: Kiberterorizēšana  2. nodarbība: Kā tu vari reaģēt?</vt:lpstr>
      <vt:lpstr>Slide 2</vt:lpstr>
      <vt:lpstr>Kiberterorizēšanas definīcija</vt:lpstr>
      <vt:lpstr>Slide 4</vt:lpstr>
      <vt:lpstr>Slide 5</vt:lpstr>
      <vt:lpstr>Slide 6</vt:lpstr>
      <vt:lpstr>Slide 7</vt:lpstr>
      <vt:lpstr>Slide 8</vt:lpstr>
      <vt:lpstr>Slide 9</vt:lpstr>
      <vt:lpstr>Slide 10</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4</cp:revision>
  <dcterms:created xsi:type="dcterms:W3CDTF">2019-06-13T10:46:31Z</dcterms:created>
  <dcterms:modified xsi:type="dcterms:W3CDTF">2021-10-15T10:55:01Z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