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AF547-E847-4360-8E40-65FA3B1BCEFB}" v="22" dt="2021-10-07T09:00:15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825AF547-E847-4360-8E40-65FA3B1BCEFB}"/>
    <pc:docChg chg="undo redo custSel addSld delSld modSld delMainMaster">
      <pc:chgData name="Manuel Joaquin Fernandez Gonzalez" userId="90e28fec-564e-43b0-9c13-1b12e1cad7dc" providerId="ADAL" clId="{825AF547-E847-4360-8E40-65FA3B1BCEFB}" dt="2021-10-07T09:06:13.152" v="68" actId="14100"/>
      <pc:docMkLst>
        <pc:docMk/>
      </pc:docMkLst>
      <pc:sldChg chg="add">
        <pc:chgData name="Manuel Joaquin Fernandez Gonzalez" userId="90e28fec-564e-43b0-9c13-1b12e1cad7dc" providerId="ADAL" clId="{825AF547-E847-4360-8E40-65FA3B1BCEFB}" dt="2021-08-20T15:18:27.196" v="0"/>
        <pc:sldMkLst>
          <pc:docMk/>
          <pc:sldMk cId="591148582" sldId="258"/>
        </pc:sldMkLst>
      </pc:sldChg>
      <pc:sldChg chg="del">
        <pc:chgData name="Manuel Joaquin Fernandez Gonzalez" userId="90e28fec-564e-43b0-9c13-1b12e1cad7dc" providerId="ADAL" clId="{825AF547-E847-4360-8E40-65FA3B1BCEFB}" dt="2021-08-20T15:19:12.116" v="2" actId="47"/>
        <pc:sldMkLst>
          <pc:docMk/>
          <pc:sldMk cId="0" sldId="262"/>
        </pc:sldMkLst>
      </pc:sldChg>
      <pc:sldChg chg="addSp delSp modSp add mod setBg">
        <pc:chgData name="Manuel Joaquin Fernandez Gonzalez" userId="90e28fec-564e-43b0-9c13-1b12e1cad7dc" providerId="ADAL" clId="{825AF547-E847-4360-8E40-65FA3B1BCEFB}" dt="2021-08-20T15:25:38.766" v="18" actId="404"/>
        <pc:sldMkLst>
          <pc:docMk/>
          <pc:sldMk cId="391800725" sldId="311"/>
        </pc:sldMkLst>
        <pc:spChg chg="mod ord">
          <ac:chgData name="Manuel Joaquin Fernandez Gonzalez" userId="90e28fec-564e-43b0-9c13-1b12e1cad7dc" providerId="ADAL" clId="{825AF547-E847-4360-8E40-65FA3B1BCEFB}" dt="2021-08-20T15:25:38.766" v="18" actId="404"/>
          <ac:spMkLst>
            <pc:docMk/>
            <pc:sldMk cId="391800725" sldId="311"/>
            <ac:spMk id="2" creationId="{00000000-0000-0000-0000-000000000000}"/>
          </ac:spMkLst>
        </pc:spChg>
        <pc:spChg chg="add del">
          <ac:chgData name="Manuel Joaquin Fernandez Gonzalez" userId="90e28fec-564e-43b0-9c13-1b12e1cad7dc" providerId="ADAL" clId="{825AF547-E847-4360-8E40-65FA3B1BCEFB}" dt="2021-08-20T15:20:47.499" v="5"/>
          <ac:spMkLst>
            <pc:docMk/>
            <pc:sldMk cId="391800725" sldId="311"/>
            <ac:spMk id="3" creationId="{5FFED2C4-3040-4691-810A-91E6715A4786}"/>
          </ac:spMkLst>
        </pc:spChg>
        <pc:spChg chg="add del">
          <ac:chgData name="Manuel Joaquin Fernandez Gonzalez" userId="90e28fec-564e-43b0-9c13-1b12e1cad7dc" providerId="ADAL" clId="{825AF547-E847-4360-8E40-65FA3B1BCEFB}" dt="2021-08-20T15:20:47.499" v="5"/>
          <ac:spMkLst>
            <pc:docMk/>
            <pc:sldMk cId="391800725" sldId="311"/>
            <ac:spMk id="4" creationId="{FA129D97-60A3-4642-A785-7266CE494D0D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0" creationId="{E91DC736-0EF8-4F87-9146-EBF1D2EE4D3D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2" creationId="{097CD68E-23E3-4007-8847-CD0944C4F7BE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4" creationId="{AF2F604E-43BE-4DC3-B983-E071523364F8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6" creationId="{08C9B587-E65E-4B52-B37C-ABEBB6E87928}"/>
          </ac:spMkLst>
        </pc:spChg>
        <pc:picChg chg="add mod">
          <ac:chgData name="Manuel Joaquin Fernandez Gonzalez" userId="90e28fec-564e-43b0-9c13-1b12e1cad7dc" providerId="ADAL" clId="{825AF547-E847-4360-8E40-65FA3B1BCEFB}" dt="2021-08-20T15:25:09.969" v="14" actId="26606"/>
          <ac:picMkLst>
            <pc:docMk/>
            <pc:sldMk cId="391800725" sldId="311"/>
            <ac:picMk id="5" creationId="{83E1C778-2EEE-44C5-917D-EDF60F022B55}"/>
          </ac:picMkLst>
        </pc:picChg>
        <pc:picChg chg="add del">
          <ac:chgData name="Manuel Joaquin Fernandez Gonzalez" userId="90e28fec-564e-43b0-9c13-1b12e1cad7dc" providerId="ADAL" clId="{825AF547-E847-4360-8E40-65FA3B1BCEFB}" dt="2021-08-20T15:20:47.499" v="5"/>
          <ac:picMkLst>
            <pc:docMk/>
            <pc:sldMk cId="391800725" sldId="311"/>
            <ac:picMk id="2049" creationId="{A8C42E36-B045-43F9-A353-16117C277331}"/>
          </ac:picMkLst>
        </pc:picChg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2057272332" sldId="311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445288992" sldId="312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4283038594" sldId="312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200263386" sldId="314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283297352" sldId="314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331367067" sldId="315"/>
        </pc:sldMkLst>
      </pc:sldChg>
      <pc:sldChg chg="modSp add mod">
        <pc:chgData name="Manuel Joaquin Fernandez Gonzalez" userId="90e28fec-564e-43b0-9c13-1b12e1cad7dc" providerId="ADAL" clId="{825AF547-E847-4360-8E40-65FA3B1BCEFB}" dt="2021-10-07T09:06:13.152" v="68" actId="14100"/>
        <pc:sldMkLst>
          <pc:docMk/>
          <pc:sldMk cId="3786652242" sldId="315"/>
        </pc:sldMkLst>
        <pc:picChg chg="mod">
          <ac:chgData name="Manuel Joaquin Fernandez Gonzalez" userId="90e28fec-564e-43b0-9c13-1b12e1cad7dc" providerId="ADAL" clId="{825AF547-E847-4360-8E40-65FA3B1BCEFB}" dt="2021-10-07T09:06:13.152" v="68" actId="14100"/>
          <ac:picMkLst>
            <pc:docMk/>
            <pc:sldMk cId="3786652242" sldId="315"/>
            <ac:picMk id="2" creationId="{BBF7C096-A27C-4ED3-8062-777773C34CE6}"/>
          </ac:picMkLst>
        </pc:picChg>
      </pc:sldChg>
      <pc:sldChg chg="modSp add mod">
        <pc:chgData name="Manuel Joaquin Fernandez Gonzalez" userId="90e28fec-564e-43b0-9c13-1b12e1cad7dc" providerId="ADAL" clId="{825AF547-E847-4360-8E40-65FA3B1BCEFB}" dt="2021-10-07T09:03:04.394" v="66" actId="20577"/>
        <pc:sldMkLst>
          <pc:docMk/>
          <pc:sldMk cId="2167973610" sldId="316"/>
        </pc:sldMkLst>
        <pc:spChg chg="mod">
          <ac:chgData name="Manuel Joaquin Fernandez Gonzalez" userId="90e28fec-564e-43b0-9c13-1b12e1cad7dc" providerId="ADAL" clId="{825AF547-E847-4360-8E40-65FA3B1BCEFB}" dt="2021-10-07T09:03:04.394" v="66" actId="20577"/>
          <ac:spMkLst>
            <pc:docMk/>
            <pc:sldMk cId="2167973610" sldId="316"/>
            <ac:spMk id="4" creationId="{10EF267C-A4B1-4F64-B41B-B3B9ED206C8E}"/>
          </ac:spMkLst>
        </pc:spChg>
        <pc:picChg chg="mod">
          <ac:chgData name="Manuel Joaquin Fernandez Gonzalez" userId="90e28fec-564e-43b0-9c13-1b12e1cad7dc" providerId="ADAL" clId="{825AF547-E847-4360-8E40-65FA3B1BCEFB}" dt="2021-10-07T09:02:18.378" v="44" actId="14826"/>
          <ac:picMkLst>
            <pc:docMk/>
            <pc:sldMk cId="2167973610" sldId="316"/>
            <ac:picMk id="6" creationId="{D4E82FAA-E22D-4169-8825-ECFD9CC446A5}"/>
          </ac:picMkLst>
        </pc:picChg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091027442" sldId="316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476626395" sldId="317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498440588" sldId="317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1937118194" sldId="318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4077345013" sldId="318"/>
        </pc:sldMkLst>
      </pc:sldChg>
      <pc:sldChg chg="modSp add mod">
        <pc:chgData name="Manuel Joaquin Fernandez Gonzalez" userId="90e28fec-564e-43b0-9c13-1b12e1cad7dc" providerId="ADAL" clId="{825AF547-E847-4360-8E40-65FA3B1BCEFB}" dt="2021-08-20T15:26:49.987" v="43" actId="6549"/>
        <pc:sldMkLst>
          <pc:docMk/>
          <pc:sldMk cId="3319708102" sldId="319"/>
        </pc:sldMkLst>
        <pc:spChg chg="mod">
          <ac:chgData name="Manuel Joaquin Fernandez Gonzalez" userId="90e28fec-564e-43b0-9c13-1b12e1cad7dc" providerId="ADAL" clId="{825AF547-E847-4360-8E40-65FA3B1BCEFB}" dt="2021-08-20T15:26:49.987" v="43" actId="6549"/>
          <ac:spMkLst>
            <pc:docMk/>
            <pc:sldMk cId="3319708102" sldId="319"/>
            <ac:spMk id="4" creationId="{91DF460F-76BF-4A50-B95B-51011FB56106}"/>
          </ac:spMkLst>
        </pc:spChg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578764781" sldId="319"/>
        </pc:sldMkLst>
      </pc:sldChg>
      <pc:sldMasterChg chg="del delSldLayout">
        <pc:chgData name="Manuel Joaquin Fernandez Gonzalez" userId="90e28fec-564e-43b0-9c13-1b12e1cad7dc" providerId="ADAL" clId="{825AF547-E847-4360-8E40-65FA3B1BCEFB}" dt="2021-08-20T15:19:12.116" v="2" actId="47"/>
        <pc:sldMasterMkLst>
          <pc:docMk/>
          <pc:sldMasterMk cId="2866832251" sldId="2147483648"/>
        </pc:sldMasterMkLst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Baiba Kaļķe" userId="S::baibak@edu.lu.lv::090b5955-d8cd-4512-94e7-80946276549e" providerId="AD" clId="Web-{52A95CB3-6E4A-4E8C-B17A-C74046B075DB}"/>
    <pc:docChg chg="modSld">
      <pc:chgData name="Baiba Kaļķe" userId="S::baibak@edu.lu.lv::090b5955-d8cd-4512-94e7-80946276549e" providerId="AD" clId="Web-{52A95CB3-6E4A-4E8C-B17A-C74046B075DB}" dt="2021-09-20T14:44:30.361" v="194" actId="20577"/>
      <pc:docMkLst>
        <pc:docMk/>
      </pc:docMkLst>
      <pc:sldChg chg="modSp">
        <pc:chgData name="Baiba Kaļķe" userId="S::baibak@edu.lu.lv::090b5955-d8cd-4512-94e7-80946276549e" providerId="AD" clId="Web-{52A95CB3-6E4A-4E8C-B17A-C74046B075DB}" dt="2021-09-20T14:37:05.227" v="50" actId="20577"/>
        <pc:sldMkLst>
          <pc:docMk/>
          <pc:sldMk cId="4283038594" sldId="312"/>
        </pc:sldMkLst>
        <pc:spChg chg="mod">
          <ac:chgData name="Baiba Kaļķe" userId="S::baibak@edu.lu.lv::090b5955-d8cd-4512-94e7-80946276549e" providerId="AD" clId="Web-{52A95CB3-6E4A-4E8C-B17A-C74046B075DB}" dt="2021-09-20T14:37:05.227" v="50" actId="20577"/>
          <ac:spMkLst>
            <pc:docMk/>
            <pc:sldMk cId="4283038594" sldId="312"/>
            <ac:spMk id="4" creationId="{54A8C07F-2933-491F-BF6B-A463B7039377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38:13.338" v="78" actId="20577"/>
        <pc:sldMkLst>
          <pc:docMk/>
          <pc:sldMk cId="200263386" sldId="314"/>
        </pc:sldMkLst>
        <pc:spChg chg="mod">
          <ac:chgData name="Baiba Kaļķe" userId="S::baibak@edu.lu.lv::090b5955-d8cd-4512-94e7-80946276549e" providerId="AD" clId="Web-{52A95CB3-6E4A-4E8C-B17A-C74046B075DB}" dt="2021-09-20T14:38:13.338" v="78" actId="20577"/>
          <ac:spMkLst>
            <pc:docMk/>
            <pc:sldMk cId="200263386" sldId="314"/>
            <ac:spMk id="6" creationId="{58D6ACA1-1C8E-45A3-AA33-2B2C0E354AB0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38:50.010" v="85" actId="20577"/>
        <pc:sldMkLst>
          <pc:docMk/>
          <pc:sldMk cId="3786652242" sldId="315"/>
        </pc:sldMkLst>
        <pc:spChg chg="mod">
          <ac:chgData name="Baiba Kaļķe" userId="S::baibak@edu.lu.lv::090b5955-d8cd-4512-94e7-80946276549e" providerId="AD" clId="Web-{52A95CB3-6E4A-4E8C-B17A-C74046B075DB}" dt="2021-09-20T14:38:33.948" v="80" actId="20577"/>
          <ac:spMkLst>
            <pc:docMk/>
            <pc:sldMk cId="3786652242" sldId="315"/>
            <ac:spMk id="4" creationId="{CC11267F-1886-4DBD-AF7B-8CDC9D93854C}"/>
          </ac:spMkLst>
        </pc:spChg>
        <pc:spChg chg="mod">
          <ac:chgData name="Baiba Kaļķe" userId="S::baibak@edu.lu.lv::090b5955-d8cd-4512-94e7-80946276549e" providerId="AD" clId="Web-{52A95CB3-6E4A-4E8C-B17A-C74046B075DB}" dt="2021-09-20T14:38:50.010" v="85" actId="20577"/>
          <ac:spMkLst>
            <pc:docMk/>
            <pc:sldMk cId="3786652242" sldId="315"/>
            <ac:spMk id="6" creationId="{5CACE1DC-F5CA-4645-82D2-A948D355F578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1:36.686" v="94" actId="20577"/>
        <pc:sldMkLst>
          <pc:docMk/>
          <pc:sldMk cId="2167973610" sldId="316"/>
        </pc:sldMkLst>
        <pc:spChg chg="mod">
          <ac:chgData name="Baiba Kaļķe" userId="S::baibak@edu.lu.lv::090b5955-d8cd-4512-94e7-80946276549e" providerId="AD" clId="Web-{52A95CB3-6E4A-4E8C-B17A-C74046B075DB}" dt="2021-09-20T14:41:36.686" v="94" actId="20577"/>
          <ac:spMkLst>
            <pc:docMk/>
            <pc:sldMk cId="2167973610" sldId="316"/>
            <ac:spMk id="4" creationId="{10EF267C-A4B1-4F64-B41B-B3B9ED206C8E}"/>
          </ac:spMkLst>
        </pc:spChg>
        <pc:spChg chg="mod">
          <ac:chgData name="Baiba Kaļķe" userId="S::baibak@edu.lu.lv::090b5955-d8cd-4512-94e7-80946276549e" providerId="AD" clId="Web-{52A95CB3-6E4A-4E8C-B17A-C74046B075DB}" dt="2021-09-20T14:39:18.027" v="87" actId="20577"/>
          <ac:spMkLst>
            <pc:docMk/>
            <pc:sldMk cId="2167973610" sldId="316"/>
            <ac:spMk id="8" creationId="{504069CE-19EB-4581-977F-EB0EC42E08FF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2:02.983" v="103" actId="20577"/>
        <pc:sldMkLst>
          <pc:docMk/>
          <pc:sldMk cId="476626395" sldId="317"/>
        </pc:sldMkLst>
        <pc:spChg chg="mod">
          <ac:chgData name="Baiba Kaļķe" userId="S::baibak@edu.lu.lv::090b5955-d8cd-4512-94e7-80946276549e" providerId="AD" clId="Web-{52A95CB3-6E4A-4E8C-B17A-C74046B075DB}" dt="2021-09-20T14:42:02.983" v="103" actId="20577"/>
          <ac:spMkLst>
            <pc:docMk/>
            <pc:sldMk cId="476626395" sldId="317"/>
            <ac:spMk id="5" creationId="{D52468EB-99D4-445C-9862-70774EB0A592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3:49.235" v="183" actId="20577"/>
        <pc:sldMkLst>
          <pc:docMk/>
          <pc:sldMk cId="4077345013" sldId="318"/>
        </pc:sldMkLst>
        <pc:spChg chg="mod">
          <ac:chgData name="Baiba Kaļķe" userId="S::baibak@edu.lu.lv::090b5955-d8cd-4512-94e7-80946276549e" providerId="AD" clId="Web-{52A95CB3-6E4A-4E8C-B17A-C74046B075DB}" dt="2021-09-20T14:43:49.235" v="183" actId="20577"/>
          <ac:spMkLst>
            <pc:docMk/>
            <pc:sldMk cId="4077345013" sldId="318"/>
            <ac:spMk id="6" creationId="{FEE0ECDC-49B1-4E6D-85BD-0F0F5E67B47F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4:30.361" v="194" actId="20577"/>
        <pc:sldMkLst>
          <pc:docMk/>
          <pc:sldMk cId="3319708102" sldId="319"/>
        </pc:sldMkLst>
        <pc:spChg chg="mod">
          <ac:chgData name="Baiba Kaļķe" userId="S::baibak@edu.lu.lv::090b5955-d8cd-4512-94e7-80946276549e" providerId="AD" clId="Web-{52A95CB3-6E4A-4E8C-B17A-C74046B075DB}" dt="2021-09-20T14:44:30.361" v="194" actId="20577"/>
          <ac:spMkLst>
            <pc:docMk/>
            <pc:sldMk cId="3319708102" sldId="319"/>
            <ac:spMk id="4" creationId="{91DF460F-76BF-4A50-B95B-51011FB56106}"/>
          </ac:spMkLst>
        </pc:spChg>
      </pc:sldChg>
    </pc:docChg>
  </pc:docChgLst>
  <pc:docChgLst>
    <pc:chgData name="Baiba Kaļķe" userId="S::baibak@edu.lu.lv::090b5955-d8cd-4512-94e7-80946276549e" providerId="AD" clId="Web-{0AA50D7B-321D-4D57-AFEE-FAD16E8281B7}"/>
    <pc:docChg chg="modSld">
      <pc:chgData name="Baiba Kaļķe" userId="S::baibak@edu.lu.lv::090b5955-d8cd-4512-94e7-80946276549e" providerId="AD" clId="Web-{0AA50D7B-321D-4D57-AFEE-FAD16E8281B7}" dt="2021-09-20T14:48:15.353" v="12" actId="20577"/>
      <pc:docMkLst>
        <pc:docMk/>
      </pc:docMkLst>
      <pc:sldChg chg="modSp">
        <pc:chgData name="Baiba Kaļķe" userId="S::baibak@edu.lu.lv::090b5955-d8cd-4512-94e7-80946276549e" providerId="AD" clId="Web-{0AA50D7B-321D-4D57-AFEE-FAD16E8281B7}" dt="2021-09-20T14:48:15.353" v="12" actId="20577"/>
        <pc:sldMkLst>
          <pc:docMk/>
          <pc:sldMk cId="2167973610" sldId="316"/>
        </pc:sldMkLst>
        <pc:spChg chg="mod">
          <ac:chgData name="Baiba Kaļķe" userId="S::baibak@edu.lu.lv::090b5955-d8cd-4512-94e7-80946276549e" providerId="AD" clId="Web-{0AA50D7B-321D-4D57-AFEE-FAD16E8281B7}" dt="2021-09-20T14:48:15.353" v="12" actId="20577"/>
          <ac:spMkLst>
            <pc:docMk/>
            <pc:sldMk cId="2167973610" sldId="316"/>
            <ac:spMk id="8" creationId="{504069CE-19EB-4581-977F-EB0EC42E08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673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642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74809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1059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708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648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267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862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00604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90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6473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4936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68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VFPBf1AZOQ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survey/account/register#yout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83E1C778-2EEE-44C5-917D-EDF60F02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623" t="9091" r="149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176819" cy="3204134"/>
          </a:xfrm>
        </p:spPr>
        <p:txBody>
          <a:bodyPr anchor="b">
            <a:normAutofit/>
          </a:bodyPr>
          <a:lstStyle/>
          <a:p>
            <a:r>
              <a:rPr lang="lv-LV" sz="3200" dirty="0"/>
              <a:t>8. klase</a:t>
            </a:r>
            <a:br>
              <a:rPr lang="lv-LV" sz="3200" dirty="0"/>
            </a:br>
            <a:r>
              <a:rPr lang="lv-LV" sz="3200" dirty="0"/>
              <a:t>Tēma: Tava nākotne, tava pasaule</a:t>
            </a:r>
            <a:r>
              <a:rPr lang="lv-LV" sz="3600" dirty="0"/>
              <a:t/>
            </a:r>
            <a:br>
              <a:rPr lang="lv-LV" sz="3600" dirty="0"/>
            </a:br>
            <a:r>
              <a:rPr lang="lv-LV" sz="3600" dirty="0"/>
              <a:t/>
            </a:r>
            <a:br>
              <a:rPr lang="lv-LV" sz="3600" dirty="0"/>
            </a:br>
            <a:r>
              <a:rPr lang="lv-LV" sz="3600" b="1" dirty="0"/>
              <a:t>1. nodarbība - Laba dzīve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9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8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metcaljm\AppData\Local\Microsoft\Windows\Temporary Internet Files\Content.IE5\ZN9G2V3N\2195191093_7a9b948755_z[1].jpg">
            <a:extLst>
              <a:ext uri="{FF2B5EF4-FFF2-40B4-BE49-F238E27FC236}">
                <a16:creationId xmlns="" xmlns:a16="http://schemas.microsoft.com/office/drawing/2014/main" id="{691398B6-4044-4582-8129-159F4777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95" y="2486568"/>
            <a:ext cx="3123050" cy="234228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A8C07F-2933-491F-BF6B-A463B7039377}"/>
              </a:ext>
            </a:extLst>
          </p:cNvPr>
          <p:cNvSpPr txBox="1"/>
          <p:nvPr/>
        </p:nvSpPr>
        <p:spPr>
          <a:xfrm>
            <a:off x="1020417" y="2228527"/>
            <a:ext cx="609600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lv-LV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Nosauciet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klasesbiedram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 vienu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priekšmetu, ko ņemsiet līdzi uz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vientuļu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salu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paskaidrojot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kāpēc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 dirty="0"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3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F1AE13-B29A-4AC3-AE98-FAC17D1479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635" y="1801437"/>
            <a:ext cx="3544023" cy="3913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974620-1780-40F8-AB0E-0A942CBD2EF7}"/>
              </a:ext>
            </a:extLst>
          </p:cNvPr>
          <p:cNvSpPr txBox="1"/>
          <p:nvPr/>
        </p:nvSpPr>
        <p:spPr>
          <a:xfrm>
            <a:off x="278295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Kas ir laba dzīve?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D6ACA1-1C8E-45A3-AA33-2B2C0E354AB0}"/>
              </a:ext>
            </a:extLst>
          </p:cNvPr>
          <p:cNvSpPr txBox="1"/>
          <p:nvPr/>
        </p:nvSpPr>
        <p:spPr>
          <a:xfrm>
            <a:off x="4929809" y="1112468"/>
            <a:ext cx="6903382" cy="4208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“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L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aba dzīve”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–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tas nozīmē? Ko nozīmē, ja kāds ir nodzīvojis “labu dzīvi”?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vari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iedomāties kādu cilvēku, kurš, tavuprāt, nodzīvojis “labu dzīvi”? Kā tas izpaudās?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Kāpēc tu uzskati, ka šī cilvēka dzīve bija laba? Kā,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tavuprāt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viņš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veidoja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labu dzīvi?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tas notika nejauši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Vai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arī šis cilvēks pieņēma apzinātus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lēmumus, ieguva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paradumus, kas palīdzēja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veidot labu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dzīvi?</a:t>
            </a:r>
            <a:endParaRPr lang="en-GB" sz="24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F7C096-A27C-4ED3-8062-777773C34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832035" y="2356305"/>
            <a:ext cx="3103213" cy="22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11267F-1886-4DBD-AF7B-8CDC9D93854C}"/>
              </a:ext>
            </a:extLst>
          </p:cNvPr>
          <p:cNvSpPr txBox="1"/>
          <p:nvPr/>
        </p:nvSpPr>
        <p:spPr>
          <a:xfrm>
            <a:off x="185531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Labas dzīves pazīmes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ACE1DC-F5CA-4645-82D2-A948D355F578}"/>
              </a:ext>
            </a:extLst>
          </p:cNvPr>
          <p:cNvSpPr txBox="1"/>
          <p:nvPr/>
        </p:nvSpPr>
        <p:spPr>
          <a:xfrm>
            <a:off x="357809" y="858769"/>
            <a:ext cx="7474226" cy="51839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Jānostājas pie tās lapas, kura, jūsuprāt, atspoguļo tālāk minēto aspektu nozīmi labas dzīves veidošanā.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Liela alga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Ilgstošas attiecības ar vīru/sievu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Daudz draugu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Būt ietekmīgam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Būt radošam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Esiet gatavi aizstāvēt savu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viedokli, uzklausīt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pretējus viedokļus un prasīt to pamatojumus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.!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jūs uzskatāt par svarīgām labas dzīves sastāvdaļām? </a:t>
            </a:r>
            <a:endParaRPr lang="en-GB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8665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F267C-A4B1-4F64-B41B-B3B9ED206C8E}"/>
              </a:ext>
            </a:extLst>
          </p:cNvPr>
          <p:cNvSpPr txBox="1"/>
          <p:nvPr/>
        </p:nvSpPr>
        <p:spPr>
          <a:xfrm>
            <a:off x="139149" y="612831"/>
            <a:ext cx="7805530" cy="56271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Aristotelis: “Kas ir laba dzīve”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https://www.youtube.com/watch?v=VFPBf1AZOQg</a:t>
            </a:r>
            <a:endParaRPr lang="lv-LV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Galvenie domāšanas virzieni: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lv-LV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eksistenciālistiem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nav citas nozīmes kā tā, ko tu pats dzīvei piešķir;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lv-LV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hēdonistiem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dzīves mērķis ir gūt baudu, 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savukārt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ticīgajiem cilvēkiem dzīvei jēgu piešķir augstākstāvoša būtne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 –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Dievs.</a:t>
            </a:r>
            <a:endParaRPr lang="lv-LV" sz="20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lv-LV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Aristotelis 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labu dzīvi uzskatīja tādu dzīvi, kuras laikā cilvēks meklē veidus, kā kļūt tikumīgākam, attīstot tikumus.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Kurš no šiem uzskatiem šķiet vilinošāks? </a:t>
            </a:r>
            <a:endParaRPr lang="lv-L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šiem uzskatiem ir kādi ierobežojumi? 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E82FAA-E22D-4169-8825-ECFD9CC44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" b="130"/>
          <a:stretch/>
        </p:blipFill>
        <p:spPr>
          <a:xfrm>
            <a:off x="8150087" y="3193773"/>
            <a:ext cx="3896139" cy="1987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4069CE-19EB-4581-977F-EB0EC42E08FF}"/>
              </a:ext>
            </a:extLst>
          </p:cNvPr>
          <p:cNvSpPr txBox="1"/>
          <p:nvPr/>
        </p:nvSpPr>
        <p:spPr>
          <a:xfrm>
            <a:off x="145774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“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Labas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dzīves” izpratne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97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4C0D45A-664F-4120-8E16-27E1859134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6006" y="1824781"/>
            <a:ext cx="3433368" cy="253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D1C8B4-C5D5-4A9E-8DFF-158C9A043C7A}"/>
              </a:ext>
            </a:extLst>
          </p:cNvPr>
          <p:cNvSpPr txBox="1"/>
          <p:nvPr/>
        </p:nvSpPr>
        <p:spPr>
          <a:xfrm>
            <a:off x="8474627" y="4360791"/>
            <a:ext cx="259093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Kopš 2003. gada Deivids </a:t>
            </a:r>
            <a:r>
              <a:rPr lang="lv-LV" sz="1600" dirty="0" err="1"/>
              <a:t>Brūkss</a:t>
            </a:r>
            <a:r>
              <a:rPr lang="lv-LV" sz="1600" dirty="0"/>
              <a:t> (augšā) ir rakstījis viedokļu rakstus laikrakstam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New</a:t>
            </a:r>
            <a:r>
              <a:rPr lang="lv-LV" sz="1600" dirty="0"/>
              <a:t> </a:t>
            </a:r>
            <a:r>
              <a:rPr lang="lv-LV" sz="1600" dirty="0" err="1"/>
              <a:t>York</a:t>
            </a:r>
            <a:r>
              <a:rPr lang="lv-LV" sz="1600" dirty="0"/>
              <a:t> </a:t>
            </a:r>
            <a:r>
              <a:rPr lang="lv-LV" sz="1600" dirty="0" err="1"/>
              <a:t>Times</a:t>
            </a:r>
            <a:r>
              <a:rPr lang="lv-LV" sz="1600" dirty="0"/>
              <a:t>.</a:t>
            </a:r>
            <a:endParaRPr lang="en-GB" sz="1600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2468EB-99D4-445C-9862-70774EB0A592}"/>
              </a:ext>
            </a:extLst>
          </p:cNvPr>
          <p:cNvSpPr txBox="1"/>
          <p:nvPr/>
        </p:nvSpPr>
        <p:spPr>
          <a:xfrm>
            <a:off x="682626" y="2004537"/>
            <a:ext cx="609600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Deivids </a:t>
            </a:r>
            <a:r>
              <a:rPr lang="lv-LV" sz="24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Brukss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(</a:t>
            </a:r>
            <a:r>
              <a:rPr lang="lv-LV" sz="2400" i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David</a:t>
            </a:r>
            <a:r>
              <a:rPr lang="lv-LV" sz="24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i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Brooks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) skaidro, ka dvēseles tikumi (tie, kuru dēļ mēs vēlētos, lai mūs atceras un uzslavē pēc mūsu nāves) un darba tikumi (ko mēs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izmantojam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lai dzīvē virzītos uz priekšu).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savā dzīvē vari noteikt atšķirību starp šiem diviem? 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ir grūti to noteikt? 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tiem būtu jāatšķiras? 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AD48D9-89EF-4250-9B69-79A6CD4F4EA0}"/>
              </a:ext>
            </a:extLst>
          </p:cNvPr>
          <p:cNvSpPr txBox="1"/>
          <p:nvPr/>
        </p:nvSpPr>
        <p:spPr>
          <a:xfrm>
            <a:off x="291546" y="16173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Dvēseles vai darba tikumi?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62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5435AEC6-FA55-4C30-AECC-CDB883090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52" t="18046" r="12500" b="40977"/>
          <a:stretch/>
        </p:blipFill>
        <p:spPr bwMode="auto">
          <a:xfrm rot="21158666">
            <a:off x="8281859" y="2210726"/>
            <a:ext cx="2955303" cy="2905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1A0822A1-0C9C-47A9-B29C-0ACF2D1B4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76" t="18506" r="37845" b="38582"/>
          <a:stretch/>
        </p:blipFill>
        <p:spPr bwMode="auto">
          <a:xfrm rot="20938772">
            <a:off x="7929200" y="2280375"/>
            <a:ext cx="2862001" cy="289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B1A05F9-528E-45E2-9782-35D929B26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4" t="16705" r="63103" b="32260"/>
          <a:stretch/>
        </p:blipFill>
        <p:spPr bwMode="auto">
          <a:xfrm rot="20701820">
            <a:off x="7803846" y="2363858"/>
            <a:ext cx="2454272" cy="2961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E0ECDC-49B1-4E6D-85BD-0F0F5E67B47F}"/>
              </a:ext>
            </a:extLst>
          </p:cNvPr>
          <p:cNvSpPr txBox="1"/>
          <p:nvPr/>
        </p:nvSpPr>
        <p:spPr>
          <a:xfrm>
            <a:off x="174017" y="851371"/>
            <a:ext cx="7097402" cy="53447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Pārdomā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kuri tikumi ir vissvarīgākie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Izpildi 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VIA aptauja, lai noteiktu sev visbūtiskākos tikumus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Īstā aptauja pieejama šeit (jāizvēlas latviešu valodu) 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https://www.viacharacter.org/survey/account/register#youth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Pārrunājiet testa rezultātus!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Kāpēc izvēlējāties šos tikumus?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jūs esat izvēlējušies 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vienādus vai atšķirīgus 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tikumus?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 esat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izvēlējušies galvenokārt morālos, pilsoniskos, intelektuālos vai darbības tikumus?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lv-L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lv-L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Kuri tikumi ir attīstīti īpaši spēcīgi? </a:t>
            </a:r>
            <a:r>
              <a:rPr lang="lv-LV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to var zināt? </a:t>
            </a:r>
            <a:endParaRPr lang="lv-L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Kuri tikumi vēl jāattīsta? Kā to var zināt? 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EA63AA-6733-4D3D-8270-3E35CA062F3E}"/>
              </a:ext>
            </a:extLst>
          </p:cNvPr>
          <p:cNvSpPr txBox="1"/>
          <p:nvPr/>
        </p:nvSpPr>
        <p:spPr>
          <a:xfrm>
            <a:off x="212035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aktivitāte. VIA aptauja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34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8BC56D-8277-4854-8603-66FE53B992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738" y="2423769"/>
            <a:ext cx="2199406" cy="2459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DF460F-76BF-4A50-B95B-51011FB56106}"/>
              </a:ext>
            </a:extLst>
          </p:cNvPr>
          <p:cNvSpPr txBox="1"/>
          <p:nvPr/>
        </p:nvSpPr>
        <p:spPr>
          <a:xfrm>
            <a:off x="1627028" y="2084017"/>
            <a:ext cx="609600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No sešiem sev svarīgākajiem tikumiem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izvēlies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vienu, kuru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vēlētos vēl attīstīt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Un sagatavo rīcības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plānu,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varētu darīt, lai praktizētu šo tikumu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31970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8EFA7-91A8-4AFC-9BA5-3AF61FC7B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302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8. klase Tēma: Tava nākotne, tava pasaule  1. nodarbība - Laba dzīve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114</cp:revision>
  <dcterms:created xsi:type="dcterms:W3CDTF">2019-06-13T10:46:31Z</dcterms:created>
  <dcterms:modified xsi:type="dcterms:W3CDTF">2021-10-15T10:14:06Z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