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sldIdLst>
    <p:sldId id="256" r:id="rId5"/>
    <p:sldId id="312" r:id="rId6"/>
    <p:sldId id="314" r:id="rId7"/>
    <p:sldId id="315" r:id="rId8"/>
    <p:sldId id="265" r:id="rId9"/>
    <p:sldId id="317" r:id="rId10"/>
    <p:sldId id="318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C89C3-4920-45B7-ACE7-F4D68A0854A7}" v="83" dt="2021-08-30T09:53:14.268"/>
    <p1510:client id="{E4A8A8F1-F2C9-4F73-A502-898424F0216D}" v="193" dt="2021-09-20T15:23:26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ita Elksne" userId="b99ef440-e145-4e76-b315-0c8517c1cf25" providerId="ADAL" clId="{067C89C3-4920-45B7-ACE7-F4D68A0854A7}"/>
    <pc:docChg chg="undo custSel addSld delSld modSld sldOrd delMainMaster">
      <pc:chgData name="Gunita Elksne" userId="b99ef440-e145-4e76-b315-0c8517c1cf25" providerId="ADAL" clId="{067C89C3-4920-45B7-ACE7-F4D68A0854A7}" dt="2021-08-30T09:53:14.268" v="79" actId="47"/>
      <pc:docMkLst>
        <pc:docMk/>
      </pc:docMkLst>
      <pc:sldChg chg="modSp add mod">
        <pc:chgData name="Gunita Elksne" userId="b99ef440-e145-4e76-b315-0c8517c1cf25" providerId="ADAL" clId="{067C89C3-4920-45B7-ACE7-F4D68A0854A7}" dt="2021-08-30T09:49:19.377" v="38" actId="1076"/>
        <pc:sldMkLst>
          <pc:docMk/>
          <pc:sldMk cId="2592969653" sldId="256"/>
        </pc:sldMkLst>
        <pc:spChg chg="mod">
          <ac:chgData name="Gunita Elksne" userId="b99ef440-e145-4e76-b315-0c8517c1cf25" providerId="ADAL" clId="{067C89C3-4920-45B7-ACE7-F4D68A0854A7}" dt="2021-08-30T09:49:14.087" v="37" actId="113"/>
          <ac:spMkLst>
            <pc:docMk/>
            <pc:sldMk cId="2592969653" sldId="256"/>
            <ac:spMk id="2" creationId="{45F9EF60-A8E6-425F-870C-F44EC6141DD0}"/>
          </ac:spMkLst>
        </pc:spChg>
        <pc:spChg chg="mod">
          <ac:chgData name="Gunita Elksne" userId="b99ef440-e145-4e76-b315-0c8517c1cf25" providerId="ADAL" clId="{067C89C3-4920-45B7-ACE7-F4D68A0854A7}" dt="2021-08-30T09:49:19.377" v="38" actId="1076"/>
          <ac:spMkLst>
            <pc:docMk/>
            <pc:sldMk cId="2592969653" sldId="256"/>
            <ac:spMk id="3" creationId="{A3FF2741-A011-4065-B2FC-71ADEEAF6049}"/>
          </ac:spMkLst>
        </pc:spChg>
      </pc:sldChg>
      <pc:sldChg chg="add">
        <pc:chgData name="Gunita Elksne" userId="b99ef440-e145-4e76-b315-0c8517c1cf25" providerId="ADAL" clId="{067C89C3-4920-45B7-ACE7-F4D68A0854A7}" dt="2021-08-30T09:53:10.012" v="78"/>
        <pc:sldMkLst>
          <pc:docMk/>
          <pc:sldMk cId="591148582" sldId="258"/>
        </pc:sldMkLst>
      </pc:sldChg>
      <pc:sldChg chg="del">
        <pc:chgData name="Gunita Elksne" userId="b99ef440-e145-4e76-b315-0c8517c1cf25" providerId="ADAL" clId="{067C89C3-4920-45B7-ACE7-F4D68A0854A7}" dt="2021-08-30T09:53:14.268" v="79" actId="47"/>
        <pc:sldMkLst>
          <pc:docMk/>
          <pc:sldMk cId="0" sldId="262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1819022894" sldId="265"/>
        </pc:sldMkLst>
      </pc:sldChg>
      <pc:sldChg chg="modSp add mod">
        <pc:chgData name="Gunita Elksne" userId="b99ef440-e145-4e76-b315-0c8517c1cf25" providerId="ADAL" clId="{067C89C3-4920-45B7-ACE7-F4D68A0854A7}" dt="2021-08-30T09:50:41.934" v="46" actId="20577"/>
        <pc:sldMkLst>
          <pc:docMk/>
          <pc:sldMk cId="2695791574" sldId="265"/>
        </pc:sldMkLst>
        <pc:spChg chg="mod">
          <ac:chgData name="Gunita Elksne" userId="b99ef440-e145-4e76-b315-0c8517c1cf25" providerId="ADAL" clId="{067C89C3-4920-45B7-ACE7-F4D68A0854A7}" dt="2021-08-30T09:50:41.934" v="46" actId="20577"/>
          <ac:spMkLst>
            <pc:docMk/>
            <pc:sldMk cId="2695791574" sldId="265"/>
            <ac:spMk id="2" creationId="{895C5EF7-3651-4AE4-A9D1-EA0A8E4FC80A}"/>
          </ac:spMkLst>
        </pc:spChg>
      </pc:sldChg>
      <pc:sldChg chg="del ord">
        <pc:chgData name="Gunita Elksne" userId="b99ef440-e145-4e76-b315-0c8517c1cf25" providerId="ADAL" clId="{067C89C3-4920-45B7-ACE7-F4D68A0854A7}" dt="2021-08-30T09:49:25.225" v="39" actId="47"/>
        <pc:sldMkLst>
          <pc:docMk/>
          <pc:sldMk cId="2057272332" sldId="311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445288992" sldId="312"/>
        </pc:sldMkLst>
      </pc:sldChg>
      <pc:sldChg chg="modSp add mod">
        <pc:chgData name="Gunita Elksne" userId="b99ef440-e145-4e76-b315-0c8517c1cf25" providerId="ADAL" clId="{067C89C3-4920-45B7-ACE7-F4D68A0854A7}" dt="2021-08-30T09:50:02.730" v="43" actId="20577"/>
        <pc:sldMkLst>
          <pc:docMk/>
          <pc:sldMk cId="3735687363" sldId="312"/>
        </pc:sldMkLst>
        <pc:spChg chg="mod">
          <ac:chgData name="Gunita Elksne" userId="b99ef440-e145-4e76-b315-0c8517c1cf25" providerId="ADAL" clId="{067C89C3-4920-45B7-ACE7-F4D68A0854A7}" dt="2021-08-30T09:50:02.730" v="43" actId="20577"/>
          <ac:spMkLst>
            <pc:docMk/>
            <pc:sldMk cId="3735687363" sldId="312"/>
            <ac:spMk id="3" creationId="{4B2C9537-C686-4271-883D-E1F9C5C61AAA}"/>
          </ac:spMkLst>
        </pc:spChg>
      </pc:sldChg>
      <pc:sldChg chg="add">
        <pc:chgData name="Gunita Elksne" userId="b99ef440-e145-4e76-b315-0c8517c1cf25" providerId="ADAL" clId="{067C89C3-4920-45B7-ACE7-F4D68A0854A7}" dt="2021-08-30T09:49:44.756" v="41"/>
        <pc:sldMkLst>
          <pc:docMk/>
          <pc:sldMk cId="2473824887" sldId="314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2893829702" sldId="314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122463041" sldId="315"/>
        </pc:sldMkLst>
      </pc:sldChg>
      <pc:sldChg chg="add">
        <pc:chgData name="Gunita Elksne" userId="b99ef440-e145-4e76-b315-0c8517c1cf25" providerId="ADAL" clId="{067C89C3-4920-45B7-ACE7-F4D68A0854A7}" dt="2021-08-30T09:49:44.756" v="41"/>
        <pc:sldMkLst>
          <pc:docMk/>
          <pc:sldMk cId="940980912" sldId="315"/>
        </pc:sldMkLst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2182192302" sldId="317"/>
        </pc:sldMkLst>
      </pc:sldChg>
      <pc:sldChg chg="modSp add mod">
        <pc:chgData name="Gunita Elksne" userId="b99ef440-e145-4e76-b315-0c8517c1cf25" providerId="ADAL" clId="{067C89C3-4920-45B7-ACE7-F4D68A0854A7}" dt="2021-08-30T09:51:14.485" v="58" actId="6549"/>
        <pc:sldMkLst>
          <pc:docMk/>
          <pc:sldMk cId="4114439124" sldId="317"/>
        </pc:sldMkLst>
        <pc:spChg chg="mod">
          <ac:chgData name="Gunita Elksne" userId="b99ef440-e145-4e76-b315-0c8517c1cf25" providerId="ADAL" clId="{067C89C3-4920-45B7-ACE7-F4D68A0854A7}" dt="2021-08-30T09:50:58.691" v="47" actId="20577"/>
          <ac:spMkLst>
            <pc:docMk/>
            <pc:sldMk cId="4114439124" sldId="317"/>
            <ac:spMk id="5" creationId="{1D8EBB3F-B436-42C2-83FC-2174F86B987D}"/>
          </ac:spMkLst>
        </pc:spChg>
        <pc:spChg chg="mod">
          <ac:chgData name="Gunita Elksne" userId="b99ef440-e145-4e76-b315-0c8517c1cf25" providerId="ADAL" clId="{067C89C3-4920-45B7-ACE7-F4D68A0854A7}" dt="2021-08-30T09:51:14.485" v="58" actId="6549"/>
          <ac:spMkLst>
            <pc:docMk/>
            <pc:sldMk cId="4114439124" sldId="317"/>
            <ac:spMk id="7" creationId="{B53BF023-4D3F-4BA8-9899-EE2D76A769FA}"/>
          </ac:spMkLst>
        </pc:spChg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551191914" sldId="318"/>
        </pc:sldMkLst>
      </pc:sldChg>
      <pc:sldChg chg="modSp add mod">
        <pc:chgData name="Gunita Elksne" userId="b99ef440-e145-4e76-b315-0c8517c1cf25" providerId="ADAL" clId="{067C89C3-4920-45B7-ACE7-F4D68A0854A7}" dt="2021-08-30T09:52:32.591" v="76" actId="20577"/>
        <pc:sldMkLst>
          <pc:docMk/>
          <pc:sldMk cId="3722425250" sldId="318"/>
        </pc:sldMkLst>
        <pc:spChg chg="mod">
          <ac:chgData name="Gunita Elksne" userId="b99ef440-e145-4e76-b315-0c8517c1cf25" providerId="ADAL" clId="{067C89C3-4920-45B7-ACE7-F4D68A0854A7}" dt="2021-08-30T09:51:47.647" v="66" actId="20577"/>
          <ac:spMkLst>
            <pc:docMk/>
            <pc:sldMk cId="3722425250" sldId="318"/>
            <ac:spMk id="6" creationId="{484BD1D1-A0A8-49F3-8220-9EACCED18BD5}"/>
          </ac:spMkLst>
        </pc:spChg>
        <pc:spChg chg="mod">
          <ac:chgData name="Gunita Elksne" userId="b99ef440-e145-4e76-b315-0c8517c1cf25" providerId="ADAL" clId="{067C89C3-4920-45B7-ACE7-F4D68A0854A7}" dt="2021-08-30T09:52:32.591" v="76" actId="20577"/>
          <ac:spMkLst>
            <pc:docMk/>
            <pc:sldMk cId="3722425250" sldId="318"/>
            <ac:spMk id="8" creationId="{1C39ED73-0DCC-4FE4-A380-F9AB980DA51C}"/>
          </ac:spMkLst>
        </pc:spChg>
      </pc:sldChg>
      <pc:sldChg chg="del">
        <pc:chgData name="Gunita Elksne" userId="b99ef440-e145-4e76-b315-0c8517c1cf25" providerId="ADAL" clId="{067C89C3-4920-45B7-ACE7-F4D68A0854A7}" dt="2021-08-30T09:49:40.444" v="40" actId="2696"/>
        <pc:sldMkLst>
          <pc:docMk/>
          <pc:sldMk cId="3817765344" sldId="319"/>
        </pc:sldMkLst>
      </pc:sldChg>
      <pc:sldChg chg="modSp add mod">
        <pc:chgData name="Gunita Elksne" userId="b99ef440-e145-4e76-b315-0c8517c1cf25" providerId="ADAL" clId="{067C89C3-4920-45B7-ACE7-F4D68A0854A7}" dt="2021-08-30T09:52:41.318" v="77" actId="6549"/>
        <pc:sldMkLst>
          <pc:docMk/>
          <pc:sldMk cId="3834183387" sldId="319"/>
        </pc:sldMkLst>
        <pc:spChg chg="mod">
          <ac:chgData name="Gunita Elksne" userId="b99ef440-e145-4e76-b315-0c8517c1cf25" providerId="ADAL" clId="{067C89C3-4920-45B7-ACE7-F4D68A0854A7}" dt="2021-08-30T09:52:41.318" v="77" actId="6549"/>
          <ac:spMkLst>
            <pc:docMk/>
            <pc:sldMk cId="3834183387" sldId="319"/>
            <ac:spMk id="6" creationId="{52036B20-D148-4F00-B188-0839122682DC}"/>
          </ac:spMkLst>
        </pc:spChg>
      </pc:sldChg>
      <pc:sldMasterChg chg="del delSldLayout">
        <pc:chgData name="Gunita Elksne" userId="b99ef440-e145-4e76-b315-0c8517c1cf25" providerId="ADAL" clId="{067C89C3-4920-45B7-ACE7-F4D68A0854A7}" dt="2021-08-30T09:53:14.268" v="79" actId="47"/>
        <pc:sldMasterMkLst>
          <pc:docMk/>
          <pc:sldMasterMk cId="2866832251" sldId="2147483648"/>
        </pc:sldMasterMkLst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Gunita Elksne" userId="b99ef440-e145-4e76-b315-0c8517c1cf25" providerId="ADAL" clId="{067C89C3-4920-45B7-ACE7-F4D68A0854A7}" dt="2021-08-30T09:53:14.268" v="79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Baiba Kaļķe" userId="S::baibak@edu.lu.lv::090b5955-d8cd-4512-94e7-80946276549e" providerId="AD" clId="Web-{E4A8A8F1-F2C9-4F73-A502-898424F0216D}"/>
    <pc:docChg chg="modSld">
      <pc:chgData name="Baiba Kaļķe" userId="S::baibak@edu.lu.lv::090b5955-d8cd-4512-94e7-80946276549e" providerId="AD" clId="Web-{E4A8A8F1-F2C9-4F73-A502-898424F0216D}" dt="2021-09-20T15:23:26.348" v="103" actId="20577"/>
      <pc:docMkLst>
        <pc:docMk/>
      </pc:docMkLst>
      <pc:sldChg chg="modSp">
        <pc:chgData name="Baiba Kaļķe" userId="S::baibak@edu.lu.lv::090b5955-d8cd-4512-94e7-80946276549e" providerId="AD" clId="Web-{E4A8A8F1-F2C9-4F73-A502-898424F0216D}" dt="2021-09-20T15:19:58.921" v="40" actId="20577"/>
        <pc:sldMkLst>
          <pc:docMk/>
          <pc:sldMk cId="2695791574" sldId="265"/>
        </pc:sldMkLst>
        <pc:spChg chg="mod">
          <ac:chgData name="Baiba Kaļķe" userId="S::baibak@edu.lu.lv::090b5955-d8cd-4512-94e7-80946276549e" providerId="AD" clId="Web-{E4A8A8F1-F2C9-4F73-A502-898424F0216D}" dt="2021-09-20T15:19:58.921" v="40" actId="20577"/>
          <ac:spMkLst>
            <pc:docMk/>
            <pc:sldMk cId="2695791574" sldId="265"/>
            <ac:spMk id="2" creationId="{895C5EF7-3651-4AE4-A9D1-EA0A8E4FC80A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17:22.417" v="12" actId="20577"/>
        <pc:sldMkLst>
          <pc:docMk/>
          <pc:sldMk cId="3735687363" sldId="312"/>
        </pc:sldMkLst>
        <pc:spChg chg="mod">
          <ac:chgData name="Baiba Kaļķe" userId="S::baibak@edu.lu.lv::090b5955-d8cd-4512-94e7-80946276549e" providerId="AD" clId="Web-{E4A8A8F1-F2C9-4F73-A502-898424F0216D}" dt="2021-09-20T15:17:22.417" v="12" actId="20577"/>
          <ac:spMkLst>
            <pc:docMk/>
            <pc:sldMk cId="3735687363" sldId="312"/>
            <ac:spMk id="3" creationId="{4B2C9537-C686-4271-883D-E1F9C5C61AAA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19:05.451" v="16" actId="20577"/>
        <pc:sldMkLst>
          <pc:docMk/>
          <pc:sldMk cId="940980912" sldId="315"/>
        </pc:sldMkLst>
        <pc:spChg chg="mod">
          <ac:chgData name="Baiba Kaļķe" userId="S::baibak@edu.lu.lv::090b5955-d8cd-4512-94e7-80946276549e" providerId="AD" clId="Web-{E4A8A8F1-F2C9-4F73-A502-898424F0216D}" dt="2021-09-20T15:19:05.451" v="16" actId="20577"/>
          <ac:spMkLst>
            <pc:docMk/>
            <pc:sldMk cId="940980912" sldId="315"/>
            <ac:spMk id="8" creationId="{AF1F9972-A8B6-40B5-8AD0-99DB8BD9EF32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21:50.517" v="66" actId="20577"/>
        <pc:sldMkLst>
          <pc:docMk/>
          <pc:sldMk cId="4114439124" sldId="317"/>
        </pc:sldMkLst>
        <pc:spChg chg="mod">
          <ac:chgData name="Baiba Kaļķe" userId="S::baibak@edu.lu.lv::090b5955-d8cd-4512-94e7-80946276549e" providerId="AD" clId="Web-{E4A8A8F1-F2C9-4F73-A502-898424F0216D}" dt="2021-09-20T15:21:50.517" v="66" actId="20577"/>
          <ac:spMkLst>
            <pc:docMk/>
            <pc:sldMk cId="4114439124" sldId="317"/>
            <ac:spMk id="9" creationId="{1E719DA2-C391-4BDC-936E-0D7EAA34D7B8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22:42.331" v="83" actId="20577"/>
        <pc:sldMkLst>
          <pc:docMk/>
          <pc:sldMk cId="3722425250" sldId="318"/>
        </pc:sldMkLst>
        <pc:spChg chg="mod">
          <ac:chgData name="Baiba Kaļķe" userId="S::baibak@edu.lu.lv::090b5955-d8cd-4512-94e7-80946276549e" providerId="AD" clId="Web-{E4A8A8F1-F2C9-4F73-A502-898424F0216D}" dt="2021-09-20T15:22:42.331" v="83" actId="20577"/>
          <ac:spMkLst>
            <pc:docMk/>
            <pc:sldMk cId="3722425250" sldId="318"/>
            <ac:spMk id="6" creationId="{484BD1D1-A0A8-49F3-8220-9EACCED18BD5}"/>
          </ac:spMkLst>
        </pc:spChg>
      </pc:sldChg>
      <pc:sldChg chg="modSp">
        <pc:chgData name="Baiba Kaļķe" userId="S::baibak@edu.lu.lv::090b5955-d8cd-4512-94e7-80946276549e" providerId="AD" clId="Web-{E4A8A8F1-F2C9-4F73-A502-898424F0216D}" dt="2021-09-20T15:23:26.348" v="103" actId="20577"/>
        <pc:sldMkLst>
          <pc:docMk/>
          <pc:sldMk cId="3834183387" sldId="319"/>
        </pc:sldMkLst>
        <pc:spChg chg="mod">
          <ac:chgData name="Baiba Kaļķe" userId="S::baibak@edu.lu.lv::090b5955-d8cd-4512-94e7-80946276549e" providerId="AD" clId="Web-{E4A8A8F1-F2C9-4F73-A502-898424F0216D}" dt="2021-09-20T15:23:26.348" v="103" actId="20577"/>
          <ac:spMkLst>
            <pc:docMk/>
            <pc:sldMk cId="3834183387" sldId="319"/>
            <ac:spMk id="8" creationId="{9C0C2374-2CF1-487C-B334-9DB2FD00C37A}"/>
          </ac:spMkLst>
        </pc:spChg>
        <pc:spChg chg="mod">
          <ac:chgData name="Baiba Kaļķe" userId="S::baibak@edu.lu.lv::090b5955-d8cd-4512-94e7-80946276549e" providerId="AD" clId="Web-{E4A8A8F1-F2C9-4F73-A502-898424F0216D}" dt="2021-09-20T15:22:50.331" v="85" actId="20577"/>
          <ac:spMkLst>
            <pc:docMk/>
            <pc:sldMk cId="3834183387" sldId="319"/>
            <ac:spMk id="10" creationId="{C5AFCA09-5BE9-4458-8F0E-817B22773F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872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0057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2299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56691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783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08042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9708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1740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799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2120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29360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246475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30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0" name="Attēls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11" name="Attēls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8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Nr6VroF1w&amp;feature=emb_title&amp;ab_channel=CentrsDardedze" TargetMode="External"/><Relationship Id="rId2" Type="http://schemas.openxmlformats.org/officeDocument/2006/relationships/hyperlink" Target="https://www.youtube.com/watch?v=o4AUaPhB1_k&amp;ab_channel=L%C4%81smaReiman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81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8. klase </a:t>
            </a:r>
            <a:br>
              <a:rPr lang="lv-LV" sz="4800" dirty="0"/>
            </a:br>
            <a:r>
              <a:rPr lang="lv-LV" sz="4800" dirty="0"/>
              <a:t/>
            </a:r>
            <a:br>
              <a:rPr lang="lv-LV" sz="4800" dirty="0"/>
            </a:br>
            <a:r>
              <a:rPr lang="lv-LV" sz="4800" dirty="0"/>
              <a:t>Tēma: Tehnoloģiju pasaule</a:t>
            </a:r>
            <a:br>
              <a:rPr lang="lv-LV" sz="4800" dirty="0"/>
            </a:br>
            <a:r>
              <a:rPr lang="lv-LV" sz="4800" dirty="0"/>
              <a:t/>
            </a:r>
            <a:br>
              <a:rPr lang="lv-LV" sz="4800" dirty="0"/>
            </a:br>
            <a:r>
              <a:rPr lang="lv-LV" sz="4800" dirty="0"/>
              <a:t>1.  nodarbība: </a:t>
            </a:r>
            <a:r>
              <a:rPr lang="lv-LV" sz="4800" b="1" dirty="0"/>
              <a:t>Gudra tehnoloģiju izmantošana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112" y="5202238"/>
            <a:ext cx="9144000" cy="1655762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2C9537-C686-4271-883D-E1F9C5C61AAA}"/>
              </a:ext>
            </a:extLst>
          </p:cNvPr>
          <p:cNvSpPr txBox="1"/>
          <p:nvPr/>
        </p:nvSpPr>
        <p:spPr>
          <a:xfrm>
            <a:off x="661471" y="1455913"/>
            <a:ext cx="7157311" cy="40821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tehnoloģiju izmantošana ietekmē tavu ikdienas dzīvi gan pozitīvi, gan negatīvi?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Kuras tavas vajadzības apmierina tehnoloģiju izmantošana?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Kādus vārdus tu izmantotu, lai aprakstītu savas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izjūtas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par tehnoloģiju izmantošanu?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just"/>
            <a:endParaRPr lang="lv-LV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Pārrunājiet šos jautājumus ar </a:t>
            </a:r>
            <a:r>
              <a:rPr lang="lv-LV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tad apkopojiet idejas klasē!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1F4C91-2AAC-4A0C-ABF7-2D07858F43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5076" y="2096962"/>
            <a:ext cx="3485030" cy="2664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68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2F7C447-A071-45CA-8135-306D922956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8235" y="2225938"/>
            <a:ext cx="3624263" cy="2728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444BE8-027B-479C-995A-CD7C020F20A9}"/>
              </a:ext>
            </a:extLst>
          </p:cNvPr>
          <p:cNvSpPr txBox="1"/>
          <p:nvPr/>
        </p:nvSpPr>
        <p:spPr>
          <a:xfrm>
            <a:off x="106018" y="108721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Ko tehnoloģijas mums nodara?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372E56-6666-4612-8CA3-06BB589ACA5E}"/>
              </a:ext>
            </a:extLst>
          </p:cNvPr>
          <p:cNvSpPr txBox="1"/>
          <p:nvPr/>
        </p:nvSpPr>
        <p:spPr>
          <a:xfrm>
            <a:off x="885766" y="1558996"/>
            <a:ext cx="6919764" cy="3051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tehnoloģiju izmantošana var būt kaitīga?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tā var mums kaitēt?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Kādas ir pieaugušo bažas par jauniešu tehnoloģiju izmantošanas paradumiem?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šīs bažas ir pamatotas vai pārspīlētas?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8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BD71B0-8E68-4E1E-BB80-FE211FA9CCF6}"/>
              </a:ext>
            </a:extLst>
          </p:cNvPr>
          <p:cNvSpPr txBox="1"/>
          <p:nvPr/>
        </p:nvSpPr>
        <p:spPr>
          <a:xfrm>
            <a:off x="278295" y="877099"/>
            <a:ext cx="9978887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Kādos veidos tehnoloģijas var “iesūkt” cilvēku? Vai tas var radīt kaitējumu?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A75B7E-E4F9-4225-B777-5E3EEAA26B86}"/>
              </a:ext>
            </a:extLst>
          </p:cNvPr>
          <p:cNvSpPr txBox="1"/>
          <p:nvPr/>
        </p:nvSpPr>
        <p:spPr>
          <a:xfrm>
            <a:off x="106018" y="108721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Ko tehnoloģijas mums nodara?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1F9972-A8B6-40B5-8AD0-99DB8BD9EF32}"/>
              </a:ext>
            </a:extLst>
          </p:cNvPr>
          <p:cNvSpPr txBox="1"/>
          <p:nvPr/>
        </p:nvSpPr>
        <p:spPr>
          <a:xfrm>
            <a:off x="4322680" y="1607928"/>
            <a:ext cx="7869320" cy="23696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Video</a:t>
            </a:r>
            <a:r>
              <a:rPr lang="lv-LV" sz="1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:</a:t>
            </a:r>
            <a:endParaRPr lang="en-GB" sz="1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1600" i="1" u="sng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2"/>
              </a:rPr>
              <a:t>https://www.youtube.com/watch?v=o4AUaPhB1_k&amp;ab_channel=L%C4%81smaReimane</a:t>
            </a:r>
            <a:r>
              <a:rPr lang="lv-LV" sz="1600" i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1600" i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1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(Jaunieši un modernās tehnoloģijas)</a:t>
            </a:r>
            <a:r>
              <a:rPr lang="lv-LV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un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1600" i="1" u="sng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3"/>
              </a:rPr>
              <a:t>https://www.youtube.com/watch?v=KWNr6VroF1w&amp;feature=emb_title&amp;ab_channel=CentrsDardedze</a:t>
            </a:r>
            <a:r>
              <a:rPr lang="lv-LV" sz="1600" i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1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(</a:t>
            </a:r>
            <a:r>
              <a:rPr lang="lv-LV" dirty="0" err="1">
                <a:latin typeface="Calibri"/>
                <a:ea typeface="Times New Roman" panose="02020603050405020304" pitchFamily="18" charset="0"/>
                <a:cs typeface="Times New Roman"/>
              </a:rPr>
              <a:t>Homo</a:t>
            </a:r>
            <a:r>
              <a:rPr lang="lv-LV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dirty="0" err="1">
                <a:latin typeface="Calibri"/>
                <a:ea typeface="Times New Roman" panose="02020603050405020304" pitchFamily="18" charset="0"/>
                <a:cs typeface="Times New Roman"/>
              </a:rPr>
              <a:t>Tabletis</a:t>
            </a:r>
            <a:r>
              <a:rPr lang="lv-LV" sz="1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).</a:t>
            </a:r>
            <a:endParaRPr lang="en-GB" sz="1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9ADC77-2DE3-4B20-87DB-84EA372F0578}"/>
              </a:ext>
            </a:extLst>
          </p:cNvPr>
          <p:cNvSpPr txBox="1"/>
          <p:nvPr/>
        </p:nvSpPr>
        <p:spPr>
          <a:xfrm>
            <a:off x="556591" y="4382054"/>
            <a:ext cx="6493565" cy="1692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Kādas bažas attiecībā uz pusaudžu tehnoloģiju izmantošanas paradumiem attēlotas šajos video?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tevi satrauc visvairāk?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 no šiem jautājumiem iespaido tavu dzīvi visvairāk?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F62FBAC-B499-41F7-B26D-522706FC91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782" t="25495" r="49131" b="29735"/>
          <a:stretch/>
        </p:blipFill>
        <p:spPr>
          <a:xfrm>
            <a:off x="384313" y="1433007"/>
            <a:ext cx="3721389" cy="2595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6809FC7-96AA-406D-A69D-689A8A92C9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8152" t="30150" r="51325" b="29637"/>
          <a:stretch/>
        </p:blipFill>
        <p:spPr>
          <a:xfrm>
            <a:off x="7551423" y="4199837"/>
            <a:ext cx="2864094" cy="2121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098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95C5EF7-3651-4AE4-A9D1-EA0A8E4FC80A}"/>
              </a:ext>
            </a:extLst>
          </p:cNvPr>
          <p:cNvSpPr/>
          <p:nvPr/>
        </p:nvSpPr>
        <p:spPr>
          <a:xfrm>
            <a:off x="606458" y="1554705"/>
            <a:ext cx="7491168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en-US" sz="2400" b="1" dirty="0" err="1">
                <a:latin typeface="Arial"/>
                <a:ea typeface="Arial" panose="020B0604020202020204" pitchFamily="34" charset="0"/>
                <a:cs typeface="Arial"/>
              </a:rPr>
              <a:t>Dienasgrāmatas</a:t>
            </a:r>
            <a:r>
              <a:rPr lang="en-US" sz="2400" b="1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b="1" dirty="0" err="1">
                <a:latin typeface="Arial"/>
                <a:ea typeface="Arial" panose="020B0604020202020204" pitchFamily="34" charset="0"/>
                <a:cs typeface="Arial"/>
              </a:rPr>
              <a:t>ieraksts</a:t>
            </a:r>
            <a:endParaRPr lang="en-GB" sz="2400" b="1" dirty="0">
              <a:latin typeface="Arial"/>
              <a:ea typeface="Arial" panose="020B0604020202020204" pitchFamily="34" charset="0"/>
              <a:cs typeface="Arial"/>
            </a:endParaRPr>
          </a:p>
          <a:p>
            <a:pPr marL="71755" marR="71755"/>
            <a:r>
              <a:rPr lang="lv-LV" sz="2400" dirty="0">
                <a:latin typeface="Arial"/>
                <a:ea typeface="Arial" panose="020B0604020202020204" pitchFamily="34" charset="0"/>
                <a:cs typeface="Arial"/>
              </a:rPr>
              <a:t>Izlasi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informatīvo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materiālu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(1.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materiāls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) par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laiku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, kas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pavadīts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pie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ekrāna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, un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pārrunā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ar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klasesbiedru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, </a:t>
            </a:r>
            <a:r>
              <a:rPr lang="lv-LV" sz="2400" dirty="0">
                <a:latin typeface="Arial"/>
                <a:ea typeface="Arial" panose="020B0604020202020204" pitchFamily="34" charset="0"/>
                <a:cs typeface="Arial"/>
              </a:rPr>
              <a:t> k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ādas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priekšrocības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vai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ieguvumus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sniedz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iespēja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jebkurā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laikā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pieslēgties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sz="2400" dirty="0" err="1">
                <a:latin typeface="Arial"/>
                <a:ea typeface="Arial" panose="020B0604020202020204" pitchFamily="34" charset="0"/>
                <a:cs typeface="Arial"/>
              </a:rPr>
              <a:t>internetam</a:t>
            </a:r>
            <a:r>
              <a:rPr lang="en-US" sz="2400" dirty="0">
                <a:latin typeface="Arial"/>
                <a:ea typeface="Arial" panose="020B0604020202020204" pitchFamily="34" charset="0"/>
                <a:cs typeface="Arial"/>
              </a:rPr>
              <a:t>!</a:t>
            </a:r>
          </a:p>
          <a:p>
            <a:pPr marL="342900" marR="71755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endParaRPr lang="lv-LV" sz="2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1755" lvl="0">
              <a:spcAft>
                <a:spcPts val="0"/>
              </a:spcAft>
            </a:pPr>
            <a:endParaRPr lang="en-GB" sz="2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r>
              <a:rPr lang="lv-LV" sz="2400" dirty="0">
                <a:latin typeface="Arial"/>
                <a:ea typeface="Arial" panose="020B0604020202020204" pitchFamily="34" charset="0"/>
                <a:cs typeface="Arial"/>
              </a:rPr>
              <a:t>Izveido dienasgrāmatas ierakstu, atspoguļojot savu pieredzi par tehnoloģiju izmantošanu ikdienas dzīvē un pārdomājot, kuriem tehnoloģiju lietošanas paradumiem tev būtu jāpievērš uzmanība!</a:t>
            </a:r>
            <a:endParaRPr lang="en-GB" sz="2400" dirty="0">
              <a:effectLst/>
              <a:latin typeface="Arial"/>
              <a:ea typeface="Arial" panose="020B0604020202020204" pitchFamily="34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8D725F-8648-45CB-90BE-437E33816A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4886" y="1965640"/>
            <a:ext cx="3773425" cy="2804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579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FCC8EB-6538-44DC-9B4D-BC245679F8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6824" y="1866688"/>
            <a:ext cx="1497897" cy="1622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38042C-0CD2-4161-8000-2DFC1B2AB8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2473" y="4028214"/>
            <a:ext cx="1526598" cy="1994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8EBB3F-B436-42C2-83FC-2174F86B987D}"/>
              </a:ext>
            </a:extLst>
          </p:cNvPr>
          <p:cNvSpPr txBox="1"/>
          <p:nvPr/>
        </p:nvSpPr>
        <p:spPr>
          <a:xfrm>
            <a:off x="172278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aktivitāte. Tikumi un tehnoloģijas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3BF023-4D3F-4BA8-9899-EE2D76A769FA}"/>
              </a:ext>
            </a:extLst>
          </p:cNvPr>
          <p:cNvSpPr txBox="1"/>
          <p:nvPr/>
        </p:nvSpPr>
        <p:spPr>
          <a:xfrm>
            <a:off x="678963" y="930021"/>
            <a:ext cx="3840027" cy="486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Bieži</a:t>
            </a:r>
            <a:r>
              <a:rPr lang="lv-LV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runājot par tehnoloģijām, tiek uzsvērta to negatīvā ietekme uz mūsu dzīvi.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Tomēr tehnoloģijas sniedz daudz iespēju dažādos veidos attīstīt tikumus, gan pilnveidojot rakstura tikumus, gan pretojoties tehnoloģiju ietekmei un kontrolei pār mums.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719DA2-C391-4BDC-936E-0D7EAA34D7B8}"/>
              </a:ext>
            </a:extLst>
          </p:cNvPr>
          <p:cNvSpPr txBox="1"/>
          <p:nvPr/>
        </p:nvSpPr>
        <p:spPr>
          <a:xfrm>
            <a:off x="7169425" y="1542928"/>
            <a:ext cx="4028661" cy="39925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Kurus tikumus jums ļauj attīstīt tehnoloģijas, un kā tu varētu šos tikumus atpazīt un pilnveidot?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tehnoloģiju, piemēram, viedtālruņa un interneta, izmantošana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kopumā ir pozitīva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vai rada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problēmas?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43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7753AF-28A6-4B56-A067-5CC5030FDA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5443" y="2002349"/>
            <a:ext cx="2484112" cy="285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DBCFDC-AB3E-413C-B3DD-891E0AFD314F}"/>
              </a:ext>
            </a:extLst>
          </p:cNvPr>
          <p:cNvSpPr txBox="1"/>
          <p:nvPr/>
        </p:nvSpPr>
        <p:spPr>
          <a:xfrm>
            <a:off x="0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aktivitāte. Tehnoloģiju atkarība?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4BD1D1-A0A8-49F3-8220-9EACCED18BD5}"/>
              </a:ext>
            </a:extLst>
          </p:cNvPr>
          <p:cNvSpPr txBox="1"/>
          <p:nvPr/>
        </p:nvSpPr>
        <p:spPr>
          <a:xfrm>
            <a:off x="272445" y="874575"/>
            <a:ext cx="8725781" cy="37986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Uzrakstiet divas rindkopas, paužot savu viedokli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šajā jautājumā!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Raugieties, lai jūsu atbilde būtu pamatota, atsaucoties uz nodarbībā pārrunāto informāciju (vai informāciju, ko esi izpētījis individuāli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)! Atbildot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pārdomājiet dažus no šiem jautājumiem: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Kas ir atkarība? Kā var definēt atkarību?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ir atšķirība starp atkarību un “aizraušanos”?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Vai ir kādi kritēriji, lai noteiktu, vai cilvēks ir atkarīgs no tehnoloģijām?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C39ED73-0DCC-4FE4-A380-F9AB980DA51C}"/>
              </a:ext>
            </a:extLst>
          </p:cNvPr>
          <p:cNvSpPr txBox="1"/>
          <p:nvPr/>
        </p:nvSpPr>
        <p:spPr>
          <a:xfrm>
            <a:off x="3286435" y="5448225"/>
            <a:ext cx="6149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Savā atbildē fiksējiet vienu lietu, ko plānojat īstenot, lai savā dzīvē panāktu lielāku līdzsvaru attiecībā uz tehnoloģiju izmantošanu</a:t>
            </a:r>
            <a:r>
              <a:rPr lang="lv-LV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GB" sz="2400"/>
          </a:p>
        </p:txBody>
      </p:sp>
    </p:spTree>
    <p:extLst>
      <p:ext uri="{BB962C8B-B14F-4D97-AF65-F5344CB8AC3E}">
        <p14:creationId xmlns="" xmlns:p14="http://schemas.microsoft.com/office/powerpoint/2010/main" val="372242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5B5C4D-20A1-4DE4-BE8C-7A358FE478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065" y="3062393"/>
            <a:ext cx="3190905" cy="3105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036B20-D148-4F00-B188-0839122682DC}"/>
              </a:ext>
            </a:extLst>
          </p:cNvPr>
          <p:cNvSpPr txBox="1"/>
          <p:nvPr/>
        </p:nvSpPr>
        <p:spPr>
          <a:xfrm>
            <a:off x="132522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aktivitāte. Diena bez tehnoloģijām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0C2374-2CF1-487C-B334-9DB2FD00C37A}"/>
              </a:ext>
            </a:extLst>
          </p:cNvPr>
          <p:cNvSpPr txBox="1"/>
          <p:nvPr/>
        </p:nvSpPr>
        <p:spPr>
          <a:xfrm>
            <a:off x="3502970" y="2245727"/>
            <a:ext cx="7708369" cy="40807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Kas būtu jādara, lai to īstenotu?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Kādas problēmas tas varētu izraisīt?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var izvairīties no vēlmes izmantot elektroniskās ierīces saziņai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 vai izklaidei, vai darbam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utt.?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Iztēlojieties</a:t>
            </a: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kāda būs jūsu diena bez tehnoloģijām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tā liks justies?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būtu ieguvumi un kādi būtu šķēršļi, kas jāpārvar?</a:t>
            </a:r>
            <a:endParaRPr lang="lv-LV" sz="24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jūs to varētu izdarīt?</a:t>
            </a:r>
            <a:endParaRPr lang="en-GB" sz="2400" dirty="0">
              <a:latin typeface="Calibri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AFCA09-5BE9-4458-8F0E-817B22773F59}"/>
              </a:ext>
            </a:extLst>
          </p:cNvPr>
          <p:cNvSpPr txBox="1"/>
          <p:nvPr/>
        </p:nvSpPr>
        <p:spPr>
          <a:xfrm>
            <a:off x="1020417" y="999299"/>
            <a:ext cx="8507895" cy="9168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Nākamo 2 nedēļu laikā atrodi 24 stundu periodu, kurā varētu samazināt tehnoloģiju izmantošanu līdz absolūtam minimumam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18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981ED3-9F9B-4D7E-8D15-F41E08E42A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19979D-2EE2-4267-8422-78BFCFCFC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Custom</PresentationFormat>
  <Paragraphs>56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dizains</vt:lpstr>
      <vt:lpstr>8. klase   Tēma: Tehnoloģiju pasaule  1.  nodarbība: Gudra tehnoloģiju izmantošana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32</cp:revision>
  <dcterms:created xsi:type="dcterms:W3CDTF">2019-06-13T10:46:31Z</dcterms:created>
  <dcterms:modified xsi:type="dcterms:W3CDTF">2021-10-15T10:18:19Z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