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1" r:id="rId5"/>
    <p:sldId id="312" r:id="rId6"/>
    <p:sldId id="314" r:id="rId7"/>
    <p:sldId id="315" r:id="rId8"/>
    <p:sldId id="325" r:id="rId9"/>
    <p:sldId id="317" r:id="rId10"/>
    <p:sldId id="326" r:id="rId11"/>
    <p:sldId id="318" r:id="rId12"/>
    <p:sldId id="319" r:id="rId13"/>
    <p:sldId id="320" r:id="rId14"/>
    <p:sldId id="321" r:id="rId15"/>
    <p:sldId id="323" r:id="rId16"/>
    <p:sldId id="322" r:id="rId17"/>
    <p:sldId id="32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4136"/>
    <a:srgbClr val="25AAE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817A0-8BAD-4B66-93FC-99D911FF912B}" v="3" dt="2021-08-29T08:01:56.675"/>
    <p1510:client id="{B2DC2A5A-13AF-4A60-8514-159207D9C872}" v="243" dt="2021-09-20T14:21:31.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116" d="100"/>
          <a:sy n="116" d="100"/>
        </p:scale>
        <p:origin x="-270" y="-9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āte Balandīna" userId="724c8780-c7e3-4d85-a0a7-cddd1c3a6593" providerId="ADAL" clId="{33E817A0-8BAD-4B66-93FC-99D911FF912B}"/>
    <pc:docChg chg="custSel addSld delSld modSld modMainMaster">
      <pc:chgData name="Beāte Balandīna" userId="724c8780-c7e3-4d85-a0a7-cddd1c3a6593" providerId="ADAL" clId="{33E817A0-8BAD-4B66-93FC-99D911FF912B}" dt="2021-08-29T08:03:44.922" v="64" actId="1076"/>
      <pc:docMkLst>
        <pc:docMk/>
      </pc:docMkLst>
      <pc:sldChg chg="del">
        <pc:chgData name="Beāte Balandīna" userId="724c8780-c7e3-4d85-a0a7-cddd1c3a6593" providerId="ADAL" clId="{33E817A0-8BAD-4B66-93FC-99D911FF912B}" dt="2021-08-29T08:01:50.010" v="60" actId="47"/>
        <pc:sldMkLst>
          <pc:docMk/>
          <pc:sldMk cId="0" sldId="262"/>
        </pc:sldMkLst>
      </pc:sldChg>
      <pc:sldChg chg="addSp delSp modSp">
        <pc:chgData name="Beāte Balandīna" userId="724c8780-c7e3-4d85-a0a7-cddd1c3a6593" providerId="ADAL" clId="{33E817A0-8BAD-4B66-93FC-99D911FF912B}" dt="2021-08-29T07:59:23.878" v="59" actId="20577"/>
        <pc:sldMkLst>
          <pc:docMk/>
          <pc:sldMk cId="2057272332" sldId="311"/>
        </pc:sldMkLst>
        <pc:spChg chg="del">
          <ac:chgData name="Beāte Balandīna" userId="724c8780-c7e3-4d85-a0a7-cddd1c3a6593" providerId="ADAL" clId="{33E817A0-8BAD-4B66-93FC-99D911FF912B}" dt="2021-08-29T07:58:19.871" v="5" actId="478"/>
          <ac:spMkLst>
            <pc:docMk/>
            <pc:sldMk cId="2057272332" sldId="311"/>
            <ac:spMk id="2" creationId="{00000000-0000-0000-0000-000000000000}"/>
          </ac:spMkLst>
        </pc:spChg>
        <pc:spChg chg="add del mod">
          <ac:chgData name="Beāte Balandīna" userId="724c8780-c7e3-4d85-a0a7-cddd1c3a6593" providerId="ADAL" clId="{33E817A0-8BAD-4B66-93FC-99D911FF912B}" dt="2021-08-29T07:58:22.296" v="6" actId="478"/>
          <ac:spMkLst>
            <pc:docMk/>
            <pc:sldMk cId="2057272332" sldId="311"/>
            <ac:spMk id="4" creationId="{B7B988B0-B7ED-4104-921A-970724522A00}"/>
          </ac:spMkLst>
        </pc:spChg>
        <pc:spChg chg="add mod">
          <ac:chgData name="Beāte Balandīna" userId="724c8780-c7e3-4d85-a0a7-cddd1c3a6593" providerId="ADAL" clId="{33E817A0-8BAD-4B66-93FC-99D911FF912B}" dt="2021-08-29T07:59:23.878" v="59" actId="20577"/>
          <ac:spMkLst>
            <pc:docMk/>
            <pc:sldMk cId="2057272332" sldId="311"/>
            <ac:spMk id="5" creationId="{6B7E0835-17FC-9149-A9CD-367C6EEF6138}"/>
          </ac:spMkLst>
        </pc:spChg>
        <pc:spChg chg="add">
          <ac:chgData name="Beāte Balandīna" userId="724c8780-c7e3-4d85-a0a7-cddd1c3a6593" providerId="ADAL" clId="{33E817A0-8BAD-4B66-93FC-99D911FF912B}" dt="2021-08-29T07:58:23.459" v="7"/>
          <ac:spMkLst>
            <pc:docMk/>
            <pc:sldMk cId="2057272332" sldId="311"/>
            <ac:spMk id="6" creationId="{03EDDCB0-8D1C-5547-A3C6-98E05383C3CE}"/>
          </ac:spMkLst>
        </pc:spChg>
      </pc:sldChg>
      <pc:sldChg chg="modSp">
        <pc:chgData name="Beāte Balandīna" userId="724c8780-c7e3-4d85-a0a7-cddd1c3a6593" providerId="ADAL" clId="{33E817A0-8BAD-4B66-93FC-99D911FF912B}" dt="2021-08-29T08:03:44.922" v="64" actId="1076"/>
        <pc:sldMkLst>
          <pc:docMk/>
          <pc:sldMk cId="1297731774" sldId="322"/>
        </pc:sldMkLst>
        <pc:spChg chg="mod">
          <ac:chgData name="Beāte Balandīna" userId="724c8780-c7e3-4d85-a0a7-cddd1c3a6593" providerId="ADAL" clId="{33E817A0-8BAD-4B66-93FC-99D911FF912B}" dt="2021-08-29T08:03:44.922" v="64" actId="1076"/>
          <ac:spMkLst>
            <pc:docMk/>
            <pc:sldMk cId="1297731774" sldId="322"/>
            <ac:spMk id="5" creationId="{DB19D1C0-1961-4F48-8772-1ED6C38204B5}"/>
          </ac:spMkLst>
        </pc:spChg>
      </pc:sldChg>
      <pc:sldChg chg="addSp new add">
        <pc:chgData name="Beāte Balandīna" userId="724c8780-c7e3-4d85-a0a7-cddd1c3a6593" providerId="ADAL" clId="{33E817A0-8BAD-4B66-93FC-99D911FF912B}" dt="2021-08-29T08:01:56.675" v="63"/>
        <pc:sldMkLst>
          <pc:docMk/>
          <pc:sldMk cId="1056821690" sldId="327"/>
        </pc:sldMkLst>
        <pc:spChg chg="add">
          <ac:chgData name="Beāte Balandīna" userId="724c8780-c7e3-4d85-a0a7-cddd1c3a6593" providerId="ADAL" clId="{33E817A0-8BAD-4B66-93FC-99D911FF912B}" dt="2021-08-29T08:01:56.675" v="63"/>
          <ac:spMkLst>
            <pc:docMk/>
            <pc:sldMk cId="1056821690" sldId="327"/>
            <ac:spMk id="2" creationId="{8E4C8004-FD5D-4242-99FB-4727068BD36F}"/>
          </ac:spMkLst>
        </pc:spChg>
        <pc:spChg chg="add">
          <ac:chgData name="Beāte Balandīna" userId="724c8780-c7e3-4d85-a0a7-cddd1c3a6593" providerId="ADAL" clId="{33E817A0-8BAD-4B66-93FC-99D911FF912B}" dt="2021-08-29T08:01:56.675" v="63"/>
          <ac:spMkLst>
            <pc:docMk/>
            <pc:sldMk cId="1056821690" sldId="327"/>
            <ac:spMk id="3" creationId="{E805E070-2BAD-214A-B6EA-38C82CE3A67E}"/>
          </ac:spMkLst>
        </pc:spChg>
      </pc:sldChg>
      <pc:sldMasterChg chg="addSp delSp modSp">
        <pc:chgData name="Beāte Balandīna" userId="724c8780-c7e3-4d85-a0a7-cddd1c3a6593" providerId="ADAL" clId="{33E817A0-8BAD-4B66-93FC-99D911FF912B}" dt="2021-08-29T07:57:16.757" v="4" actId="1076"/>
        <pc:sldMasterMkLst>
          <pc:docMk/>
          <pc:sldMasterMk cId="2866832251" sldId="2147483648"/>
        </pc:sldMasterMkLst>
        <pc:picChg chg="del">
          <ac:chgData name="Beāte Balandīna" userId="724c8780-c7e3-4d85-a0a7-cddd1c3a6593" providerId="ADAL" clId="{33E817A0-8BAD-4B66-93FC-99D911FF912B}" dt="2021-08-29T07:56:52.859" v="1" actId="478"/>
          <ac:picMkLst>
            <pc:docMk/>
            <pc:sldMasterMk cId="2866832251" sldId="2147483648"/>
            <ac:picMk id="7" creationId="{00000000-0000-0000-0000-000000000000}"/>
          </ac:picMkLst>
        </pc:picChg>
        <pc:picChg chg="del">
          <ac:chgData name="Beāte Balandīna" userId="724c8780-c7e3-4d85-a0a7-cddd1c3a6593" providerId="ADAL" clId="{33E817A0-8BAD-4B66-93FC-99D911FF912B}" dt="2021-08-29T07:56:46.437" v="0" actId="478"/>
          <ac:picMkLst>
            <pc:docMk/>
            <pc:sldMasterMk cId="2866832251" sldId="2147483648"/>
            <ac:picMk id="8" creationId="{00000000-0000-0000-0000-000000000000}"/>
          </ac:picMkLst>
        </pc:picChg>
        <pc:picChg chg="add mod">
          <ac:chgData name="Beāte Balandīna" userId="724c8780-c7e3-4d85-a0a7-cddd1c3a6593" providerId="ADAL" clId="{33E817A0-8BAD-4B66-93FC-99D911FF912B}" dt="2021-08-29T07:57:16.757" v="4" actId="1076"/>
          <ac:picMkLst>
            <pc:docMk/>
            <pc:sldMasterMk cId="2866832251" sldId="2147483648"/>
            <ac:picMk id="9" creationId="{93E52529-096B-4130-A48B-B8CB8D98F3B6}"/>
          </ac:picMkLst>
        </pc:picChg>
        <pc:picChg chg="add mod">
          <ac:chgData name="Beāte Balandīna" userId="724c8780-c7e3-4d85-a0a7-cddd1c3a6593" providerId="ADAL" clId="{33E817A0-8BAD-4B66-93FC-99D911FF912B}" dt="2021-08-29T07:57:12.282" v="3" actId="1076"/>
          <ac:picMkLst>
            <pc:docMk/>
            <pc:sldMasterMk cId="2866832251" sldId="2147483648"/>
            <ac:picMk id="10" creationId="{6C7AF17B-B927-486A-8AFC-21B993853142}"/>
          </ac:picMkLst>
        </pc:picChg>
        <pc:picChg chg="add mod">
          <ac:chgData name="Beāte Balandīna" userId="724c8780-c7e3-4d85-a0a7-cddd1c3a6593" providerId="ADAL" clId="{33E817A0-8BAD-4B66-93FC-99D911FF912B}" dt="2021-08-29T07:57:12.282" v="3" actId="1076"/>
          <ac:picMkLst>
            <pc:docMk/>
            <pc:sldMasterMk cId="2866832251" sldId="2147483648"/>
            <ac:picMk id="11" creationId="{007FC0E5-C67B-44D7-94DB-A8051BD29C11}"/>
          </ac:picMkLst>
        </pc:picChg>
      </pc:sldMasterChg>
    </pc:docChg>
  </pc:docChgLst>
  <pc:docChgLst>
    <pc:chgData name="Baiba Kaļķe" userId="S::baibak@edu.lu.lv::090b5955-d8cd-4512-94e7-80946276549e" providerId="AD" clId="Web-{B2DC2A5A-13AF-4A60-8514-159207D9C872}"/>
    <pc:docChg chg="modSld">
      <pc:chgData name="Baiba Kaļķe" userId="S::baibak@edu.lu.lv::090b5955-d8cd-4512-94e7-80946276549e" providerId="AD" clId="Web-{B2DC2A5A-13AF-4A60-8514-159207D9C872}" dt="2021-09-20T14:21:27.388" v="120" actId="20577"/>
      <pc:docMkLst>
        <pc:docMk/>
      </pc:docMkLst>
      <pc:sldChg chg="modSp">
        <pc:chgData name="Baiba Kaļķe" userId="S::baibak@edu.lu.lv::090b5955-d8cd-4512-94e7-80946276549e" providerId="AD" clId="Web-{B2DC2A5A-13AF-4A60-8514-159207D9C872}" dt="2021-09-20T14:14:24.429" v="5" actId="20577"/>
        <pc:sldMkLst>
          <pc:docMk/>
          <pc:sldMk cId="445288992" sldId="312"/>
        </pc:sldMkLst>
        <pc:spChg chg="mod">
          <ac:chgData name="Baiba Kaļķe" userId="S::baibak@edu.lu.lv::090b5955-d8cd-4512-94e7-80946276549e" providerId="AD" clId="Web-{B2DC2A5A-13AF-4A60-8514-159207D9C872}" dt="2021-09-20T14:14:24.429" v="5" actId="20577"/>
          <ac:spMkLst>
            <pc:docMk/>
            <pc:sldMk cId="445288992" sldId="312"/>
            <ac:spMk id="5" creationId="{14ABDC41-D824-4B96-8861-3D8559C72288}"/>
          </ac:spMkLst>
        </pc:spChg>
      </pc:sldChg>
      <pc:sldChg chg="modSp">
        <pc:chgData name="Baiba Kaļķe" userId="S::baibak@edu.lu.lv::090b5955-d8cd-4512-94e7-80946276549e" providerId="AD" clId="Web-{B2DC2A5A-13AF-4A60-8514-159207D9C872}" dt="2021-09-20T14:14:44.914" v="9" actId="20577"/>
        <pc:sldMkLst>
          <pc:docMk/>
          <pc:sldMk cId="4128666435" sldId="314"/>
        </pc:sldMkLst>
        <pc:spChg chg="mod">
          <ac:chgData name="Baiba Kaļķe" userId="S::baibak@edu.lu.lv::090b5955-d8cd-4512-94e7-80946276549e" providerId="AD" clId="Web-{B2DC2A5A-13AF-4A60-8514-159207D9C872}" dt="2021-09-20T14:14:44.914" v="9" actId="20577"/>
          <ac:spMkLst>
            <pc:docMk/>
            <pc:sldMk cId="4128666435" sldId="314"/>
            <ac:spMk id="3" creationId="{5455552A-BB35-48AA-9646-E4B8FD08E754}"/>
          </ac:spMkLst>
        </pc:spChg>
      </pc:sldChg>
      <pc:sldChg chg="modSp">
        <pc:chgData name="Baiba Kaļķe" userId="S::baibak@edu.lu.lv::090b5955-d8cd-4512-94e7-80946276549e" providerId="AD" clId="Web-{B2DC2A5A-13AF-4A60-8514-159207D9C872}" dt="2021-09-20T14:15:39.558" v="20" actId="20577"/>
        <pc:sldMkLst>
          <pc:docMk/>
          <pc:sldMk cId="2877395970" sldId="317"/>
        </pc:sldMkLst>
        <pc:spChg chg="mod">
          <ac:chgData name="Baiba Kaļķe" userId="S::baibak@edu.lu.lv::090b5955-d8cd-4512-94e7-80946276549e" providerId="AD" clId="Web-{B2DC2A5A-13AF-4A60-8514-159207D9C872}" dt="2021-09-20T14:15:39.558" v="20" actId="20577"/>
          <ac:spMkLst>
            <pc:docMk/>
            <pc:sldMk cId="2877395970" sldId="317"/>
            <ac:spMk id="5" creationId="{F670B167-990B-4707-A700-65DD188ACD89}"/>
          </ac:spMkLst>
        </pc:spChg>
      </pc:sldChg>
      <pc:sldChg chg="modSp">
        <pc:chgData name="Baiba Kaļķe" userId="S::baibak@edu.lu.lv::090b5955-d8cd-4512-94e7-80946276549e" providerId="AD" clId="Web-{B2DC2A5A-13AF-4A60-8514-159207D9C872}" dt="2021-09-20T14:16:53.702" v="44" actId="20577"/>
        <pc:sldMkLst>
          <pc:docMk/>
          <pc:sldMk cId="2625129505" sldId="318"/>
        </pc:sldMkLst>
        <pc:spChg chg="mod">
          <ac:chgData name="Baiba Kaļķe" userId="S::baibak@edu.lu.lv::090b5955-d8cd-4512-94e7-80946276549e" providerId="AD" clId="Web-{B2DC2A5A-13AF-4A60-8514-159207D9C872}" dt="2021-09-20T14:16:53.702" v="44" actId="20577"/>
          <ac:spMkLst>
            <pc:docMk/>
            <pc:sldMk cId="2625129505" sldId="318"/>
            <ac:spMk id="7" creationId="{8FF26F31-7E08-477C-8BD4-96D54CB8DFE3}"/>
          </ac:spMkLst>
        </pc:spChg>
      </pc:sldChg>
      <pc:sldChg chg="modSp">
        <pc:chgData name="Baiba Kaļķe" userId="S::baibak@edu.lu.lv::090b5955-d8cd-4512-94e7-80946276549e" providerId="AD" clId="Web-{B2DC2A5A-13AF-4A60-8514-159207D9C872}" dt="2021-09-20T14:17:57.799" v="59" actId="20577"/>
        <pc:sldMkLst>
          <pc:docMk/>
          <pc:sldMk cId="428197845" sldId="319"/>
        </pc:sldMkLst>
        <pc:spChg chg="mod">
          <ac:chgData name="Baiba Kaļķe" userId="S::baibak@edu.lu.lv::090b5955-d8cd-4512-94e7-80946276549e" providerId="AD" clId="Web-{B2DC2A5A-13AF-4A60-8514-159207D9C872}" dt="2021-09-20T14:17:57.799" v="59" actId="20577"/>
          <ac:spMkLst>
            <pc:docMk/>
            <pc:sldMk cId="428197845" sldId="319"/>
            <ac:spMk id="4" creationId="{DDA82AEE-58B0-48B4-AFCD-70C4A41035AE}"/>
          </ac:spMkLst>
        </pc:spChg>
        <pc:spChg chg="mod">
          <ac:chgData name="Baiba Kaļķe" userId="S::baibak@edu.lu.lv::090b5955-d8cd-4512-94e7-80946276549e" providerId="AD" clId="Web-{B2DC2A5A-13AF-4A60-8514-159207D9C872}" dt="2021-09-20T14:17:00.077" v="45" actId="20577"/>
          <ac:spMkLst>
            <pc:docMk/>
            <pc:sldMk cId="428197845" sldId="319"/>
            <ac:spMk id="5" creationId="{67973986-340C-4678-BAD0-EAD0583C34AA}"/>
          </ac:spMkLst>
        </pc:spChg>
      </pc:sldChg>
      <pc:sldChg chg="modSp">
        <pc:chgData name="Baiba Kaļķe" userId="S::baibak@edu.lu.lv::090b5955-d8cd-4512-94e7-80946276549e" providerId="AD" clId="Web-{B2DC2A5A-13AF-4A60-8514-159207D9C872}" dt="2021-09-20T14:19:04.474" v="80" actId="20577"/>
        <pc:sldMkLst>
          <pc:docMk/>
          <pc:sldMk cId="931126824" sldId="320"/>
        </pc:sldMkLst>
        <pc:spChg chg="mod">
          <ac:chgData name="Baiba Kaļķe" userId="S::baibak@edu.lu.lv::090b5955-d8cd-4512-94e7-80946276549e" providerId="AD" clId="Web-{B2DC2A5A-13AF-4A60-8514-159207D9C872}" dt="2021-09-20T14:19:04.474" v="80" actId="20577"/>
          <ac:spMkLst>
            <pc:docMk/>
            <pc:sldMk cId="931126824" sldId="320"/>
            <ac:spMk id="8" creationId="{18564C10-CC96-44D9-A36B-868400D1C695}"/>
          </ac:spMkLst>
        </pc:spChg>
      </pc:sldChg>
      <pc:sldChg chg="modSp">
        <pc:chgData name="Baiba Kaļķe" userId="S::baibak@edu.lu.lv::090b5955-d8cd-4512-94e7-80946276549e" providerId="AD" clId="Web-{B2DC2A5A-13AF-4A60-8514-159207D9C872}" dt="2021-09-20T14:20:03.352" v="103" actId="20577"/>
        <pc:sldMkLst>
          <pc:docMk/>
          <pc:sldMk cId="894775193" sldId="321"/>
        </pc:sldMkLst>
        <pc:spChg chg="mod">
          <ac:chgData name="Baiba Kaļķe" userId="S::baibak@edu.lu.lv::090b5955-d8cd-4512-94e7-80946276549e" providerId="AD" clId="Web-{B2DC2A5A-13AF-4A60-8514-159207D9C872}" dt="2021-09-20T14:20:03.352" v="103" actId="20577"/>
          <ac:spMkLst>
            <pc:docMk/>
            <pc:sldMk cId="894775193" sldId="321"/>
            <ac:spMk id="4" creationId="{A4C6F129-03D6-4317-BB78-B5A90FF8BB75}"/>
          </ac:spMkLst>
        </pc:spChg>
        <pc:spChg chg="mod">
          <ac:chgData name="Baiba Kaļķe" userId="S::baibak@edu.lu.lv::090b5955-d8cd-4512-94e7-80946276549e" providerId="AD" clId="Web-{B2DC2A5A-13AF-4A60-8514-159207D9C872}" dt="2021-09-20T14:19:08.522" v="81" actId="20577"/>
          <ac:spMkLst>
            <pc:docMk/>
            <pc:sldMk cId="894775193" sldId="321"/>
            <ac:spMk id="6" creationId="{628A37D5-57C1-438C-9DDD-0021F1240A79}"/>
          </ac:spMkLst>
        </pc:spChg>
      </pc:sldChg>
      <pc:sldChg chg="modSp">
        <pc:chgData name="Baiba Kaļķe" userId="S::baibak@edu.lu.lv::090b5955-d8cd-4512-94e7-80946276549e" providerId="AD" clId="Web-{B2DC2A5A-13AF-4A60-8514-159207D9C872}" dt="2021-09-20T14:21:27.388" v="120" actId="20577"/>
        <pc:sldMkLst>
          <pc:docMk/>
          <pc:sldMk cId="1297731774" sldId="322"/>
        </pc:sldMkLst>
        <pc:spChg chg="mod">
          <ac:chgData name="Baiba Kaļķe" userId="S::baibak@edu.lu.lv::090b5955-d8cd-4512-94e7-80946276549e" providerId="AD" clId="Web-{B2DC2A5A-13AF-4A60-8514-159207D9C872}" dt="2021-09-20T14:20:43.214" v="108" actId="20577"/>
          <ac:spMkLst>
            <pc:docMk/>
            <pc:sldMk cId="1297731774" sldId="322"/>
            <ac:spMk id="3" creationId="{EE5D665B-D123-4CFB-B536-6757E2EF7FA9}"/>
          </ac:spMkLst>
        </pc:spChg>
        <pc:spChg chg="mod">
          <ac:chgData name="Baiba Kaļķe" userId="S::baibak@edu.lu.lv::090b5955-d8cd-4512-94e7-80946276549e" providerId="AD" clId="Web-{B2DC2A5A-13AF-4A60-8514-159207D9C872}" dt="2021-09-20T14:21:27.388" v="120" actId="20577"/>
          <ac:spMkLst>
            <pc:docMk/>
            <pc:sldMk cId="1297731774" sldId="322"/>
            <ac:spMk id="5" creationId="{DB19D1C0-1961-4F48-8772-1ED6C38204B5}"/>
          </ac:spMkLst>
        </pc:spChg>
      </pc:sldChg>
      <pc:sldChg chg="modSp">
        <pc:chgData name="Baiba Kaļķe" userId="S::baibak@edu.lu.lv::090b5955-d8cd-4512-94e7-80946276549e" providerId="AD" clId="Web-{B2DC2A5A-13AF-4A60-8514-159207D9C872}" dt="2021-09-20T14:20:39.917" v="107" actId="20577"/>
        <pc:sldMkLst>
          <pc:docMk/>
          <pc:sldMk cId="2099252050" sldId="323"/>
        </pc:sldMkLst>
        <pc:spChg chg="mod">
          <ac:chgData name="Baiba Kaļķe" userId="S::baibak@edu.lu.lv::090b5955-d8cd-4512-94e7-80946276549e" providerId="AD" clId="Web-{B2DC2A5A-13AF-4A60-8514-159207D9C872}" dt="2021-09-20T14:20:39.917" v="107" actId="20577"/>
          <ac:spMkLst>
            <pc:docMk/>
            <pc:sldMk cId="2099252050" sldId="323"/>
            <ac:spMk id="5" creationId="{83D89A63-8AEE-448F-B035-B87AA539F1BC}"/>
          </ac:spMkLst>
        </pc:spChg>
      </pc:sldChg>
      <pc:sldChg chg="modSp">
        <pc:chgData name="Baiba Kaļķe" userId="S::baibak@edu.lu.lv::090b5955-d8cd-4512-94e7-80946276549e" providerId="AD" clId="Web-{B2DC2A5A-13AF-4A60-8514-159207D9C872}" dt="2021-09-20T14:16:14.216" v="32" actId="20577"/>
        <pc:sldMkLst>
          <pc:docMk/>
          <pc:sldMk cId="3931609171" sldId="326"/>
        </pc:sldMkLst>
        <pc:spChg chg="mod">
          <ac:chgData name="Baiba Kaļķe" userId="S::baibak@edu.lu.lv::090b5955-d8cd-4512-94e7-80946276549e" providerId="AD" clId="Web-{B2DC2A5A-13AF-4A60-8514-159207D9C872}" dt="2021-09-20T14:16:14.216" v="32" actId="20577"/>
          <ac:spMkLst>
            <pc:docMk/>
            <pc:sldMk cId="3931609171" sldId="326"/>
            <ac:spMk id="6" creationId="{C26C010E-8EFF-47A1-9A76-0AB3F20C29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26D9B73-82F0-43C6-A5A8-3F029AC7E99E}" type="slidenum">
              <a:rPr lang="lv-LV" smtClean="0"/>
              <a:pPr/>
              <a:t>1</a:t>
            </a:fld>
            <a:endParaRPr lang="lv-LV"/>
          </a:p>
        </p:txBody>
      </p:sp>
    </p:spTree>
    <p:extLst>
      <p:ext uri="{BB962C8B-B14F-4D97-AF65-F5344CB8AC3E}">
        <p14:creationId xmlns="" xmlns:p14="http://schemas.microsoft.com/office/powerpoint/2010/main" val="117022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dirty="0"/>
              <a:t>Resursi</a:t>
            </a:r>
            <a:r>
              <a:rPr lang="lv-LV" baseline="0" dirty="0"/>
              <a:t> pieejami: </a:t>
            </a:r>
            <a:r>
              <a:rPr lang="lv-LV" baseline="0" dirty="0">
                <a:hlinkClick r:id="rId4"/>
              </a:rPr>
              <a:t>www.arete.lu.lv</a:t>
            </a:r>
            <a:endParaRPr lang="lv-LV" baseline="0" dirty="0"/>
          </a:p>
          <a:p>
            <a:endParaRPr lang="lv-LV" baseline="0" dirty="0"/>
          </a:p>
          <a:p>
            <a:r>
              <a:rPr lang="lv-LV" baseline="0" dirty="0"/>
              <a:t>Programmas administrators:</a:t>
            </a:r>
          </a:p>
          <a:p>
            <a:r>
              <a:rPr lang="lv-LV" baseline="0" dirty="0"/>
              <a:t>Dr. Manuels Fernandezs</a:t>
            </a:r>
          </a:p>
          <a:p>
            <a:r>
              <a:rPr lang="lv-LV" baseline="0" dirty="0"/>
              <a:t>manuels.fernandezs@lu.lv</a:t>
            </a:r>
          </a:p>
          <a:p>
            <a:r>
              <a:rPr lang="lv-LV" baseline="0" dirty="0"/>
              <a:t>+371 26253625</a:t>
            </a:r>
          </a:p>
          <a:p>
            <a:r>
              <a:rPr lang="lv-LV" baseline="0" dirty="0"/>
              <a:t>Imantas 7. līnija 1, 223. telpa, Rīga, LV-1083, Latvija</a:t>
            </a:r>
          </a:p>
          <a:p>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dirty="0"/>
              <a:t>Izstrādāts pateicoties:</a:t>
            </a:r>
            <a:endParaRPr lang="lv-LV" baseline="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12"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4" cstate="print"/>
          <a:stretch>
            <a:fillRect/>
          </a:stretch>
        </p:blipFill>
        <p:spPr>
          <a:xfrm>
            <a:off x="152405" y="5928476"/>
            <a:ext cx="2105522" cy="743831"/>
          </a:xfrm>
          <a:prstGeom prst="rect">
            <a:avLst/>
          </a:prstGeom>
        </p:spPr>
      </p:pic>
      <p:pic>
        <p:nvPicPr>
          <p:cNvPr id="13"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4706"/>
            <a:ext cx="1542422" cy="713294"/>
          </a:xfrm>
          <a:prstGeom prst="rect">
            <a:avLst/>
          </a:prstGeom>
          <a:ln>
            <a:noFill/>
          </a:ln>
          <a:effectLst>
            <a:outerShdw blurRad="292100" dist="139700" dir="2700000" algn="tl" rotWithShape="0">
              <a:srgbClr val="333333">
                <a:alpha val="65000"/>
              </a:srgbClr>
            </a:outerShdw>
          </a:effectLst>
        </p:spPr>
      </p:pic>
      <p:pic>
        <p:nvPicPr>
          <p:cNvPr id="14" name="Picture 13" descr="E-tap_main.png"/>
          <p:cNvPicPr>
            <a:picLocks noChangeAspect="1"/>
          </p:cNvPicPr>
          <p:nvPr userDrawn="1"/>
        </p:nvPicPr>
        <p:blipFill>
          <a:blip r:embed="rId19" cstate="print"/>
          <a:stretch>
            <a:fillRect/>
          </a:stretch>
        </p:blipFill>
        <p:spPr>
          <a:xfrm>
            <a:off x="10322011" y="8478"/>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kalbes.lv/" TargetMode="External"/><Relationship Id="rId2" Type="http://schemas.openxmlformats.org/officeDocument/2006/relationships/hyperlink" Target="https://pusaudzim.lv/" TargetMode="External"/><Relationship Id="rId1" Type="http://schemas.openxmlformats.org/officeDocument/2006/relationships/slideLayout" Target="../slideLayouts/slideLayout1.xml"/><Relationship Id="rId4" Type="http://schemas.openxmlformats.org/officeDocument/2006/relationships/hyperlink" Target="http://www.krize.l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6B7E0835-17FC-9149-A9CD-367C6EEF6138}"/>
              </a:ext>
            </a:extLst>
          </p:cNvPr>
          <p:cNvSpPr/>
          <p:nvPr/>
        </p:nvSpPr>
        <p:spPr>
          <a:xfrm>
            <a:off x="3158697" y="1536174"/>
            <a:ext cx="5874606" cy="34163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3600" b="1" dirty="0">
                <a:solidFill>
                  <a:srgbClr val="000000"/>
                </a:solidFill>
                <a:latin typeface="Calibri Light" panose="020F0302020204030204" pitchFamily="34" charset="0"/>
              </a:rPr>
              <a:t>8. klase ​</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Tēma: Veselīgas attiecības</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1. nodarbība: Emocionālā veselība</a:t>
            </a:r>
            <a:endParaRPr lang="x-none" sz="3600" b="1" dirty="0"/>
          </a:p>
        </p:txBody>
      </p:sp>
      <p:sp>
        <p:nvSpPr>
          <p:cNvPr id="6" name="Rectangle 3">
            <a:extLst>
              <a:ext uri="{FF2B5EF4-FFF2-40B4-BE49-F238E27FC236}">
                <a16:creationId xmlns="" xmlns:a16="http://schemas.microsoft.com/office/drawing/2014/main" id="{03EDDCB0-8D1C-5547-A3C6-98E05383C3CE}"/>
              </a:ext>
            </a:extLst>
          </p:cNvPr>
          <p:cNvSpPr/>
          <p:nvPr/>
        </p:nvSpPr>
        <p:spPr>
          <a:xfrm>
            <a:off x="3866994" y="4952494"/>
            <a:ext cx="4476162"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rgbClr val="000000"/>
                </a:solidFill>
                <a:latin typeface="Calibri" panose="020F0502020204030204" pitchFamily="34" charset="0"/>
              </a:rPr>
              <a:t>Tikumiskās audzināšanas programma «</a:t>
            </a:r>
            <a:r>
              <a:rPr lang="lv-LV" dirty="0" err="1">
                <a:solidFill>
                  <a:srgbClr val="000000"/>
                </a:solidFill>
                <a:latin typeface="Calibri" panose="020F0502020204030204" pitchFamily="34" charset="0"/>
              </a:rPr>
              <a:t>e</a:t>
            </a:r>
            <a:r>
              <a:rPr lang="lv-LV" dirty="0">
                <a:solidFill>
                  <a:srgbClr val="000000"/>
                </a:solidFill>
                <a:latin typeface="Calibri" panose="020F0502020204030204" pitchFamily="34" charset="0"/>
              </a:rPr>
              <a:t>-TAP»​</a:t>
            </a:r>
            <a:endParaRPr lang="x-none" dirty="0"/>
          </a:p>
        </p:txBody>
      </p:sp>
    </p:spTree>
    <p:extLst>
      <p:ext uri="{BB962C8B-B14F-4D97-AF65-F5344CB8AC3E}">
        <p14:creationId xmlns="" xmlns:p14="http://schemas.microsoft.com/office/powerpoint/2010/main" val="20572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240AABA-CA92-4575-844F-78D81E5DE40B}"/>
              </a:ext>
            </a:extLst>
          </p:cNvPr>
          <p:cNvPicPr>
            <a:picLocks noChangeAspect="1"/>
          </p:cNvPicPr>
          <p:nvPr/>
        </p:nvPicPr>
        <p:blipFill>
          <a:blip r:embed="rId2" cstate="print"/>
          <a:stretch>
            <a:fillRect/>
          </a:stretch>
        </p:blipFill>
        <p:spPr>
          <a:xfrm>
            <a:off x="8818909" y="2305821"/>
            <a:ext cx="2722460" cy="2969956"/>
          </a:xfrm>
          <a:prstGeom prst="rect">
            <a:avLst/>
          </a:prstGeom>
        </p:spPr>
      </p:pic>
      <p:sp>
        <p:nvSpPr>
          <p:cNvPr id="8" name="TextBox 7">
            <a:extLst>
              <a:ext uri="{FF2B5EF4-FFF2-40B4-BE49-F238E27FC236}">
                <a16:creationId xmlns="" xmlns:a16="http://schemas.microsoft.com/office/drawing/2014/main" id="{18564C10-CC96-44D9-A36B-868400D1C695}"/>
              </a:ext>
            </a:extLst>
          </p:cNvPr>
          <p:cNvSpPr txBox="1"/>
          <p:nvPr/>
        </p:nvSpPr>
        <p:spPr>
          <a:xfrm>
            <a:off x="372336" y="2123805"/>
            <a:ext cx="7380186" cy="2308324"/>
          </a:xfrm>
          <a:prstGeom prst="rect">
            <a:avLst/>
          </a:prstGeom>
          <a:noFill/>
        </p:spPr>
        <p:txBody>
          <a:bodyPr wrap="square" lIns="91440" tIns="45720" rIns="91440" bIns="45720" anchor="t">
            <a:spAutoFit/>
          </a:bodyPr>
          <a:lstStyle/>
          <a:p>
            <a:pPr marL="342900" indent="-342900" algn="just">
              <a:buFont typeface="Arial" panose="020B0604020202020204" pitchFamily="34" charset="0"/>
              <a:buChar char="•"/>
            </a:pPr>
            <a:r>
              <a:rPr lang="lv-LV" sz="2400" dirty="0">
                <a:effectLst/>
                <a:latin typeface="Calibri"/>
                <a:ea typeface="Times New Roman" panose="02020603050405020304" pitchFamily="18" charset="0"/>
                <a:cs typeface="Times New Roman"/>
              </a:rPr>
              <a:t>Izmēģiniet noteikt citus iespējamos pārbaudījumus (vai pārmaiņas), kas var notikt cilvēka dzīvē, un </a:t>
            </a:r>
            <a:r>
              <a:rPr lang="lv-LV" sz="2400" dirty="0">
                <a:latin typeface="Calibri"/>
                <a:ea typeface="Times New Roman" panose="02020603050405020304" pitchFamily="18" charset="0"/>
                <a:cs typeface="Times New Roman"/>
              </a:rPr>
              <a:t>pārdomājiet</a:t>
            </a:r>
            <a:r>
              <a:rPr lang="lv-LV" sz="2400" dirty="0">
                <a:effectLst/>
                <a:latin typeface="Calibri"/>
                <a:ea typeface="Times New Roman" panose="02020603050405020304" pitchFamily="18" charset="0"/>
                <a:cs typeface="Times New Roman"/>
              </a:rPr>
              <a:t>, kā tos pārvarēt un pieņemt</a:t>
            </a:r>
            <a:r>
              <a:rPr lang="lv-LV" sz="2400" dirty="0">
                <a:latin typeface="Calibri"/>
                <a:ea typeface="Times New Roman" panose="02020603050405020304" pitchFamily="18" charset="0"/>
                <a:cs typeface="Times New Roman"/>
              </a:rPr>
              <a:t>!</a:t>
            </a:r>
            <a:endParaRPr lang="lv-LV" sz="2400" dirty="0">
              <a:effectLst/>
              <a:latin typeface="Calibri"/>
              <a:ea typeface="Times New Roman" panose="02020603050405020304" pitchFamily="18" charset="0"/>
              <a:cs typeface="Times New Roman"/>
            </a:endParaRPr>
          </a:p>
          <a:p>
            <a:pPr marL="342900" indent="-342900" algn="just">
              <a:buFont typeface="Arial" panose="020B0604020202020204" pitchFamily="34" charset="0"/>
              <a:buChar char="•"/>
            </a:pPr>
            <a:r>
              <a:rPr lang="lv-LV" sz="2400" dirty="0">
                <a:effectLst/>
                <a:latin typeface="Calibri"/>
                <a:ea typeface="Times New Roman" panose="02020603050405020304" pitchFamily="18" charset="0"/>
                <a:cs typeface="Times New Roman"/>
              </a:rPr>
              <a:t>Piemēri var ietvert skolas </a:t>
            </a:r>
            <a:r>
              <a:rPr lang="lv-LV" sz="2400" dirty="0">
                <a:latin typeface="Calibri"/>
                <a:ea typeface="Times New Roman" panose="02020603050405020304" pitchFamily="18" charset="0"/>
                <a:cs typeface="Times New Roman"/>
              </a:rPr>
              <a:t>maiņu</a:t>
            </a:r>
            <a:r>
              <a:rPr lang="lv-LV" sz="2400" dirty="0">
                <a:effectLst/>
                <a:latin typeface="Calibri"/>
                <a:ea typeface="Times New Roman" panose="02020603050405020304" pitchFamily="18" charset="0"/>
                <a:cs typeface="Times New Roman"/>
              </a:rPr>
              <a:t>, </a:t>
            </a:r>
            <a:r>
              <a:rPr lang="lv-LV" sz="2400" dirty="0">
                <a:latin typeface="Calibri"/>
                <a:ea typeface="Times New Roman" panose="02020603050405020304" pitchFamily="18" charset="0"/>
                <a:cs typeface="Times New Roman"/>
              </a:rPr>
              <a:t>pārcelšanos</a:t>
            </a:r>
            <a:r>
              <a:rPr lang="lv-LV" sz="2400" dirty="0">
                <a:effectLst/>
                <a:latin typeface="Calibri"/>
                <a:ea typeface="Times New Roman" panose="02020603050405020304" pitchFamily="18" charset="0"/>
                <a:cs typeface="Times New Roman"/>
              </a:rPr>
              <a:t> dzīvot atsevišķi no vecākiem, studiju </a:t>
            </a:r>
            <a:r>
              <a:rPr lang="lv-LV" sz="2400" dirty="0">
                <a:latin typeface="Calibri"/>
                <a:ea typeface="Times New Roman" panose="02020603050405020304" pitchFamily="18" charset="0"/>
                <a:cs typeface="Times New Roman"/>
              </a:rPr>
              <a:t>uzsākšanu</a:t>
            </a:r>
            <a:r>
              <a:rPr lang="lv-LV" sz="2400" dirty="0">
                <a:effectLst/>
                <a:latin typeface="Calibri"/>
                <a:ea typeface="Times New Roman" panose="02020603050405020304" pitchFamily="18" charset="0"/>
                <a:cs typeface="Times New Roman"/>
              </a:rPr>
              <a:t>, </a:t>
            </a:r>
            <a:r>
              <a:rPr lang="lv-LV" sz="2400" dirty="0">
                <a:latin typeface="Calibri"/>
                <a:ea typeface="Times New Roman" panose="02020603050405020304" pitchFamily="18" charset="0"/>
                <a:cs typeface="Times New Roman"/>
              </a:rPr>
              <a:t>pirmo</a:t>
            </a:r>
            <a:r>
              <a:rPr lang="lv-LV" sz="2400" dirty="0">
                <a:effectLst/>
                <a:latin typeface="Calibri"/>
                <a:ea typeface="Times New Roman" panose="02020603050405020304" pitchFamily="18" charset="0"/>
                <a:cs typeface="Times New Roman"/>
              </a:rPr>
              <a:t> </a:t>
            </a:r>
            <a:r>
              <a:rPr lang="lv-LV" sz="2400" dirty="0">
                <a:latin typeface="Calibri"/>
                <a:ea typeface="Times New Roman" panose="02020603050405020304" pitchFamily="18" charset="0"/>
                <a:cs typeface="Times New Roman"/>
              </a:rPr>
              <a:t>darbu</a:t>
            </a:r>
            <a:r>
              <a:rPr lang="lv-LV" sz="2400" dirty="0">
                <a:effectLst/>
                <a:latin typeface="Calibri"/>
                <a:ea typeface="Times New Roman" panose="02020603050405020304" pitchFamily="18" charset="0"/>
                <a:cs typeface="Times New Roman"/>
              </a:rPr>
              <a:t>, pirmo attiecību </a:t>
            </a:r>
            <a:r>
              <a:rPr lang="lv-LV" sz="2400" dirty="0">
                <a:latin typeface="Calibri"/>
                <a:ea typeface="Times New Roman" panose="02020603050405020304" pitchFamily="18" charset="0"/>
                <a:cs typeface="Times New Roman"/>
              </a:rPr>
              <a:t>pārtraukšanu</a:t>
            </a:r>
            <a:r>
              <a:rPr lang="lv-LV" sz="2400" dirty="0">
                <a:effectLst/>
                <a:latin typeface="Calibri"/>
                <a:ea typeface="Times New Roman" panose="02020603050405020304" pitchFamily="18" charset="0"/>
                <a:cs typeface="Times New Roman"/>
              </a:rPr>
              <a:t> utt.</a:t>
            </a:r>
            <a:endParaRPr lang="en-GB" sz="2400" dirty="0">
              <a:latin typeface="Calibri"/>
              <a:cs typeface="Times New Roman"/>
            </a:endParaRPr>
          </a:p>
        </p:txBody>
      </p:sp>
    </p:spTree>
    <p:extLst>
      <p:ext uri="{BB962C8B-B14F-4D97-AF65-F5344CB8AC3E}">
        <p14:creationId xmlns="" xmlns:p14="http://schemas.microsoft.com/office/powerpoint/2010/main" val="93112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0E71C5A-9205-4072-9074-9E2A00645136}"/>
              </a:ext>
            </a:extLst>
          </p:cNvPr>
          <p:cNvPicPr>
            <a:picLocks noChangeAspect="1"/>
          </p:cNvPicPr>
          <p:nvPr/>
        </p:nvPicPr>
        <p:blipFill>
          <a:blip r:embed="rId2" cstate="print"/>
          <a:stretch>
            <a:fillRect/>
          </a:stretch>
        </p:blipFill>
        <p:spPr>
          <a:xfrm>
            <a:off x="8414836" y="2246910"/>
            <a:ext cx="3557110" cy="2159410"/>
          </a:xfrm>
          <a:prstGeom prst="rect">
            <a:avLst/>
          </a:prstGeom>
        </p:spPr>
      </p:pic>
      <p:sp>
        <p:nvSpPr>
          <p:cNvPr id="4" name="TextBox 3">
            <a:extLst>
              <a:ext uri="{FF2B5EF4-FFF2-40B4-BE49-F238E27FC236}">
                <a16:creationId xmlns="" xmlns:a16="http://schemas.microsoft.com/office/drawing/2014/main" id="{A4C6F129-03D6-4317-BB78-B5A90FF8BB75}"/>
              </a:ext>
            </a:extLst>
          </p:cNvPr>
          <p:cNvSpPr txBox="1"/>
          <p:nvPr/>
        </p:nvSpPr>
        <p:spPr>
          <a:xfrm>
            <a:off x="742122" y="1374171"/>
            <a:ext cx="6096000" cy="4231736"/>
          </a:xfrm>
          <a:prstGeom prst="rect">
            <a:avLst/>
          </a:prstGeom>
          <a:noFill/>
        </p:spPr>
        <p:txBody>
          <a:bodyPr wrap="square" lIns="91440" tIns="45720" rIns="91440" bIns="45720" anchor="t">
            <a:spAutoFit/>
          </a:bodyPr>
          <a:lstStyle/>
          <a:p>
            <a:pPr marL="342900" indent="-342900" algn="just">
              <a:lnSpc>
                <a:spcPct val="107000"/>
              </a:lnSpc>
              <a:spcAft>
                <a:spcPts val="800"/>
              </a:spcAft>
              <a:buFont typeface="Arial" panose="020B0604020202020204" pitchFamily="34" charset="0"/>
              <a:buChar char="•"/>
            </a:pPr>
            <a:r>
              <a:rPr lang="lv-LV" sz="2400" dirty="0">
                <a:latin typeface="Calibri"/>
                <a:ea typeface="Times New Roman" panose="02020603050405020304" pitchFamily="18" charset="0"/>
                <a:cs typeface="Times New Roman"/>
              </a:rPr>
              <a:t>Iedomājieties</a:t>
            </a:r>
            <a:r>
              <a:rPr lang="lv-LV" sz="2400" dirty="0">
                <a:effectLst/>
                <a:latin typeface="Calibri"/>
                <a:ea typeface="Times New Roman" panose="02020603050405020304" pitchFamily="18" charset="0"/>
                <a:cs typeface="Times New Roman"/>
              </a:rPr>
              <a:t>, ka esat skolas padomdevējs labklājības </a:t>
            </a:r>
            <a:r>
              <a:rPr lang="lv-LV" sz="2400" dirty="0">
                <a:latin typeface="Calibri"/>
                <a:ea typeface="Times New Roman" panose="02020603050405020304" pitchFamily="18" charset="0"/>
                <a:cs typeface="Times New Roman"/>
              </a:rPr>
              <a:t>jautājumos un</a:t>
            </a:r>
            <a:r>
              <a:rPr lang="lv-LV" sz="2400" dirty="0">
                <a:effectLst/>
                <a:latin typeface="Calibri"/>
                <a:ea typeface="Times New Roman" panose="02020603050405020304" pitchFamily="18" charset="0"/>
                <a:cs typeface="Times New Roman"/>
              </a:rPr>
              <a:t> jūsu pienākums ir sniegt padomu jauniešiem, lai palīdzētu izturēt pārbaudījumus, ar ko viņi saskaras</a:t>
            </a:r>
            <a:r>
              <a:rPr lang="lv-LV" sz="2400" dirty="0">
                <a:latin typeface="Calibri"/>
                <a:ea typeface="Times New Roman" panose="02020603050405020304" pitchFamily="18" charset="0"/>
                <a:cs typeface="Times New Roman"/>
              </a:rPr>
              <a:t>!</a:t>
            </a:r>
            <a:endParaRPr lang="lv-LV"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lv-LV" sz="2400" dirty="0">
                <a:latin typeface="Calibri"/>
                <a:ea typeface="Times New Roman" panose="02020603050405020304" pitchFamily="18" charset="0"/>
                <a:cs typeface="Times New Roman"/>
              </a:rPr>
              <a:t> Izvēlies</a:t>
            </a:r>
            <a:r>
              <a:rPr lang="lv-LV" sz="2400" dirty="0">
                <a:effectLst/>
                <a:latin typeface="Calibri"/>
                <a:ea typeface="Times New Roman" panose="02020603050405020304" pitchFamily="18" charset="0"/>
                <a:cs typeface="Times New Roman"/>
              </a:rPr>
              <a:t> vienu situācijas aprakstu (nākamajā slaidā) un uzraksti šim cilvēkam vēstuli, sniedzot ieteikumus,</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kā veiksmīgi pārvarēt sarežģītos apstākļus</a:t>
            </a:r>
            <a:r>
              <a:rPr lang="lv-LV" sz="2400" dirty="0">
                <a:latin typeface="Calibri"/>
                <a:ea typeface="Times New Roman" panose="02020603050405020304" pitchFamily="18" charset="0"/>
                <a:cs typeface="Times New Roman"/>
              </a:rPr>
              <a:t>!</a:t>
            </a:r>
            <a:endParaRPr lang="lv-LV"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lv-LV" sz="2400" dirty="0">
                <a:latin typeface="Calibri"/>
                <a:ea typeface="Times New Roman" panose="02020603050405020304" pitchFamily="18" charset="0"/>
                <a:cs typeface="Times New Roman"/>
              </a:rPr>
              <a:t>Padomājiet</a:t>
            </a:r>
            <a:r>
              <a:rPr lang="lv-LV" sz="2400" dirty="0">
                <a:effectLst/>
                <a:latin typeface="Calibri"/>
                <a:ea typeface="Times New Roman" panose="02020603050405020304" pitchFamily="18" charset="0"/>
                <a:cs typeface="Times New Roman"/>
              </a:rPr>
              <a:t>, kādi tikumi šajā situācijā būtu jāattīsta</a:t>
            </a:r>
            <a:r>
              <a:rPr lang="lv-LV" sz="2400" dirty="0">
                <a:latin typeface="Calibri"/>
                <a:ea typeface="Times New Roman" panose="02020603050405020304" pitchFamily="18" charset="0"/>
                <a:cs typeface="Times New Roman"/>
              </a:rPr>
              <a:t>!</a:t>
            </a:r>
            <a:r>
              <a:rPr lang="lv-LV" sz="2400" dirty="0">
                <a:effectLst/>
                <a:latin typeface="Calibri"/>
                <a:ea typeface="Times New Roman" panose="02020603050405020304" pitchFamily="18" charset="0"/>
                <a:cs typeface="Times New Roman"/>
              </a:rPr>
              <a:t> Kā varētu tos attīstīt?</a:t>
            </a:r>
            <a:r>
              <a:rPr lang="lv-LV" sz="2400" dirty="0">
                <a:latin typeface="Calibri"/>
                <a:ea typeface="Times New Roman" panose="02020603050405020304" pitchFamily="18" charset="0"/>
                <a:cs typeface="Times New Roman"/>
              </a:rPr>
              <a:t> </a:t>
            </a:r>
            <a:endParaRPr lang="en-GB" sz="2400" dirty="0"/>
          </a:p>
        </p:txBody>
      </p:sp>
      <p:sp>
        <p:nvSpPr>
          <p:cNvPr id="6" name="TextBox 5">
            <a:extLst>
              <a:ext uri="{FF2B5EF4-FFF2-40B4-BE49-F238E27FC236}">
                <a16:creationId xmlns="" xmlns:a16="http://schemas.microsoft.com/office/drawing/2014/main" id="{628A37D5-57C1-438C-9DDD-0021F1240A79}"/>
              </a:ext>
            </a:extLst>
          </p:cNvPr>
          <p:cNvSpPr txBox="1"/>
          <p:nvPr/>
        </p:nvSpPr>
        <p:spPr>
          <a:xfrm>
            <a:off x="238539" y="201486"/>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4. aktivitāte. Labklājības forums</a:t>
            </a:r>
            <a:endParaRPr lang="en-GB" sz="2400" dirty="0">
              <a:effectLst/>
              <a:latin typeface="Calibri"/>
              <a:ea typeface="Times New Roman" panose="02020603050405020304" pitchFamily="18" charset="0"/>
              <a:cs typeface="Times New Roman"/>
            </a:endParaRPr>
          </a:p>
        </p:txBody>
      </p:sp>
    </p:spTree>
    <p:extLst>
      <p:ext uri="{BB962C8B-B14F-4D97-AF65-F5344CB8AC3E}">
        <p14:creationId xmlns="" xmlns:p14="http://schemas.microsoft.com/office/powerpoint/2010/main" val="89477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3D89A63-8AEE-448F-B035-B87AA539F1BC}"/>
              </a:ext>
            </a:extLst>
          </p:cNvPr>
          <p:cNvSpPr txBox="1"/>
          <p:nvPr/>
        </p:nvSpPr>
        <p:spPr>
          <a:xfrm>
            <a:off x="543339" y="1069610"/>
            <a:ext cx="6096000" cy="1323439"/>
          </a:xfrm>
          <a:custGeom>
            <a:avLst/>
            <a:gdLst>
              <a:gd name="connsiteX0" fmla="*/ 0 w 6096000"/>
              <a:gd name="connsiteY0" fmla="*/ 0 h 1323439"/>
              <a:gd name="connsiteX1" fmla="*/ 799253 w 6096000"/>
              <a:gd name="connsiteY1" fmla="*/ 0 h 1323439"/>
              <a:gd name="connsiteX2" fmla="*/ 1293707 w 6096000"/>
              <a:gd name="connsiteY2" fmla="*/ 0 h 1323439"/>
              <a:gd name="connsiteX3" fmla="*/ 1910080 w 6096000"/>
              <a:gd name="connsiteY3" fmla="*/ 0 h 1323439"/>
              <a:gd name="connsiteX4" fmla="*/ 2526453 w 6096000"/>
              <a:gd name="connsiteY4" fmla="*/ 0 h 1323439"/>
              <a:gd name="connsiteX5" fmla="*/ 3020907 w 6096000"/>
              <a:gd name="connsiteY5" fmla="*/ 0 h 1323439"/>
              <a:gd name="connsiteX6" fmla="*/ 3759200 w 6096000"/>
              <a:gd name="connsiteY6" fmla="*/ 0 h 1323439"/>
              <a:gd name="connsiteX7" fmla="*/ 4436533 w 6096000"/>
              <a:gd name="connsiteY7" fmla="*/ 0 h 1323439"/>
              <a:gd name="connsiteX8" fmla="*/ 5235787 w 6096000"/>
              <a:gd name="connsiteY8" fmla="*/ 0 h 1323439"/>
              <a:gd name="connsiteX9" fmla="*/ 6096000 w 6096000"/>
              <a:gd name="connsiteY9" fmla="*/ 0 h 1323439"/>
              <a:gd name="connsiteX10" fmla="*/ 6096000 w 6096000"/>
              <a:gd name="connsiteY10" fmla="*/ 688188 h 1323439"/>
              <a:gd name="connsiteX11" fmla="*/ 6096000 w 6096000"/>
              <a:gd name="connsiteY11" fmla="*/ 1323439 h 1323439"/>
              <a:gd name="connsiteX12" fmla="*/ 5357707 w 6096000"/>
              <a:gd name="connsiteY12" fmla="*/ 1323439 h 1323439"/>
              <a:gd name="connsiteX13" fmla="*/ 4863253 w 6096000"/>
              <a:gd name="connsiteY13" fmla="*/ 1323439 h 1323439"/>
              <a:gd name="connsiteX14" fmla="*/ 4307840 w 6096000"/>
              <a:gd name="connsiteY14" fmla="*/ 1323439 h 1323439"/>
              <a:gd name="connsiteX15" fmla="*/ 3691467 w 6096000"/>
              <a:gd name="connsiteY15" fmla="*/ 1323439 h 1323439"/>
              <a:gd name="connsiteX16" fmla="*/ 3136053 w 6096000"/>
              <a:gd name="connsiteY16" fmla="*/ 1323439 h 1323439"/>
              <a:gd name="connsiteX17" fmla="*/ 2519680 w 6096000"/>
              <a:gd name="connsiteY17" fmla="*/ 1323439 h 1323439"/>
              <a:gd name="connsiteX18" fmla="*/ 1964267 w 6096000"/>
              <a:gd name="connsiteY18" fmla="*/ 1323439 h 1323439"/>
              <a:gd name="connsiteX19" fmla="*/ 1347893 w 6096000"/>
              <a:gd name="connsiteY19" fmla="*/ 1323439 h 1323439"/>
              <a:gd name="connsiteX20" fmla="*/ 670560 w 6096000"/>
              <a:gd name="connsiteY20" fmla="*/ 1323439 h 1323439"/>
              <a:gd name="connsiteX21" fmla="*/ 0 w 6096000"/>
              <a:gd name="connsiteY21" fmla="*/ 1323439 h 1323439"/>
              <a:gd name="connsiteX22" fmla="*/ 0 w 6096000"/>
              <a:gd name="connsiteY22" fmla="*/ 635251 h 1323439"/>
              <a:gd name="connsiteX23" fmla="*/ 0 w 6096000"/>
              <a:gd name="connsiteY23"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0" h="1323439" extrusionOk="0">
                <a:moveTo>
                  <a:pt x="0" y="0"/>
                </a:moveTo>
                <a:cubicBezTo>
                  <a:pt x="357287" y="16760"/>
                  <a:pt x="595807" y="4488"/>
                  <a:pt x="799253" y="0"/>
                </a:cubicBezTo>
                <a:cubicBezTo>
                  <a:pt x="1002699" y="-4488"/>
                  <a:pt x="1129709" y="-19190"/>
                  <a:pt x="1293707" y="0"/>
                </a:cubicBezTo>
                <a:cubicBezTo>
                  <a:pt x="1457705" y="19190"/>
                  <a:pt x="1717146" y="-27183"/>
                  <a:pt x="1910080" y="0"/>
                </a:cubicBezTo>
                <a:cubicBezTo>
                  <a:pt x="2103014" y="27183"/>
                  <a:pt x="2339137" y="-29146"/>
                  <a:pt x="2526453" y="0"/>
                </a:cubicBezTo>
                <a:cubicBezTo>
                  <a:pt x="2713769" y="29146"/>
                  <a:pt x="2794243" y="-6310"/>
                  <a:pt x="3020907" y="0"/>
                </a:cubicBezTo>
                <a:cubicBezTo>
                  <a:pt x="3247571" y="6310"/>
                  <a:pt x="3455821" y="30443"/>
                  <a:pt x="3759200" y="0"/>
                </a:cubicBezTo>
                <a:cubicBezTo>
                  <a:pt x="4062579" y="-30443"/>
                  <a:pt x="4294789" y="-16448"/>
                  <a:pt x="4436533" y="0"/>
                </a:cubicBezTo>
                <a:cubicBezTo>
                  <a:pt x="4578277" y="16448"/>
                  <a:pt x="5061019" y="-34417"/>
                  <a:pt x="5235787" y="0"/>
                </a:cubicBezTo>
                <a:cubicBezTo>
                  <a:pt x="5410555" y="34417"/>
                  <a:pt x="5832204" y="-31295"/>
                  <a:pt x="6096000" y="0"/>
                </a:cubicBezTo>
                <a:cubicBezTo>
                  <a:pt x="6079331" y="182952"/>
                  <a:pt x="6126284" y="491878"/>
                  <a:pt x="6096000" y="688188"/>
                </a:cubicBezTo>
                <a:cubicBezTo>
                  <a:pt x="6065716" y="884498"/>
                  <a:pt x="6079449" y="1059627"/>
                  <a:pt x="6096000" y="1323439"/>
                </a:cubicBezTo>
                <a:cubicBezTo>
                  <a:pt x="5813295" y="1343667"/>
                  <a:pt x="5567970" y="1317210"/>
                  <a:pt x="5357707" y="1323439"/>
                </a:cubicBezTo>
                <a:cubicBezTo>
                  <a:pt x="5147444" y="1329668"/>
                  <a:pt x="4994858" y="1305796"/>
                  <a:pt x="4863253" y="1323439"/>
                </a:cubicBezTo>
                <a:cubicBezTo>
                  <a:pt x="4731648" y="1341082"/>
                  <a:pt x="4530189" y="1310780"/>
                  <a:pt x="4307840" y="1323439"/>
                </a:cubicBezTo>
                <a:cubicBezTo>
                  <a:pt x="4085491" y="1336098"/>
                  <a:pt x="3922124" y="1315619"/>
                  <a:pt x="3691467" y="1323439"/>
                </a:cubicBezTo>
                <a:cubicBezTo>
                  <a:pt x="3460810" y="1331259"/>
                  <a:pt x="3255580" y="1320414"/>
                  <a:pt x="3136053" y="1323439"/>
                </a:cubicBezTo>
                <a:cubicBezTo>
                  <a:pt x="3016526" y="1326464"/>
                  <a:pt x="2793783" y="1326987"/>
                  <a:pt x="2519680" y="1323439"/>
                </a:cubicBezTo>
                <a:cubicBezTo>
                  <a:pt x="2245577" y="1319891"/>
                  <a:pt x="2231215" y="1324604"/>
                  <a:pt x="1964267" y="1323439"/>
                </a:cubicBezTo>
                <a:cubicBezTo>
                  <a:pt x="1697319" y="1322274"/>
                  <a:pt x="1540407" y="1299833"/>
                  <a:pt x="1347893" y="1323439"/>
                </a:cubicBezTo>
                <a:cubicBezTo>
                  <a:pt x="1155379" y="1347045"/>
                  <a:pt x="930346" y="1300350"/>
                  <a:pt x="670560" y="1323439"/>
                </a:cubicBezTo>
                <a:cubicBezTo>
                  <a:pt x="410774" y="1346528"/>
                  <a:pt x="198626" y="1343850"/>
                  <a:pt x="0" y="1323439"/>
                </a:cubicBezTo>
                <a:cubicBezTo>
                  <a:pt x="-24858" y="1088887"/>
                  <a:pt x="-26843" y="942214"/>
                  <a:pt x="0" y="635251"/>
                </a:cubicBezTo>
                <a:cubicBezTo>
                  <a:pt x="26843" y="328288"/>
                  <a:pt x="-20913" y="153539"/>
                  <a:pt x="0" y="0"/>
                </a:cubicBezTo>
                <a:close/>
              </a:path>
            </a:pathLst>
          </a:custGeom>
          <a:noFill/>
          <a:ln>
            <a:solidFill>
              <a:schemeClr val="tx1"/>
            </a:solidFill>
            <a:extLst>
              <a:ext uri="{C807C97D-BFC1-408E-A445-0C87EB9F89A2}">
                <ask:lineSketchStyleProps xmlns="" xmlns:ask="http://schemas.microsoft.com/office/drawing/2018/sketchyshapes" sd="414578267">
                  <a:prstGeom prst="rect">
                    <a:avLst/>
                  </a:prstGeom>
                  <ask:type>
                    <ask:lineSketchFreehand/>
                  </ask:type>
                </ask:lineSketchStyleProps>
              </a:ext>
            </a:extLst>
          </a:ln>
        </p:spPr>
        <p:txBody>
          <a:bodyPr wrap="square" lIns="91440" tIns="45720" rIns="91440" bIns="45720" anchor="t">
            <a:spAutoFit/>
          </a:bodyPr>
          <a:lstStyle/>
          <a:p>
            <a:pPr algn="ctr"/>
            <a:r>
              <a:rPr lang="lv-LV" sz="2000" b="0" i="0" dirty="0">
                <a:solidFill>
                  <a:srgbClr val="000000"/>
                </a:solidFill>
                <a:effectLst/>
                <a:latin typeface="Roboto"/>
              </a:rPr>
              <a:t>Šobrīd man iet grūti ar </a:t>
            </a:r>
            <a:r>
              <a:rPr lang="lv-LV" sz="2000" i="1" dirty="0" err="1">
                <a:solidFill>
                  <a:srgbClr val="000000"/>
                </a:solidFill>
                <a:latin typeface="Roboto"/>
              </a:rPr>
              <a:t>Instagramu</a:t>
            </a:r>
            <a:r>
              <a:rPr lang="lv-LV" sz="2000" b="0" i="1" dirty="0">
                <a:solidFill>
                  <a:srgbClr val="000000"/>
                </a:solidFill>
                <a:effectLst/>
                <a:latin typeface="Roboto"/>
              </a:rPr>
              <a:t>.</a:t>
            </a:r>
            <a:r>
              <a:rPr lang="lv-LV" sz="2000" b="0" i="0" dirty="0">
                <a:solidFill>
                  <a:srgbClr val="000000"/>
                </a:solidFill>
                <a:effectLst/>
                <a:latin typeface="Roboto"/>
              </a:rPr>
              <a:t> Šķiet, ka pilnīgi visi dzīvo foršāk un izskatās </a:t>
            </a:r>
            <a:r>
              <a:rPr lang="lv-LV" sz="2000" dirty="0">
                <a:solidFill>
                  <a:srgbClr val="000000"/>
                </a:solidFill>
                <a:latin typeface="Roboto"/>
              </a:rPr>
              <a:t>skaistāki</a:t>
            </a:r>
            <a:r>
              <a:rPr lang="lv-LV" sz="2000" b="0" i="0" dirty="0">
                <a:solidFill>
                  <a:srgbClr val="000000"/>
                </a:solidFill>
                <a:effectLst/>
                <a:latin typeface="Roboto"/>
              </a:rPr>
              <a:t> par mani. Jo vairāk es uz to skatos, jo skumjāk es jūtos. Es nezinu, ko darīt!</a:t>
            </a:r>
            <a:endParaRPr lang="en-GB" sz="2000" dirty="0"/>
          </a:p>
        </p:txBody>
      </p:sp>
      <p:sp>
        <p:nvSpPr>
          <p:cNvPr id="7" name="TextBox 6">
            <a:extLst>
              <a:ext uri="{FF2B5EF4-FFF2-40B4-BE49-F238E27FC236}">
                <a16:creationId xmlns="" xmlns:a16="http://schemas.microsoft.com/office/drawing/2014/main" id="{2F46112A-0D42-4072-8079-32D65F8931B4}"/>
              </a:ext>
            </a:extLst>
          </p:cNvPr>
          <p:cNvSpPr txBox="1"/>
          <p:nvPr/>
        </p:nvSpPr>
        <p:spPr>
          <a:xfrm>
            <a:off x="4412973" y="3105189"/>
            <a:ext cx="6096000" cy="2246769"/>
          </a:xfrm>
          <a:custGeom>
            <a:avLst/>
            <a:gdLst>
              <a:gd name="connsiteX0" fmla="*/ 0 w 6096000"/>
              <a:gd name="connsiteY0" fmla="*/ 0 h 2246769"/>
              <a:gd name="connsiteX1" fmla="*/ 554182 w 6096000"/>
              <a:gd name="connsiteY1" fmla="*/ 0 h 2246769"/>
              <a:gd name="connsiteX2" fmla="*/ 1169324 w 6096000"/>
              <a:gd name="connsiteY2" fmla="*/ 0 h 2246769"/>
              <a:gd name="connsiteX3" fmla="*/ 1662545 w 6096000"/>
              <a:gd name="connsiteY3" fmla="*/ 0 h 2246769"/>
              <a:gd name="connsiteX4" fmla="*/ 2277687 w 6096000"/>
              <a:gd name="connsiteY4" fmla="*/ 0 h 2246769"/>
              <a:gd name="connsiteX5" fmla="*/ 2770909 w 6096000"/>
              <a:gd name="connsiteY5" fmla="*/ 0 h 2246769"/>
              <a:gd name="connsiteX6" fmla="*/ 3142211 w 6096000"/>
              <a:gd name="connsiteY6" fmla="*/ 0 h 2246769"/>
              <a:gd name="connsiteX7" fmla="*/ 3635433 w 6096000"/>
              <a:gd name="connsiteY7" fmla="*/ 0 h 2246769"/>
              <a:gd name="connsiteX8" fmla="*/ 4067695 w 6096000"/>
              <a:gd name="connsiteY8" fmla="*/ 0 h 2246769"/>
              <a:gd name="connsiteX9" fmla="*/ 4499956 w 6096000"/>
              <a:gd name="connsiteY9" fmla="*/ 0 h 2246769"/>
              <a:gd name="connsiteX10" fmla="*/ 5115098 w 6096000"/>
              <a:gd name="connsiteY10" fmla="*/ 0 h 2246769"/>
              <a:gd name="connsiteX11" fmla="*/ 5608320 w 6096000"/>
              <a:gd name="connsiteY11" fmla="*/ 0 h 2246769"/>
              <a:gd name="connsiteX12" fmla="*/ 6096000 w 6096000"/>
              <a:gd name="connsiteY12" fmla="*/ 0 h 2246769"/>
              <a:gd name="connsiteX13" fmla="*/ 6096000 w 6096000"/>
              <a:gd name="connsiteY13" fmla="*/ 584160 h 2246769"/>
              <a:gd name="connsiteX14" fmla="*/ 6096000 w 6096000"/>
              <a:gd name="connsiteY14" fmla="*/ 1190788 h 2246769"/>
              <a:gd name="connsiteX15" fmla="*/ 6096000 w 6096000"/>
              <a:gd name="connsiteY15" fmla="*/ 2246769 h 2246769"/>
              <a:gd name="connsiteX16" fmla="*/ 5541818 w 6096000"/>
              <a:gd name="connsiteY16" fmla="*/ 2246769 h 2246769"/>
              <a:gd name="connsiteX17" fmla="*/ 5170516 w 6096000"/>
              <a:gd name="connsiteY17" fmla="*/ 2246769 h 2246769"/>
              <a:gd name="connsiteX18" fmla="*/ 4799215 w 6096000"/>
              <a:gd name="connsiteY18" fmla="*/ 2246769 h 2246769"/>
              <a:gd name="connsiteX19" fmla="*/ 4366953 w 6096000"/>
              <a:gd name="connsiteY19" fmla="*/ 2246769 h 2246769"/>
              <a:gd name="connsiteX20" fmla="*/ 3873731 w 6096000"/>
              <a:gd name="connsiteY20" fmla="*/ 2246769 h 2246769"/>
              <a:gd name="connsiteX21" fmla="*/ 3258589 w 6096000"/>
              <a:gd name="connsiteY21" fmla="*/ 2246769 h 2246769"/>
              <a:gd name="connsiteX22" fmla="*/ 2887287 w 6096000"/>
              <a:gd name="connsiteY22" fmla="*/ 2246769 h 2246769"/>
              <a:gd name="connsiteX23" fmla="*/ 2515985 w 6096000"/>
              <a:gd name="connsiteY23" fmla="*/ 2246769 h 2246769"/>
              <a:gd name="connsiteX24" fmla="*/ 2022764 w 6096000"/>
              <a:gd name="connsiteY24" fmla="*/ 2246769 h 2246769"/>
              <a:gd name="connsiteX25" fmla="*/ 1346662 w 6096000"/>
              <a:gd name="connsiteY25" fmla="*/ 2246769 h 2246769"/>
              <a:gd name="connsiteX26" fmla="*/ 731520 w 6096000"/>
              <a:gd name="connsiteY26" fmla="*/ 2246769 h 2246769"/>
              <a:gd name="connsiteX27" fmla="*/ 0 w 6096000"/>
              <a:gd name="connsiteY27" fmla="*/ 2246769 h 2246769"/>
              <a:gd name="connsiteX28" fmla="*/ 0 w 6096000"/>
              <a:gd name="connsiteY28" fmla="*/ 1640141 h 2246769"/>
              <a:gd name="connsiteX29" fmla="*/ 0 w 6096000"/>
              <a:gd name="connsiteY29" fmla="*/ 1100917 h 2246769"/>
              <a:gd name="connsiteX30" fmla="*/ 0 w 6096000"/>
              <a:gd name="connsiteY30" fmla="*/ 561692 h 2246769"/>
              <a:gd name="connsiteX31" fmla="*/ 0 w 6096000"/>
              <a:gd name="connsiteY31"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6000" h="2246769" extrusionOk="0">
                <a:moveTo>
                  <a:pt x="0" y="0"/>
                </a:moveTo>
                <a:cubicBezTo>
                  <a:pt x="119739" y="-37564"/>
                  <a:pt x="376976" y="34087"/>
                  <a:pt x="554182" y="0"/>
                </a:cubicBezTo>
                <a:cubicBezTo>
                  <a:pt x="731388" y="-34087"/>
                  <a:pt x="1009543" y="22973"/>
                  <a:pt x="1169324" y="0"/>
                </a:cubicBezTo>
                <a:cubicBezTo>
                  <a:pt x="1329105" y="-22973"/>
                  <a:pt x="1530520" y="9063"/>
                  <a:pt x="1662545" y="0"/>
                </a:cubicBezTo>
                <a:cubicBezTo>
                  <a:pt x="1794570" y="-9063"/>
                  <a:pt x="1987916" y="50060"/>
                  <a:pt x="2277687" y="0"/>
                </a:cubicBezTo>
                <a:cubicBezTo>
                  <a:pt x="2567458" y="-50060"/>
                  <a:pt x="2526211" y="29660"/>
                  <a:pt x="2770909" y="0"/>
                </a:cubicBezTo>
                <a:cubicBezTo>
                  <a:pt x="3015607" y="-29660"/>
                  <a:pt x="3039885" y="34902"/>
                  <a:pt x="3142211" y="0"/>
                </a:cubicBezTo>
                <a:cubicBezTo>
                  <a:pt x="3244537" y="-34902"/>
                  <a:pt x="3415671" y="35245"/>
                  <a:pt x="3635433" y="0"/>
                </a:cubicBezTo>
                <a:cubicBezTo>
                  <a:pt x="3855195" y="-35245"/>
                  <a:pt x="3872294" y="38163"/>
                  <a:pt x="4067695" y="0"/>
                </a:cubicBezTo>
                <a:cubicBezTo>
                  <a:pt x="4263096" y="-38163"/>
                  <a:pt x="4326863" y="45333"/>
                  <a:pt x="4499956" y="0"/>
                </a:cubicBezTo>
                <a:cubicBezTo>
                  <a:pt x="4673049" y="-45333"/>
                  <a:pt x="4925779" y="50269"/>
                  <a:pt x="5115098" y="0"/>
                </a:cubicBezTo>
                <a:cubicBezTo>
                  <a:pt x="5304417" y="-50269"/>
                  <a:pt x="5456456" y="5356"/>
                  <a:pt x="5608320" y="0"/>
                </a:cubicBezTo>
                <a:cubicBezTo>
                  <a:pt x="5760184" y="-5356"/>
                  <a:pt x="5856766" y="14790"/>
                  <a:pt x="6096000" y="0"/>
                </a:cubicBezTo>
                <a:cubicBezTo>
                  <a:pt x="6106568" y="177008"/>
                  <a:pt x="6028959" y="293353"/>
                  <a:pt x="6096000" y="584160"/>
                </a:cubicBezTo>
                <a:cubicBezTo>
                  <a:pt x="6163041" y="874967"/>
                  <a:pt x="6025444" y="966351"/>
                  <a:pt x="6096000" y="1190788"/>
                </a:cubicBezTo>
                <a:cubicBezTo>
                  <a:pt x="6166556" y="1415225"/>
                  <a:pt x="5973327" y="1807120"/>
                  <a:pt x="6096000" y="2246769"/>
                </a:cubicBezTo>
                <a:cubicBezTo>
                  <a:pt x="5982642" y="2266901"/>
                  <a:pt x="5670636" y="2213806"/>
                  <a:pt x="5541818" y="2246769"/>
                </a:cubicBezTo>
                <a:cubicBezTo>
                  <a:pt x="5413000" y="2279732"/>
                  <a:pt x="5300004" y="2209545"/>
                  <a:pt x="5170516" y="2246769"/>
                </a:cubicBezTo>
                <a:cubicBezTo>
                  <a:pt x="5041028" y="2283993"/>
                  <a:pt x="4967344" y="2215967"/>
                  <a:pt x="4799215" y="2246769"/>
                </a:cubicBezTo>
                <a:cubicBezTo>
                  <a:pt x="4631086" y="2277571"/>
                  <a:pt x="4536717" y="2231563"/>
                  <a:pt x="4366953" y="2246769"/>
                </a:cubicBezTo>
                <a:cubicBezTo>
                  <a:pt x="4197189" y="2261975"/>
                  <a:pt x="4114650" y="2238787"/>
                  <a:pt x="3873731" y="2246769"/>
                </a:cubicBezTo>
                <a:cubicBezTo>
                  <a:pt x="3632812" y="2254751"/>
                  <a:pt x="3565696" y="2201405"/>
                  <a:pt x="3258589" y="2246769"/>
                </a:cubicBezTo>
                <a:cubicBezTo>
                  <a:pt x="2951482" y="2292133"/>
                  <a:pt x="2985874" y="2243109"/>
                  <a:pt x="2887287" y="2246769"/>
                </a:cubicBezTo>
                <a:cubicBezTo>
                  <a:pt x="2788700" y="2250429"/>
                  <a:pt x="2694977" y="2202964"/>
                  <a:pt x="2515985" y="2246769"/>
                </a:cubicBezTo>
                <a:cubicBezTo>
                  <a:pt x="2336993" y="2290574"/>
                  <a:pt x="2150948" y="2245670"/>
                  <a:pt x="2022764" y="2246769"/>
                </a:cubicBezTo>
                <a:cubicBezTo>
                  <a:pt x="1894580" y="2247868"/>
                  <a:pt x="1546461" y="2194955"/>
                  <a:pt x="1346662" y="2246769"/>
                </a:cubicBezTo>
                <a:cubicBezTo>
                  <a:pt x="1146863" y="2298583"/>
                  <a:pt x="993359" y="2228994"/>
                  <a:pt x="731520" y="2246769"/>
                </a:cubicBezTo>
                <a:cubicBezTo>
                  <a:pt x="469681" y="2264544"/>
                  <a:pt x="344534" y="2200517"/>
                  <a:pt x="0" y="2246769"/>
                </a:cubicBezTo>
                <a:cubicBezTo>
                  <a:pt x="-65141" y="2054774"/>
                  <a:pt x="60042" y="1852176"/>
                  <a:pt x="0" y="1640141"/>
                </a:cubicBezTo>
                <a:cubicBezTo>
                  <a:pt x="-60042" y="1428106"/>
                  <a:pt x="41912" y="1232594"/>
                  <a:pt x="0" y="1100917"/>
                </a:cubicBezTo>
                <a:cubicBezTo>
                  <a:pt x="-41912" y="969240"/>
                  <a:pt x="31594" y="768648"/>
                  <a:pt x="0" y="561692"/>
                </a:cubicBezTo>
                <a:cubicBezTo>
                  <a:pt x="-31594" y="354736"/>
                  <a:pt x="50494" y="146854"/>
                  <a:pt x="0" y="0"/>
                </a:cubicBezTo>
                <a:close/>
              </a:path>
            </a:pathLst>
          </a:custGeom>
          <a:noFill/>
          <a:ln>
            <a:solidFill>
              <a:schemeClr val="tx1"/>
            </a:solidFill>
            <a:extLst>
              <a:ext uri="{C807C97D-BFC1-408E-A445-0C87EB9F89A2}">
                <ask:lineSketchStyleProps xmlns="" xmlns:ask="http://schemas.microsoft.com/office/drawing/2018/sketchyshapes" sd="1994221992">
                  <a:prstGeom prst="rect">
                    <a:avLst/>
                  </a:prstGeom>
                  <ask:type>
                    <ask:lineSketchScribble/>
                  </ask:type>
                </ask:lineSketchStyleProps>
              </a:ext>
            </a:extLst>
          </a:ln>
        </p:spPr>
        <p:txBody>
          <a:bodyPr wrap="square">
            <a:spAutoFit/>
          </a:bodyPr>
          <a:lstStyle/>
          <a:p>
            <a:r>
              <a:rPr lang="lv-LV" sz="2000" b="0" i="0" dirty="0">
                <a:solidFill>
                  <a:srgbClr val="000000"/>
                </a:solidFill>
                <a:effectLst/>
                <a:latin typeface="Roboto"/>
              </a:rPr>
              <a:t>Man liekas, ka pēdējā gada laikā esmu mainījusies, un man vairs nepatīk pavadīt laiku kopā ar veco draugu grupu. Mēs kādreiz bijām patiešām tuvi, bet man vairs nemaz negribas </a:t>
            </a:r>
            <a:r>
              <a:rPr lang="lv-LV" sz="2000" dirty="0">
                <a:solidFill>
                  <a:srgbClr val="000000"/>
                </a:solidFill>
                <a:latin typeface="Roboto"/>
              </a:rPr>
              <a:t>draudzēties </a:t>
            </a:r>
            <a:r>
              <a:rPr lang="lv-LV" sz="2000" b="0" i="0" dirty="0">
                <a:solidFill>
                  <a:srgbClr val="000000"/>
                </a:solidFill>
                <a:effectLst/>
                <a:latin typeface="Roboto"/>
              </a:rPr>
              <a:t>ar viņiem. Nav tā, ka man viņi nepatiktu, bet </a:t>
            </a:r>
            <a:r>
              <a:rPr lang="lv-LV" sz="2000" dirty="0">
                <a:solidFill>
                  <a:srgbClr val="000000"/>
                </a:solidFill>
                <a:latin typeface="Roboto"/>
              </a:rPr>
              <a:t>es vēlos pavadīt laiku ar </a:t>
            </a:r>
            <a:r>
              <a:rPr lang="lv-LV" sz="2000" b="0" i="0" dirty="0">
                <a:solidFill>
                  <a:srgbClr val="000000"/>
                </a:solidFill>
                <a:effectLst/>
                <a:latin typeface="Roboto"/>
              </a:rPr>
              <a:t>citiem cilvēkiem, kuri vairāk nodarbojas ar mūziku un sportu, kas mani aizrauj!</a:t>
            </a:r>
            <a:endParaRPr lang="en-GB" sz="2000" dirty="0"/>
          </a:p>
        </p:txBody>
      </p:sp>
    </p:spTree>
    <p:extLst>
      <p:ext uri="{BB962C8B-B14F-4D97-AF65-F5344CB8AC3E}">
        <p14:creationId xmlns="" xmlns:p14="http://schemas.microsoft.com/office/powerpoint/2010/main" val="209925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E5D665B-D123-4CFB-B536-6757E2EF7FA9}"/>
              </a:ext>
            </a:extLst>
          </p:cNvPr>
          <p:cNvSpPr txBox="1"/>
          <p:nvPr/>
        </p:nvSpPr>
        <p:spPr>
          <a:xfrm>
            <a:off x="212034" y="148477"/>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Saņemt palīdzību</a:t>
            </a:r>
            <a:endParaRPr lang="en-GB" sz="2400" dirty="0">
              <a:effectLst/>
              <a:latin typeface="Calibri"/>
              <a:ea typeface="Times New Roman" panose="02020603050405020304" pitchFamily="18" charset="0"/>
              <a:cs typeface="Times New Roman"/>
            </a:endParaRPr>
          </a:p>
        </p:txBody>
      </p:sp>
      <p:sp>
        <p:nvSpPr>
          <p:cNvPr id="5" name="TextBox 4">
            <a:extLst>
              <a:ext uri="{FF2B5EF4-FFF2-40B4-BE49-F238E27FC236}">
                <a16:creationId xmlns="" xmlns:a16="http://schemas.microsoft.com/office/drawing/2014/main" id="{DB19D1C0-1961-4F48-8772-1ED6C38204B5}"/>
              </a:ext>
            </a:extLst>
          </p:cNvPr>
          <p:cNvSpPr txBox="1"/>
          <p:nvPr/>
        </p:nvSpPr>
        <p:spPr>
          <a:xfrm>
            <a:off x="894047" y="1803662"/>
            <a:ext cx="10031897" cy="3230051"/>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a:ea typeface="Times New Roman" panose="02020603050405020304" pitchFamily="18" charset="0"/>
                <a:cs typeface="Times New Roman"/>
              </a:rPr>
              <a:t>Palīdzību var saņemt mājās, skolā un ārpus tās</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 vietējās un nacionālās organizācijās. Ir daudz veidu, kā jaunieši var saņemt palīdzību uzticamās organizācijās, tostarp rakstot, tērzējot digitāli un saņemot ieteikumus tiešsaistē, kā arī tiekoties klātienē vai sarunājoties pa telefonu. Dažas vietnes:</a:t>
            </a:r>
            <a:endParaRPr lang="en-GB" sz="2400" dirty="0">
              <a:effectLst/>
              <a:latin typeface="Calibri"/>
              <a:ea typeface="Times New Roman" panose="02020603050405020304" pitchFamily="18" charset="0"/>
              <a:cs typeface="Times New Roman"/>
            </a:endParaRPr>
          </a:p>
          <a:p>
            <a:pPr marL="342900" indent="-342900" algn="just">
              <a:lnSpc>
                <a:spcPct val="115000"/>
              </a:lnSpc>
              <a:spcAft>
                <a:spcPts val="800"/>
              </a:spcAft>
              <a:buFont typeface="Calibri" panose="020F0502020204030204" pitchFamily="34" charset="0"/>
              <a:buChar char="-"/>
            </a:pPr>
            <a:r>
              <a:rPr lang="lv-LV" sz="2400" i="1" dirty="0">
                <a:effectLst/>
                <a:latin typeface="Calibri"/>
                <a:ea typeface="Calibri" panose="020F0502020204030204" pitchFamily="34" charset="0"/>
                <a:cs typeface="Times New Roman"/>
              </a:rPr>
              <a:t>Pusaudžu resursu centrs</a:t>
            </a:r>
            <a:r>
              <a:rPr lang="lv-LV" sz="2400" i="1" dirty="0">
                <a:latin typeface="Calibri"/>
                <a:ea typeface="Calibri" panose="020F0502020204030204" pitchFamily="34" charset="0"/>
                <a:cs typeface="Times New Roman"/>
              </a:rPr>
              <a:t> – </a:t>
            </a:r>
            <a:r>
              <a:rPr lang="lv-LV" sz="2400" i="1" dirty="0">
                <a:effectLst/>
                <a:latin typeface="Calibri"/>
                <a:ea typeface="Calibri" panose="020F0502020204030204" pitchFamily="34" charset="0"/>
                <a:cs typeface="Times New Roman"/>
                <a:hlinkClick r:id="rId2">
                  <a:extLst>
                    <a:ext uri="{A12FA001-AC4F-418D-AE19-62706E023703}">
                      <ahyp:hlinkClr xmlns="" xmlns:ahyp="http://schemas.microsoft.com/office/drawing/2018/hyperlinkcolor" val="tx"/>
                    </a:ext>
                  </a:extLst>
                </a:hlinkClick>
              </a:rPr>
              <a:t>https://pusaudzim.lv/</a:t>
            </a:r>
            <a:r>
              <a:rPr lang="lv-LV" sz="2400" i="1" dirty="0">
                <a:latin typeface="Calibri"/>
                <a:ea typeface="Calibri" panose="020F0502020204030204" pitchFamily="34" charset="0"/>
                <a:cs typeface="Times New Roman"/>
              </a:rPr>
              <a:t>    </a:t>
            </a:r>
            <a:endParaRPr lang="lv-LV" sz="2400" i="1" dirty="0">
              <a:effectLst/>
              <a:latin typeface="Calibri"/>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Calibri" panose="020F0502020204030204" pitchFamily="34" charset="0"/>
              <a:buChar char="-"/>
            </a:pPr>
            <a:r>
              <a:rPr lang="lv-LV" sz="2400" i="1" dirty="0">
                <a:effectLst/>
                <a:latin typeface="Calibri"/>
                <a:ea typeface="Calibri" panose="020F0502020204030204" pitchFamily="34" charset="0"/>
                <a:cs typeface="Times New Roman"/>
              </a:rPr>
              <a:t>Krīžu un konsultāciju centrs</a:t>
            </a:r>
            <a:r>
              <a:rPr lang="lv-LV" sz="2400" i="1" dirty="0">
                <a:latin typeface="Calibri"/>
                <a:ea typeface="Calibri" panose="020F0502020204030204" pitchFamily="34" charset="0"/>
                <a:cs typeface="Times New Roman"/>
              </a:rPr>
              <a:t> – </a:t>
            </a:r>
            <a:r>
              <a:rPr lang="lv-LV" sz="2400" i="1" dirty="0">
                <a:effectLst/>
                <a:latin typeface="Calibri"/>
                <a:ea typeface="Calibri" panose="020F0502020204030204" pitchFamily="34" charset="0"/>
                <a:cs typeface="Times New Roman"/>
                <a:hlinkClick r:id="rId3">
                  <a:extLst>
                    <a:ext uri="{A12FA001-AC4F-418D-AE19-62706E023703}">
                      <ahyp:hlinkClr xmlns="" xmlns:ahyp="http://schemas.microsoft.com/office/drawing/2018/hyperlinkcolor" val="tx"/>
                    </a:ext>
                  </a:extLst>
                </a:hlinkClick>
              </a:rPr>
              <a:t>https://www.skalbes.lv/</a:t>
            </a:r>
            <a:endParaRPr lang="lv-LV" sz="2400" i="1" dirty="0">
              <a:effectLst/>
              <a:latin typeface="Calibri"/>
              <a:ea typeface="Calibri" panose="020F0502020204030204" pitchFamily="34" charset="0"/>
              <a:cs typeface="Times New Roman"/>
            </a:endParaRPr>
          </a:p>
          <a:p>
            <a:pPr marL="342900" indent="-342900" algn="just">
              <a:lnSpc>
                <a:spcPct val="115000"/>
              </a:lnSpc>
              <a:spcAft>
                <a:spcPts val="800"/>
              </a:spcAft>
              <a:buFont typeface="Calibri" panose="020F0502020204030204" pitchFamily="34" charset="0"/>
              <a:buChar char="-"/>
            </a:pPr>
            <a:r>
              <a:rPr lang="lv-LV" sz="2400" i="1" dirty="0">
                <a:effectLst/>
                <a:latin typeface="Calibri"/>
                <a:ea typeface="Calibri" panose="020F0502020204030204" pitchFamily="34" charset="0"/>
                <a:cs typeface="Times New Roman"/>
              </a:rPr>
              <a:t>Krīzes centrs "Mīlgrāvis</a:t>
            </a:r>
            <a:r>
              <a:rPr lang="nl-NL" sz="2400" i="1" dirty="0">
                <a:effectLst/>
                <a:latin typeface="Calibri"/>
                <a:ea typeface="Calibri" panose="020F0502020204030204" pitchFamily="34" charset="0"/>
                <a:cs typeface="Times New Roman"/>
              </a:rPr>
              <a:t>"</a:t>
            </a:r>
            <a:r>
              <a:rPr lang="lv-LV" sz="2400" i="1" dirty="0">
                <a:latin typeface="Calibri"/>
                <a:ea typeface="Calibri" panose="020F0502020204030204" pitchFamily="34" charset="0"/>
                <a:cs typeface="Times New Roman"/>
              </a:rPr>
              <a:t> – </a:t>
            </a:r>
            <a:r>
              <a:rPr lang="lv-LV" sz="2400" i="1" dirty="0">
                <a:effectLst/>
                <a:latin typeface="Calibri"/>
                <a:ea typeface="Calibri" panose="020F0502020204030204" pitchFamily="34" charset="0"/>
                <a:cs typeface="Times New Roman"/>
                <a:hlinkClick r:id="rId4">
                  <a:extLst>
                    <a:ext uri="{A12FA001-AC4F-418D-AE19-62706E023703}">
                      <ahyp:hlinkClr xmlns="" xmlns:ahyp="http://schemas.microsoft.com/office/drawing/2018/hyperlinkcolor" val="tx"/>
                    </a:ext>
                  </a:extLst>
                </a:hlinkClick>
              </a:rPr>
              <a:t>www.krize.lv</a:t>
            </a:r>
            <a:r>
              <a:rPr lang="lv-LV" sz="2400" i="1" dirty="0">
                <a:latin typeface="Calibri"/>
                <a:ea typeface="Calibri" panose="020F0502020204030204" pitchFamily="34" charset="0"/>
                <a:cs typeface="Times New Roman"/>
              </a:rPr>
              <a:t> </a:t>
            </a:r>
            <a:endParaRPr lang="en-GB" sz="2400" dirty="0">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9773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42DA547-2FDA-4101-8BAF-12C6C9DAD478}"/>
              </a:ext>
            </a:extLst>
          </p:cNvPr>
          <p:cNvPicPr>
            <a:picLocks noChangeAspect="1"/>
          </p:cNvPicPr>
          <p:nvPr/>
        </p:nvPicPr>
        <p:blipFill>
          <a:blip r:embed="rId2" cstate="print"/>
          <a:stretch>
            <a:fillRect/>
          </a:stretch>
        </p:blipFill>
        <p:spPr>
          <a:xfrm>
            <a:off x="565682" y="2761489"/>
            <a:ext cx="3959934" cy="3456258"/>
          </a:xfrm>
          <a:prstGeom prst="rect">
            <a:avLst/>
          </a:prstGeom>
        </p:spPr>
      </p:pic>
      <p:pic>
        <p:nvPicPr>
          <p:cNvPr id="3" name="Picture 2" descr="Image result for discussion clipart">
            <a:extLst>
              <a:ext uri="{FF2B5EF4-FFF2-40B4-BE49-F238E27FC236}">
                <a16:creationId xmlns="" xmlns:a16="http://schemas.microsoft.com/office/drawing/2014/main" id="{B639766E-7721-4279-BA6B-320DFB46A6CD}"/>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7" y="598216"/>
            <a:ext cx="1012825" cy="755650"/>
          </a:xfrm>
          <a:prstGeom prst="rect">
            <a:avLst/>
          </a:prstGeom>
          <a:noFill/>
          <a:ln>
            <a:noFill/>
          </a:ln>
        </p:spPr>
      </p:pic>
      <p:sp>
        <p:nvSpPr>
          <p:cNvPr id="5" name="TextBox 4">
            <a:extLst>
              <a:ext uri="{FF2B5EF4-FFF2-40B4-BE49-F238E27FC236}">
                <a16:creationId xmlns="" xmlns:a16="http://schemas.microsoft.com/office/drawing/2014/main" id="{14ABDC41-D824-4B96-8861-3D8559C72288}"/>
              </a:ext>
            </a:extLst>
          </p:cNvPr>
          <p:cNvSpPr txBox="1"/>
          <p:nvPr/>
        </p:nvSpPr>
        <p:spPr>
          <a:xfrm>
            <a:off x="1046922" y="506010"/>
            <a:ext cx="6096000" cy="1354602"/>
          </a:xfrm>
          <a:prstGeom prst="rect">
            <a:avLst/>
          </a:prstGeom>
          <a:noFill/>
        </p:spPr>
        <p:txBody>
          <a:bodyPr wrap="square" lIns="91440" tIns="45720" rIns="91440" bIns="45720" anchor="t">
            <a:spAutoFit/>
          </a:bodyPr>
          <a:lstStyle/>
          <a:p>
            <a:pPr algn="ctr">
              <a:lnSpc>
                <a:spcPct val="107000"/>
              </a:lnSpc>
              <a:spcAft>
                <a:spcPts val="800"/>
              </a:spcAft>
            </a:pPr>
            <a:r>
              <a:rPr lang="lv-LV" sz="2400" dirty="0">
                <a:effectLst/>
                <a:latin typeface="Calibri"/>
                <a:ea typeface="Times New Roman" panose="02020603050405020304" pitchFamily="18" charset="0"/>
                <a:cs typeface="Times New Roman"/>
              </a:rPr>
              <a:t>Ko nozīmē būt emocionāli veselam? Pārrunā savas idejas ar </a:t>
            </a:r>
            <a:r>
              <a:rPr lang="lv-LV" sz="2400" dirty="0" err="1">
                <a:latin typeface="Calibri"/>
                <a:ea typeface="Times New Roman" panose="02020603050405020304" pitchFamily="18" charset="0"/>
                <a:cs typeface="Times New Roman"/>
              </a:rPr>
              <a:t>klasesbiedru</a:t>
            </a:r>
            <a:r>
              <a:rPr lang="lv-LV" sz="2400" dirty="0">
                <a:latin typeface="Calibri"/>
                <a:ea typeface="Times New Roman" panose="02020603050405020304" pitchFamily="18" charset="0"/>
                <a:cs typeface="Times New Roman"/>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p>
        </p:txBody>
      </p:sp>
      <p:sp>
        <p:nvSpPr>
          <p:cNvPr id="6" name="TextBox 5">
            <a:extLst>
              <a:ext uri="{FF2B5EF4-FFF2-40B4-BE49-F238E27FC236}">
                <a16:creationId xmlns="" xmlns:a16="http://schemas.microsoft.com/office/drawing/2014/main" id="{DF5C9896-46C2-407D-B880-30C853FD2F99}"/>
              </a:ext>
            </a:extLst>
          </p:cNvPr>
          <p:cNvSpPr txBox="1"/>
          <p:nvPr/>
        </p:nvSpPr>
        <p:spPr>
          <a:xfrm>
            <a:off x="5042452" y="3735524"/>
            <a:ext cx="6096000" cy="1328762"/>
          </a:xfrm>
          <a:prstGeom prst="rect">
            <a:avLst/>
          </a:prstGeom>
          <a:noFill/>
        </p:spPr>
        <p:txBody>
          <a:bodyPr wrap="square">
            <a:spAutoFit/>
          </a:bodyPr>
          <a:lstStyle/>
          <a:p>
            <a:pPr algn="ctr">
              <a:lnSpc>
                <a:spcPct val="107000"/>
              </a:lnSpc>
              <a:spcAft>
                <a:spcPts val="8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Kas cilvēka uzvedībā un rīcībā varētu liecināt par emocionālo veselību vai tās traucējumiem? </a:t>
            </a:r>
            <a:endParaRPr lang="en-GB" sz="2400" dirty="0"/>
          </a:p>
        </p:txBody>
      </p:sp>
    </p:spTree>
    <p:extLst>
      <p:ext uri="{BB962C8B-B14F-4D97-AF65-F5344CB8AC3E}">
        <p14:creationId xmlns="" xmlns:p14="http://schemas.microsoft.com/office/powerpoint/2010/main" val="4452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455552A-BB35-48AA-9646-E4B8FD08E754}"/>
              </a:ext>
            </a:extLst>
          </p:cNvPr>
          <p:cNvSpPr txBox="1"/>
          <p:nvPr/>
        </p:nvSpPr>
        <p:spPr>
          <a:xfrm>
            <a:off x="914400" y="1808318"/>
            <a:ext cx="6096000" cy="3632661"/>
          </a:xfrm>
          <a:prstGeom prst="rect">
            <a:avLst/>
          </a:prstGeom>
          <a:noFill/>
        </p:spPr>
        <p:txBody>
          <a:bodyPr wrap="square" lIns="91440" tIns="45720" rIns="91440" bIns="45720" anchor="t">
            <a:spAutoFit/>
          </a:bodyPr>
          <a:lstStyle/>
          <a:p>
            <a:pPr algn="just">
              <a:lnSpc>
                <a:spcPct val="107000"/>
              </a:lnSpc>
              <a:spcAft>
                <a:spcPts val="800"/>
              </a:spcAft>
            </a:pPr>
            <a:r>
              <a:rPr lang="lv-LV" sz="2800" dirty="0">
                <a:effectLst/>
                <a:latin typeface="Calibri"/>
                <a:ea typeface="Times New Roman" panose="02020603050405020304" pitchFamily="18" charset="0"/>
                <a:cs typeface="Times New Roman"/>
              </a:rPr>
              <a:t>Pāros vai nelielās grupās aplūko attēlus ar slaveniem cilvēkiem, kas piedzīvojuši emocionālās veselības problēmas</a:t>
            </a:r>
            <a:r>
              <a:rPr lang="lv-LV" sz="2800" dirty="0">
                <a:latin typeface="Calibri"/>
                <a:ea typeface="Times New Roman" panose="02020603050405020304" pitchFamily="18" charset="0"/>
                <a:cs typeface="Times New Roman"/>
              </a:rPr>
              <a:t>! </a:t>
            </a:r>
            <a:endParaRPr lang="lv-LV"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800"/>
              </a:spcAft>
              <a:buFontTx/>
              <a:buChar char="-"/>
            </a:pPr>
            <a:r>
              <a:rPr lang="lv-LV" sz="2800" dirty="0">
                <a:effectLst/>
                <a:latin typeface="Calibri"/>
                <a:ea typeface="Times New Roman" panose="02020603050405020304" pitchFamily="18" charset="0"/>
                <a:cs typeface="Times New Roman"/>
              </a:rPr>
              <a:t>Vai to varēja pamanīt?</a:t>
            </a:r>
            <a:r>
              <a:rPr lang="lv-LV" sz="2800" dirty="0">
                <a:latin typeface="Calibri"/>
                <a:ea typeface="Times New Roman" panose="02020603050405020304" pitchFamily="18" charset="0"/>
                <a:cs typeface="Times New Roman"/>
              </a:rPr>
              <a:t> </a:t>
            </a:r>
            <a:endParaRPr lang="lv-LV"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07000"/>
              </a:lnSpc>
              <a:spcAft>
                <a:spcPts val="800"/>
              </a:spcAft>
              <a:buFontTx/>
              <a:buChar char="-"/>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Kā var zināt, kāda ir cilvēka emocionālā veselība?</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800" dirty="0"/>
          </a:p>
        </p:txBody>
      </p:sp>
      <p:pic>
        <p:nvPicPr>
          <p:cNvPr id="4" name="Picture 3">
            <a:extLst>
              <a:ext uri="{FF2B5EF4-FFF2-40B4-BE49-F238E27FC236}">
                <a16:creationId xmlns="" xmlns:a16="http://schemas.microsoft.com/office/drawing/2014/main" id="{041F97F1-9240-4079-845C-BA873B7EC46D}"/>
              </a:ext>
            </a:extLst>
          </p:cNvPr>
          <p:cNvPicPr>
            <a:picLocks noChangeAspect="1"/>
          </p:cNvPicPr>
          <p:nvPr/>
        </p:nvPicPr>
        <p:blipFill>
          <a:blip r:embed="rId2" cstate="print"/>
          <a:stretch>
            <a:fillRect/>
          </a:stretch>
        </p:blipFill>
        <p:spPr>
          <a:xfrm>
            <a:off x="8002412" y="2648420"/>
            <a:ext cx="3604119" cy="2336886"/>
          </a:xfrm>
          <a:prstGeom prst="rect">
            <a:avLst/>
          </a:prstGeom>
        </p:spPr>
      </p:pic>
      <p:sp>
        <p:nvSpPr>
          <p:cNvPr id="6" name="TextBox 5">
            <a:extLst>
              <a:ext uri="{FF2B5EF4-FFF2-40B4-BE49-F238E27FC236}">
                <a16:creationId xmlns="" xmlns:a16="http://schemas.microsoft.com/office/drawing/2014/main" id="{6009AC5F-C745-442F-9BF4-6A25F0BD10FD}"/>
              </a:ext>
            </a:extLst>
          </p:cNvPr>
          <p:cNvSpPr txBox="1"/>
          <p:nvPr/>
        </p:nvSpPr>
        <p:spPr>
          <a:xfrm>
            <a:off x="198783" y="211425"/>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Vai vari pateikt?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866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DF57E4A-B7AE-4518-B50E-0D5FF23274CA}"/>
              </a:ext>
            </a:extLst>
          </p:cNvPr>
          <p:cNvSpPr txBox="1"/>
          <p:nvPr/>
        </p:nvSpPr>
        <p:spPr>
          <a:xfrm>
            <a:off x="278295" y="161730"/>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Vai vari pamanīt?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E179FA58-CB7A-4F5E-8C42-24A5AA357674}"/>
              </a:ext>
            </a:extLst>
          </p:cNvPr>
          <p:cNvPicPr>
            <a:picLocks noChangeAspect="1"/>
          </p:cNvPicPr>
          <p:nvPr/>
        </p:nvPicPr>
        <p:blipFill>
          <a:blip r:embed="rId2" cstate="print"/>
          <a:stretch>
            <a:fillRect/>
          </a:stretch>
        </p:blipFill>
        <p:spPr>
          <a:xfrm>
            <a:off x="422309" y="1533042"/>
            <a:ext cx="2589637" cy="2816799"/>
          </a:xfrm>
          <a:prstGeom prst="rect">
            <a:avLst/>
          </a:prstGeom>
        </p:spPr>
      </p:pic>
      <p:pic>
        <p:nvPicPr>
          <p:cNvPr id="5" name="Picture 4">
            <a:extLst>
              <a:ext uri="{FF2B5EF4-FFF2-40B4-BE49-F238E27FC236}">
                <a16:creationId xmlns="" xmlns:a16="http://schemas.microsoft.com/office/drawing/2014/main" id="{D964E703-3EB5-413E-A56B-9DC3A9F89EA6}"/>
              </a:ext>
            </a:extLst>
          </p:cNvPr>
          <p:cNvPicPr>
            <a:picLocks noChangeAspect="1"/>
          </p:cNvPicPr>
          <p:nvPr/>
        </p:nvPicPr>
        <p:blipFill>
          <a:blip r:embed="rId3" cstate="print"/>
          <a:stretch>
            <a:fillRect/>
          </a:stretch>
        </p:blipFill>
        <p:spPr>
          <a:xfrm>
            <a:off x="6477798" y="1533042"/>
            <a:ext cx="2400300" cy="2971800"/>
          </a:xfrm>
          <a:prstGeom prst="rect">
            <a:avLst/>
          </a:prstGeom>
        </p:spPr>
      </p:pic>
      <p:pic>
        <p:nvPicPr>
          <p:cNvPr id="6" name="Picture 5">
            <a:extLst>
              <a:ext uri="{FF2B5EF4-FFF2-40B4-BE49-F238E27FC236}">
                <a16:creationId xmlns="" xmlns:a16="http://schemas.microsoft.com/office/drawing/2014/main" id="{46B4C183-6D1B-45FE-A0B3-A98E6E65DFE9}"/>
              </a:ext>
            </a:extLst>
          </p:cNvPr>
          <p:cNvPicPr>
            <a:picLocks noChangeAspect="1"/>
          </p:cNvPicPr>
          <p:nvPr/>
        </p:nvPicPr>
        <p:blipFill>
          <a:blip r:embed="rId4" cstate="print"/>
          <a:stretch>
            <a:fillRect/>
          </a:stretch>
        </p:blipFill>
        <p:spPr>
          <a:xfrm>
            <a:off x="9256208" y="2596442"/>
            <a:ext cx="2446203" cy="2568236"/>
          </a:xfrm>
          <a:prstGeom prst="rect">
            <a:avLst/>
          </a:prstGeom>
        </p:spPr>
      </p:pic>
      <p:pic>
        <p:nvPicPr>
          <p:cNvPr id="7" name="Picture 6">
            <a:extLst>
              <a:ext uri="{FF2B5EF4-FFF2-40B4-BE49-F238E27FC236}">
                <a16:creationId xmlns="" xmlns:a16="http://schemas.microsoft.com/office/drawing/2014/main" id="{DEAEDBBC-DF28-4A60-A60B-9F2CB23D45B7}"/>
              </a:ext>
            </a:extLst>
          </p:cNvPr>
          <p:cNvPicPr>
            <a:picLocks noChangeAspect="1"/>
          </p:cNvPicPr>
          <p:nvPr/>
        </p:nvPicPr>
        <p:blipFill>
          <a:blip r:embed="rId5" cstate="print"/>
          <a:stretch>
            <a:fillRect/>
          </a:stretch>
        </p:blipFill>
        <p:spPr>
          <a:xfrm>
            <a:off x="3350801" y="3256735"/>
            <a:ext cx="2642255" cy="2816800"/>
          </a:xfrm>
          <a:prstGeom prst="rect">
            <a:avLst/>
          </a:prstGeom>
        </p:spPr>
      </p:pic>
    </p:spTree>
    <p:extLst>
      <p:ext uri="{BB962C8B-B14F-4D97-AF65-F5344CB8AC3E}">
        <p14:creationId xmlns="" xmlns:p14="http://schemas.microsoft.com/office/powerpoint/2010/main" val="67241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DF57E4A-B7AE-4518-B50E-0D5FF23274CA}"/>
              </a:ext>
            </a:extLst>
          </p:cNvPr>
          <p:cNvSpPr txBox="1"/>
          <p:nvPr/>
        </p:nvSpPr>
        <p:spPr>
          <a:xfrm>
            <a:off x="278295" y="161730"/>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Vai vari pamanīt?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65A949A3-ED65-4EA3-80DC-69259CA5EEE4}"/>
              </a:ext>
            </a:extLst>
          </p:cNvPr>
          <p:cNvPicPr>
            <a:picLocks noChangeAspect="1"/>
          </p:cNvPicPr>
          <p:nvPr/>
        </p:nvPicPr>
        <p:blipFill>
          <a:blip r:embed="rId2" cstate="print"/>
          <a:stretch>
            <a:fillRect/>
          </a:stretch>
        </p:blipFill>
        <p:spPr>
          <a:xfrm>
            <a:off x="907473" y="1542880"/>
            <a:ext cx="2448792" cy="2991422"/>
          </a:xfrm>
          <a:prstGeom prst="rect">
            <a:avLst/>
          </a:prstGeom>
        </p:spPr>
      </p:pic>
      <p:pic>
        <p:nvPicPr>
          <p:cNvPr id="5" name="Picture 4">
            <a:extLst>
              <a:ext uri="{FF2B5EF4-FFF2-40B4-BE49-F238E27FC236}">
                <a16:creationId xmlns="" xmlns:a16="http://schemas.microsoft.com/office/drawing/2014/main" id="{AE2088BB-84F1-43F6-ABE6-68C010425BE9}"/>
              </a:ext>
            </a:extLst>
          </p:cNvPr>
          <p:cNvPicPr>
            <a:picLocks noChangeAspect="1"/>
          </p:cNvPicPr>
          <p:nvPr/>
        </p:nvPicPr>
        <p:blipFill>
          <a:blip r:embed="rId3" cstate="print"/>
          <a:stretch>
            <a:fillRect/>
          </a:stretch>
        </p:blipFill>
        <p:spPr>
          <a:xfrm>
            <a:off x="4608234" y="3034221"/>
            <a:ext cx="2099747" cy="2958449"/>
          </a:xfrm>
          <a:prstGeom prst="rect">
            <a:avLst/>
          </a:prstGeom>
        </p:spPr>
      </p:pic>
      <p:pic>
        <p:nvPicPr>
          <p:cNvPr id="6" name="Picture 5">
            <a:extLst>
              <a:ext uri="{FF2B5EF4-FFF2-40B4-BE49-F238E27FC236}">
                <a16:creationId xmlns="" xmlns:a16="http://schemas.microsoft.com/office/drawing/2014/main" id="{706CF053-106F-4929-9A7C-C793CE2BC352}"/>
              </a:ext>
            </a:extLst>
          </p:cNvPr>
          <p:cNvPicPr>
            <a:picLocks noChangeAspect="1"/>
          </p:cNvPicPr>
          <p:nvPr/>
        </p:nvPicPr>
        <p:blipFill>
          <a:blip r:embed="rId4" cstate="print"/>
          <a:stretch>
            <a:fillRect/>
          </a:stretch>
        </p:blipFill>
        <p:spPr>
          <a:xfrm>
            <a:off x="7711805" y="1914525"/>
            <a:ext cx="2952750" cy="3028950"/>
          </a:xfrm>
          <a:prstGeom prst="rect">
            <a:avLst/>
          </a:prstGeom>
        </p:spPr>
      </p:pic>
    </p:spTree>
    <p:extLst>
      <p:ext uri="{BB962C8B-B14F-4D97-AF65-F5344CB8AC3E}">
        <p14:creationId xmlns="" xmlns:p14="http://schemas.microsoft.com/office/powerpoint/2010/main" val="337557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4EDD8E-03B5-4C87-96B8-5C4C4C3DBF16}"/>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5547" y="4578204"/>
            <a:ext cx="1260679" cy="1685678"/>
          </a:xfrm>
          <a:prstGeom prst="rect">
            <a:avLst/>
          </a:prstGeom>
          <a:noFill/>
          <a:ln>
            <a:noFill/>
          </a:ln>
          <a:effectLst/>
        </p:spPr>
      </p:pic>
      <p:pic>
        <p:nvPicPr>
          <p:cNvPr id="3" name="Picture 2">
            <a:extLst>
              <a:ext uri="{FF2B5EF4-FFF2-40B4-BE49-F238E27FC236}">
                <a16:creationId xmlns="" xmlns:a16="http://schemas.microsoft.com/office/drawing/2014/main" id="{347B7C86-3AC8-4B03-8434-F31109B490AB}"/>
              </a:ext>
            </a:extLst>
          </p:cNvPr>
          <p:cNvPicPr>
            <a:picLocks noChangeAspect="1"/>
          </p:cNvPicPr>
          <p:nvPr/>
        </p:nvPicPr>
        <p:blipFill>
          <a:blip r:embed="rId3" cstate="print"/>
          <a:stretch>
            <a:fillRect/>
          </a:stretch>
        </p:blipFill>
        <p:spPr>
          <a:xfrm>
            <a:off x="8945774" y="1865336"/>
            <a:ext cx="2587466" cy="2712868"/>
          </a:xfrm>
          <a:prstGeom prst="rect">
            <a:avLst/>
          </a:prstGeom>
        </p:spPr>
      </p:pic>
      <p:sp>
        <p:nvSpPr>
          <p:cNvPr id="5" name="TextBox 4">
            <a:extLst>
              <a:ext uri="{FF2B5EF4-FFF2-40B4-BE49-F238E27FC236}">
                <a16:creationId xmlns="" xmlns:a16="http://schemas.microsoft.com/office/drawing/2014/main" id="{F670B167-990B-4707-A700-65DD188ACD89}"/>
              </a:ext>
            </a:extLst>
          </p:cNvPr>
          <p:cNvSpPr txBox="1"/>
          <p:nvPr/>
        </p:nvSpPr>
        <p:spPr>
          <a:xfrm>
            <a:off x="735546" y="979105"/>
            <a:ext cx="7348279" cy="3839000"/>
          </a:xfrm>
          <a:prstGeom prst="rect">
            <a:avLst/>
          </a:prstGeom>
          <a:noFill/>
        </p:spPr>
        <p:txBody>
          <a:bodyPr wrap="square" lIns="91440" tIns="45720" rIns="91440" bIns="45720" anchor="t">
            <a:spAutoFit/>
          </a:bodyPr>
          <a:lstStyle/>
          <a:p>
            <a:pPr marL="342900" indent="-342900" algn="just">
              <a:lnSpc>
                <a:spcPct val="115000"/>
              </a:lnSpc>
              <a:spcAft>
                <a:spcPts val="1000"/>
              </a:spcAft>
              <a:buFontTx/>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Vai šos cilvēkus var sadalīt grupās citādi, ja mēs ņemtu vērā fizisko veselību? </a:t>
            </a:r>
          </a:p>
          <a:p>
            <a:pPr marL="342900" indent="-342900" algn="just">
              <a:lnSpc>
                <a:spcPct val="115000"/>
              </a:lnSpc>
              <a:spcAft>
                <a:spcPts val="1000"/>
              </a:spcAft>
              <a:buFontTx/>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Kuru veselības veidu atpazīt ir vieglāk un kāpēc?</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lv-LV" sz="2400" dirty="0">
                <a:effectLst/>
                <a:latin typeface="Calibri"/>
                <a:ea typeface="Times New Roman" panose="02020603050405020304" pitchFamily="18" charset="0"/>
                <a:cs typeface="Times New Roman"/>
              </a:rPr>
              <a:t>Katrai grupai jāizvēlas viens attēls un jāizveido saraksts ar iemesliem, kāpēc, šis cilvēks ir vesels</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 gan fiziski, gan emocionāli. </a:t>
            </a:r>
            <a:endParaRPr lang="en-GB" sz="2400" dirty="0">
              <a:latin typeface="Calibri"/>
              <a:ea typeface="Times New Roman" panose="02020603050405020304" pitchFamily="18" charset="0"/>
              <a:cs typeface="Times New Roman"/>
            </a:endParaRPr>
          </a:p>
          <a:p>
            <a:pPr algn="just"/>
            <a:r>
              <a:rPr lang="lv-LV" sz="2400" dirty="0">
                <a:effectLst/>
                <a:latin typeface="Calibri"/>
                <a:ea typeface="Times New Roman" panose="02020603050405020304" pitchFamily="18" charset="0"/>
                <a:cs typeface="Times New Roman"/>
              </a:rPr>
              <a:t>Tad izskatiet sarakstu un pasvītrojiet to, ko nevar noteikt, vienkārši paskatoties uz cilvēku</a:t>
            </a:r>
            <a:r>
              <a:rPr lang="lv-LV" sz="2400" dirty="0">
                <a:latin typeface="Calibri"/>
                <a:ea typeface="Times New Roman" panose="02020603050405020304" pitchFamily="18" charset="0"/>
                <a:cs typeface="Times New Roman"/>
              </a:rPr>
              <a:t>!</a:t>
            </a:r>
            <a:r>
              <a:rPr lang="lv-LV" sz="2400" dirty="0">
                <a:effectLst/>
                <a:latin typeface="Calibri"/>
                <a:ea typeface="Times New Roman" panose="02020603050405020304" pitchFamily="18" charset="0"/>
                <a:cs typeface="Times New Roman"/>
              </a:rPr>
              <a:t> Pārrunājiet, kā var noteikt, vai cilvēks ir emocionāli vesels</a:t>
            </a:r>
            <a:r>
              <a:rPr lang="lv-LV" sz="2400" dirty="0">
                <a:latin typeface="Calibri"/>
                <a:ea typeface="Times New Roman" panose="02020603050405020304" pitchFamily="18" charset="0"/>
                <a:cs typeface="Times New Roman"/>
              </a:rPr>
              <a:t>!</a:t>
            </a:r>
            <a:endParaRPr lang="en-GB" sz="2400" dirty="0">
              <a:latin typeface="Calibri"/>
              <a:cs typeface="Times New Roman"/>
            </a:endParaRPr>
          </a:p>
        </p:txBody>
      </p:sp>
      <p:sp>
        <p:nvSpPr>
          <p:cNvPr id="8" name="TextBox 7">
            <a:extLst>
              <a:ext uri="{FF2B5EF4-FFF2-40B4-BE49-F238E27FC236}">
                <a16:creationId xmlns="" xmlns:a16="http://schemas.microsoft.com/office/drawing/2014/main" id="{9CE1494A-86DE-4324-B9D3-94023FBFB441}"/>
              </a:ext>
            </a:extLst>
          </p:cNvPr>
          <p:cNvSpPr txBox="1"/>
          <p:nvPr/>
        </p:nvSpPr>
        <p:spPr>
          <a:xfrm>
            <a:off x="159026" y="101996"/>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Vai vari pamanīt?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7739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D2DE10-4E1D-412C-85A0-EB27EF88041A}"/>
              </a:ext>
            </a:extLst>
          </p:cNvPr>
          <p:cNvSpPr txBox="1"/>
          <p:nvPr/>
        </p:nvSpPr>
        <p:spPr>
          <a:xfrm>
            <a:off x="212035" y="161729"/>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2. aktivitāte. Kas mainās?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11C14DB2-2F9E-495A-92BB-7C496D91D506}"/>
              </a:ext>
            </a:extLst>
          </p:cNvPr>
          <p:cNvPicPr>
            <a:picLocks noChangeAspect="1"/>
          </p:cNvPicPr>
          <p:nvPr/>
        </p:nvPicPr>
        <p:blipFill>
          <a:blip r:embed="rId2" cstate="print"/>
          <a:stretch>
            <a:fillRect/>
          </a:stretch>
        </p:blipFill>
        <p:spPr>
          <a:xfrm>
            <a:off x="8778054" y="2744992"/>
            <a:ext cx="2327090" cy="2062151"/>
          </a:xfrm>
          <a:prstGeom prst="rect">
            <a:avLst/>
          </a:prstGeom>
        </p:spPr>
      </p:pic>
      <p:sp>
        <p:nvSpPr>
          <p:cNvPr id="6" name="TextBox 5">
            <a:extLst>
              <a:ext uri="{FF2B5EF4-FFF2-40B4-BE49-F238E27FC236}">
                <a16:creationId xmlns="" xmlns:a16="http://schemas.microsoft.com/office/drawing/2014/main" id="{C26C010E-8EFF-47A1-9A76-0AB3F20C29AE}"/>
              </a:ext>
            </a:extLst>
          </p:cNvPr>
          <p:cNvSpPr txBox="1"/>
          <p:nvPr/>
        </p:nvSpPr>
        <p:spPr>
          <a:xfrm>
            <a:off x="463826" y="1228397"/>
            <a:ext cx="7792278" cy="3539430"/>
          </a:xfrm>
          <a:prstGeom prst="rect">
            <a:avLst/>
          </a:prstGeom>
          <a:noFill/>
        </p:spPr>
        <p:txBody>
          <a:bodyPr wrap="square" lIns="91440" tIns="45720" rIns="91440" bIns="45720" anchor="t">
            <a:spAutoFit/>
          </a:bodyPr>
          <a:lstStyle/>
          <a:p>
            <a:pPr marL="457200" indent="-457200" algn="just">
              <a:buFont typeface="Arial" panose="020B0604020202020204" pitchFamily="34" charset="0"/>
              <a:buChar char="•"/>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Kādas ir galvenās pārmaiņas, ko jaunieši piedzīvo, uzsākot mācības pēdējās pamatskolas klasēs? </a:t>
            </a:r>
          </a:p>
          <a:p>
            <a:pPr marL="457200" indent="-457200" algn="just">
              <a:buFont typeface="Arial" panose="020B0604020202020204" pitchFamily="34" charset="0"/>
              <a:buChar char="•"/>
            </a:pPr>
            <a:r>
              <a:rPr lang="lv-LV" sz="2800" dirty="0">
                <a:effectLst/>
                <a:latin typeface="Calibri"/>
                <a:ea typeface="Times New Roman" panose="02020603050405020304" pitchFamily="18" charset="0"/>
                <a:cs typeface="Times New Roman"/>
              </a:rPr>
              <a:t>Uzrakstiet katru ideju uz atsevišķas </a:t>
            </a:r>
            <a:r>
              <a:rPr lang="lv-LV" sz="2800" dirty="0" err="1">
                <a:effectLst/>
                <a:latin typeface="Calibri"/>
                <a:ea typeface="Times New Roman" panose="02020603050405020304" pitchFamily="18" charset="0"/>
                <a:cs typeface="Times New Roman"/>
              </a:rPr>
              <a:t>līmlapiņas</a:t>
            </a:r>
            <a:r>
              <a:rPr lang="lv-LV" sz="2800" dirty="0">
                <a:latin typeface="Calibri"/>
                <a:ea typeface="Times New Roman" panose="02020603050405020304" pitchFamily="18" charset="0"/>
                <a:cs typeface="Times New Roman"/>
              </a:rPr>
              <a:t>!</a:t>
            </a:r>
            <a:r>
              <a:rPr lang="lv-LV" sz="2800" dirty="0">
                <a:effectLst/>
                <a:latin typeface="Calibri"/>
                <a:ea typeface="Times New Roman" panose="02020603050405020304" pitchFamily="18" charset="0"/>
                <a:cs typeface="Times New Roman"/>
              </a:rPr>
              <a:t> </a:t>
            </a:r>
            <a:r>
              <a:rPr lang="lv-LV" sz="2800" dirty="0">
                <a:solidFill>
                  <a:srgbClr val="25AAE1"/>
                </a:solidFill>
                <a:effectLst/>
                <a:latin typeface="Calibri"/>
                <a:ea typeface="Times New Roman" panose="02020603050405020304" pitchFamily="18" charset="0"/>
                <a:cs typeface="Times New Roman"/>
              </a:rPr>
              <a:t>Pozitīvajām</a:t>
            </a:r>
            <a:r>
              <a:rPr lang="lv-LV" sz="2800" dirty="0">
                <a:effectLst/>
                <a:latin typeface="Calibri"/>
                <a:ea typeface="Times New Roman" panose="02020603050405020304" pitchFamily="18" charset="0"/>
                <a:cs typeface="Times New Roman"/>
              </a:rPr>
              <a:t> pārmaiņām izmanto vienas krāsas lapiņas, bet </a:t>
            </a:r>
            <a:r>
              <a:rPr lang="lv-LV" sz="2800" dirty="0">
                <a:solidFill>
                  <a:srgbClr val="F64136"/>
                </a:solidFill>
                <a:effectLst/>
                <a:latin typeface="Calibri"/>
                <a:ea typeface="Times New Roman" panose="02020603050405020304" pitchFamily="18" charset="0"/>
                <a:cs typeface="Times New Roman"/>
              </a:rPr>
              <a:t>negatīvajām</a:t>
            </a:r>
            <a:r>
              <a:rPr lang="lv-LV" sz="2800" dirty="0">
                <a:effectLst/>
                <a:latin typeface="Calibri"/>
                <a:ea typeface="Times New Roman" panose="02020603050405020304" pitchFamily="18" charset="0"/>
                <a:cs typeface="Times New Roman"/>
              </a:rPr>
              <a:t> </a:t>
            </a:r>
            <a:r>
              <a:rPr lang="lv-LV" sz="2800" dirty="0">
                <a:latin typeface="Calibri"/>
                <a:ea typeface="Times New Roman" panose="02020603050405020304" pitchFamily="18" charset="0"/>
                <a:cs typeface="Times New Roman"/>
              </a:rPr>
              <a:t>–</a:t>
            </a:r>
            <a:r>
              <a:rPr lang="lv-LV" sz="2800" dirty="0">
                <a:effectLst/>
                <a:latin typeface="Calibri"/>
                <a:ea typeface="Times New Roman" panose="02020603050405020304" pitchFamily="18" charset="0"/>
                <a:cs typeface="Times New Roman"/>
              </a:rPr>
              <a:t> citas krāsas lapiņas.</a:t>
            </a:r>
            <a:r>
              <a:rPr lang="lv-LV" sz="2800" dirty="0">
                <a:latin typeface="Calibri"/>
                <a:ea typeface="Times New Roman" panose="02020603050405020304" pitchFamily="18" charset="0"/>
                <a:cs typeface="Times New Roman"/>
              </a:rPr>
              <a:t> </a:t>
            </a:r>
            <a:endParaRPr lang="lv-LV"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v-LV" sz="2800" dirty="0">
                <a:latin typeface="Calibri"/>
                <a:ea typeface="Times New Roman" panose="02020603050405020304" pitchFamily="18" charset="0"/>
                <a:cs typeface="Times New Roman"/>
              </a:rPr>
              <a:t>Atcerieties</a:t>
            </a:r>
            <a:r>
              <a:rPr lang="lv-LV" sz="2800" dirty="0">
                <a:effectLst/>
                <a:latin typeface="Calibri"/>
                <a:ea typeface="Times New Roman" panose="02020603050405020304" pitchFamily="18" charset="0"/>
                <a:cs typeface="Times New Roman"/>
              </a:rPr>
              <a:t>, ka šīs izmaiņas var attiekties ne tikai uz skolu, bet arī ietvert sociālās, fiziskās un emocionālās pārmaiņas</a:t>
            </a:r>
            <a:r>
              <a:rPr lang="lv-LV" sz="2800" dirty="0">
                <a:latin typeface="Calibri"/>
                <a:ea typeface="Times New Roman" panose="02020603050405020304" pitchFamily="18" charset="0"/>
                <a:cs typeface="Times New Roman"/>
              </a:rPr>
              <a:t>! </a:t>
            </a:r>
            <a:endParaRPr lang="en-GB" sz="2800" dirty="0"/>
          </a:p>
        </p:txBody>
      </p:sp>
    </p:spTree>
    <p:extLst>
      <p:ext uri="{BB962C8B-B14F-4D97-AF65-F5344CB8AC3E}">
        <p14:creationId xmlns="" xmlns:p14="http://schemas.microsoft.com/office/powerpoint/2010/main" val="393160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45A0064-E5F6-4F89-B7BE-D6DB853886CC}"/>
              </a:ext>
            </a:extLst>
          </p:cNvPr>
          <p:cNvSpPr txBox="1"/>
          <p:nvPr/>
        </p:nvSpPr>
        <p:spPr>
          <a:xfrm>
            <a:off x="185530" y="0"/>
            <a:ext cx="865367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3. aktivitāte. Izturēt dzīves uzliktos pārbaudījumus.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20D492DC-6D63-4A52-8F54-E2DACDE2758C}"/>
              </a:ext>
            </a:extLst>
          </p:cNvPr>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2484" y="5194771"/>
            <a:ext cx="932877" cy="1249925"/>
          </a:xfrm>
          <a:prstGeom prst="rect">
            <a:avLst/>
          </a:prstGeom>
          <a:noFill/>
          <a:ln>
            <a:noFill/>
          </a:ln>
          <a:effectLst/>
        </p:spPr>
      </p:pic>
      <p:pic>
        <p:nvPicPr>
          <p:cNvPr id="5" name="Picture 4">
            <a:extLst>
              <a:ext uri="{FF2B5EF4-FFF2-40B4-BE49-F238E27FC236}">
                <a16:creationId xmlns="" xmlns:a16="http://schemas.microsoft.com/office/drawing/2014/main" id="{510FDCA1-DA58-41D9-ABD0-FF29A6AE639E}"/>
              </a:ext>
            </a:extLst>
          </p:cNvPr>
          <p:cNvPicPr>
            <a:picLocks noChangeAspect="1"/>
          </p:cNvPicPr>
          <p:nvPr/>
        </p:nvPicPr>
        <p:blipFill>
          <a:blip r:embed="rId3" cstate="print"/>
          <a:stretch>
            <a:fillRect/>
          </a:stretch>
        </p:blipFill>
        <p:spPr>
          <a:xfrm>
            <a:off x="6963985" y="4708577"/>
            <a:ext cx="3138640" cy="1736119"/>
          </a:xfrm>
          <a:prstGeom prst="rect">
            <a:avLst/>
          </a:prstGeom>
        </p:spPr>
      </p:pic>
      <p:sp>
        <p:nvSpPr>
          <p:cNvPr id="7" name="TextBox 6">
            <a:extLst>
              <a:ext uri="{FF2B5EF4-FFF2-40B4-BE49-F238E27FC236}">
                <a16:creationId xmlns="" xmlns:a16="http://schemas.microsoft.com/office/drawing/2014/main" id="{8FF26F31-7E08-477C-8BD4-96D54CB8DFE3}"/>
              </a:ext>
            </a:extLst>
          </p:cNvPr>
          <p:cNvSpPr txBox="1"/>
          <p:nvPr/>
        </p:nvSpPr>
        <p:spPr>
          <a:xfrm>
            <a:off x="582483" y="921770"/>
            <a:ext cx="9873481" cy="3523913"/>
          </a:xfrm>
          <a:prstGeom prst="rect">
            <a:avLst/>
          </a:prstGeom>
          <a:noFill/>
        </p:spPr>
        <p:txBody>
          <a:bodyPr wrap="square" lIns="91440" tIns="45720" rIns="91440" bIns="45720" anchor="t">
            <a:spAutoFit/>
          </a:bodyPr>
          <a:lstStyle/>
          <a:p>
            <a:pPr>
              <a:lnSpc>
                <a:spcPct val="107000"/>
              </a:lnSpc>
              <a:spcAft>
                <a:spcPts val="800"/>
              </a:spcAft>
            </a:pPr>
            <a:r>
              <a:rPr lang="lv-LV" sz="2400" dirty="0">
                <a:effectLst/>
                <a:latin typeface="Calibri"/>
                <a:ea typeface="Times New Roman" panose="02020603050405020304" pitchFamily="18" charset="0"/>
                <a:cs typeface="Times New Roman"/>
              </a:rPr>
              <a:t>Pārskatiet atbildes un pārrunājiet ar </a:t>
            </a:r>
            <a:r>
              <a:rPr lang="lv-LV" sz="2400" dirty="0" err="1">
                <a:latin typeface="Calibri"/>
                <a:ea typeface="Times New Roman" panose="02020603050405020304" pitchFamily="18" charset="0"/>
                <a:cs typeface="Times New Roman"/>
              </a:rPr>
              <a:t>klasesbiedru</a:t>
            </a:r>
            <a:r>
              <a:rPr lang="lv-LV" sz="2400" dirty="0">
                <a:latin typeface="Calibri"/>
                <a:ea typeface="Times New Roman" panose="02020603050405020304" pitchFamily="18" charset="0"/>
                <a:cs typeface="Times New Roman"/>
              </a:rPr>
              <a:t> šos</a:t>
            </a:r>
            <a:r>
              <a:rPr lang="lv-LV" sz="2400" dirty="0">
                <a:effectLst/>
                <a:latin typeface="Calibri"/>
                <a:ea typeface="Times New Roman" panose="02020603050405020304" pitchFamily="18" charset="0"/>
                <a:cs typeface="Times New Roman"/>
              </a:rPr>
              <a:t> jautājumus</a:t>
            </a:r>
            <a:r>
              <a:rPr lang="lv-LV" sz="2400" dirty="0">
                <a:latin typeface="Calibri"/>
                <a:ea typeface="Times New Roman" panose="02020603050405020304" pitchFamily="18" charset="0"/>
                <a:cs typeface="Times New Roman"/>
              </a:rPr>
              <a:t>!</a:t>
            </a:r>
            <a:endParaRPr lang="en-GB" sz="2400" dirty="0">
              <a:effectLst/>
              <a:latin typeface="Calibri"/>
              <a:ea typeface="Times New Roman" panose="02020603050405020304" pitchFamily="18"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pārmaiņas ir būtiska dzīves sastāvdaļa?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Ar kurām negatīvajām pārmaiņām sastopamies visbiežāk? Kāpēc, tavuprāt, tā ir?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skola varētu atbalstīt jauniešus šajā pārmaiņu periodā?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Kāds atbalsts ir pieejams skolā, ja skolēns nespēj pieņemt pārmaiņas?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Kuras pārmaiņas tev šķitušas visgrūtākās?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2512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825AE47-ECD1-43EB-AD22-79B3FBC7FEE5}"/>
              </a:ext>
            </a:extLst>
          </p:cNvPr>
          <p:cNvPicPr>
            <a:picLocks noChangeAspect="1"/>
          </p:cNvPicPr>
          <p:nvPr/>
        </p:nvPicPr>
        <p:blipFill>
          <a:blip r:embed="rId2" cstate="print"/>
          <a:stretch>
            <a:fillRect/>
          </a:stretch>
        </p:blipFill>
        <p:spPr>
          <a:xfrm>
            <a:off x="409826" y="3271349"/>
            <a:ext cx="3295651" cy="3130869"/>
          </a:xfrm>
          <a:prstGeom prst="rect">
            <a:avLst/>
          </a:prstGeom>
        </p:spPr>
      </p:pic>
      <p:sp>
        <p:nvSpPr>
          <p:cNvPr id="4" name="TextBox 3">
            <a:extLst>
              <a:ext uri="{FF2B5EF4-FFF2-40B4-BE49-F238E27FC236}">
                <a16:creationId xmlns="" xmlns:a16="http://schemas.microsoft.com/office/drawing/2014/main" id="{DDA82AEE-58B0-48B4-AFCD-70C4A41035AE}"/>
              </a:ext>
            </a:extLst>
          </p:cNvPr>
          <p:cNvSpPr txBox="1"/>
          <p:nvPr/>
        </p:nvSpPr>
        <p:spPr>
          <a:xfrm>
            <a:off x="3816626" y="1018596"/>
            <a:ext cx="7580244" cy="4820807"/>
          </a:xfrm>
          <a:prstGeom prst="rect">
            <a:avLst/>
          </a:prstGeom>
          <a:noFill/>
        </p:spPr>
        <p:txBody>
          <a:bodyPr wrap="square" lIns="91440" tIns="45720" rIns="91440" bIns="45720" anchor="t">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a:ea typeface="Calibri" panose="020F0502020204030204" pitchFamily="34" charset="0"/>
                <a:cs typeface="Times New Roman"/>
              </a:rPr>
              <a:t>Kādi tikumi bija </a:t>
            </a:r>
            <a:r>
              <a:rPr lang="lv-LV" sz="2400" dirty="0">
                <a:latin typeface="Calibri"/>
                <a:ea typeface="Calibri" panose="020F0502020204030204" pitchFamily="34" charset="0"/>
                <a:cs typeface="Times New Roman"/>
              </a:rPr>
              <a:t>jāizmanto</a:t>
            </a:r>
            <a:r>
              <a:rPr lang="lv-LV" sz="2400" dirty="0">
                <a:effectLst/>
                <a:latin typeface="Calibri"/>
                <a:ea typeface="Calibri" panose="020F0502020204030204" pitchFamily="34" charset="0"/>
                <a:cs typeface="Times New Roman"/>
              </a:rPr>
              <a:t>, lai izturētu šos pārbaudījumus?</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jūsuprāt, esi pietiekami attīstījis šos tikumus vai to attīstība aizvien notiek?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Kas varētu būt vajadzīgs, lai šajā jomā padarītu sevi spēcīgāku?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v-LV" sz="2400" dirty="0">
                <a:effectLst/>
                <a:latin typeface="Calibri"/>
                <a:ea typeface="Times New Roman" panose="02020603050405020304" pitchFamily="18" charset="0"/>
                <a:cs typeface="Times New Roman"/>
              </a:rPr>
              <a:t>Izveidojiet dienasgrāmatas ierakstu, fiksējot savas pārdomas par šiem jautājumiem</a:t>
            </a:r>
            <a:r>
              <a:rPr lang="lv-LV" sz="2400" dirty="0">
                <a:latin typeface="Calibri"/>
                <a:ea typeface="Times New Roman" panose="02020603050405020304" pitchFamily="18" charset="0"/>
                <a:cs typeface="Times New Roman"/>
              </a:rPr>
              <a:t>!</a:t>
            </a:r>
            <a:r>
              <a:rPr lang="lv-LV" sz="2400" dirty="0">
                <a:effectLst/>
                <a:latin typeface="Calibri"/>
                <a:ea typeface="Times New Roman" panose="02020603050405020304" pitchFamily="18" charset="0"/>
                <a:cs typeface="Times New Roman"/>
              </a:rPr>
              <a:t> </a:t>
            </a:r>
            <a:r>
              <a:rPr lang="lv-LV" sz="2400" dirty="0">
                <a:latin typeface="Calibri"/>
                <a:ea typeface="Times New Roman" panose="02020603050405020304" pitchFamily="18" charset="0"/>
                <a:cs typeface="Times New Roman"/>
              </a:rPr>
              <a:t>Vari</a:t>
            </a:r>
            <a:r>
              <a:rPr lang="lv-LV" sz="2400" dirty="0">
                <a:effectLst/>
                <a:latin typeface="Calibri"/>
                <a:ea typeface="Times New Roman" panose="02020603050405020304" pitchFamily="18" charset="0"/>
                <a:cs typeface="Times New Roman"/>
              </a:rPr>
              <a:t> noteikt un pierakstīt veidus, kā varētu stiprināt savu raksturu, lai izturētu visus pārbaudījumus, ar kuriem saskarsies šajā gadā.</a:t>
            </a:r>
            <a:r>
              <a:rPr lang="lv-LV" sz="2400" b="1" dirty="0">
                <a:solidFill>
                  <a:srgbClr val="000000"/>
                </a:solidFill>
                <a:latin typeface="Calibri"/>
                <a:ea typeface="Times New Roman" panose="02020603050405020304" pitchFamily="18" charset="0"/>
                <a:cs typeface="Calibri"/>
              </a:rPr>
              <a:t> </a:t>
            </a:r>
            <a:endParaRPr lang="en-GB" sz="2400" dirty="0"/>
          </a:p>
        </p:txBody>
      </p:sp>
      <p:sp>
        <p:nvSpPr>
          <p:cNvPr id="5" name="TextBox 4">
            <a:extLst>
              <a:ext uri="{FF2B5EF4-FFF2-40B4-BE49-F238E27FC236}">
                <a16:creationId xmlns="" xmlns:a16="http://schemas.microsoft.com/office/drawing/2014/main" id="{67973986-340C-4678-BAD0-EAD0583C34AA}"/>
              </a:ext>
            </a:extLst>
          </p:cNvPr>
          <p:cNvSpPr txBox="1"/>
          <p:nvPr/>
        </p:nvSpPr>
        <p:spPr>
          <a:xfrm>
            <a:off x="185530" y="0"/>
            <a:ext cx="865367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Izturēt dzīves uzliktos pārbaudījumus</a:t>
            </a:r>
            <a:endParaRPr lang="en-GB" sz="2400" dirty="0">
              <a:effectLst/>
              <a:latin typeface="Calibri"/>
              <a:ea typeface="Times New Roman" panose="02020603050405020304" pitchFamily="18" charset="0"/>
              <a:cs typeface="Times New Roman"/>
            </a:endParaRPr>
          </a:p>
        </p:txBody>
      </p:sp>
    </p:spTree>
    <p:extLst>
      <p:ext uri="{BB962C8B-B14F-4D97-AF65-F5344CB8AC3E}">
        <p14:creationId xmlns="" xmlns:p14="http://schemas.microsoft.com/office/powerpoint/2010/main" val="428197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DEC66C-D89E-49FA-B362-F86419ACD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81ED3-9F9B-4D7E-8D15-F41E08E42A32}">
  <ds:schemaRefs>
    <ds:schemaRef ds:uri="http://purl.org/dc/elements/1.1/"/>
    <ds:schemaRef ds:uri="bcd8bb90-b1cb-4fe5-8892-66ea2dba031d"/>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EC871F8-039B-429C-86BC-70D6AB2AEF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1311</TotalTime>
  <Words>624</Words>
  <Application>Microsoft Office PowerPoint</Application>
  <PresentationFormat>Custom</PresentationFormat>
  <Paragraphs>55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162</cp:revision>
  <dcterms:created xsi:type="dcterms:W3CDTF">2019-06-13T10:46:31Z</dcterms:created>
  <dcterms:modified xsi:type="dcterms:W3CDTF">2021-10-15T10:09:20Z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