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11" r:id="rId5"/>
    <p:sldId id="312" r:id="rId6"/>
    <p:sldId id="314" r:id="rId7"/>
    <p:sldId id="325" r:id="rId8"/>
    <p:sldId id="316" r:id="rId9"/>
    <p:sldId id="317" r:id="rId10"/>
    <p:sldId id="318" r:id="rId11"/>
    <p:sldId id="319" r:id="rId12"/>
    <p:sldId id="320" r:id="rId13"/>
    <p:sldId id="326" r:id="rId14"/>
    <p:sldId id="324" r:id="rId15"/>
    <p:sldId id="321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29B8B6-0A79-3F23-F41B-B7CA515C1FC7}" name="Reinis Vējiņš" initials="RV" userId="S::rv16050@edu.lu.lv::c0b403c2-59c5-488a-98d9-2d0df3c5e39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Joaquin Fernandez Gonzalez" initials="MJFG" lastIdx="1" clrIdx="0">
    <p:extLst>
      <p:ext uri="{19B8F6BF-5375-455C-9EA6-DF929625EA0E}">
        <p15:presenceInfo xmlns:p15="http://schemas.microsoft.com/office/powerpoint/2012/main" userId="Manuel Joaquin Fernandez Gonza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61268-3C95-4122-A519-3B5EB0E53DDD}" v="31" dt="2022-12-20T21:02:32.944"/>
    <p1510:client id="{14A6E0B8-58DB-4B0F-AB9A-C490F19A558E}" v="148" dt="2021-09-20T15:16:23.052"/>
    <p1510:client id="{2EB49C83-1843-4A9A-95BC-FBB0540F8534}" v="4" dt="2022-10-18T12:59:44.597"/>
    <p1510:client id="{31F7F852-8D12-034C-910D-415D5AB1875F}" v="130" dt="2021-08-29T15:21:10.861"/>
    <p1510:client id="{5D5CDD4F-25FA-403A-8839-503107863C00}" v="5" dt="2022-09-09T05:25:24.530"/>
    <p1510:client id="{A9EF1F48-9AFA-408B-A5DF-D3D264D54A75}" v="11" dt="2022-12-20T21:00:31.063"/>
    <p1510:client id="{C70FF6D4-4F02-4A11-96C9-A967018DDC82}" v="334" dt="2022-10-18T12:21:55.179"/>
    <p1510:client id="{F81C69DE-9B69-4A8D-8819-1FC97CAAFDB5}" v="58" dt="2022-12-20T20:53:42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is Vējiņš" userId="S::rv16050@edu.lu.lv::c0b403c2-59c5-488a-98d9-2d0df3c5e392" providerId="AD" clId="Web-{F81C69DE-9B69-4A8D-8819-1FC97CAAFDB5}"/>
    <pc:docChg chg="modSld">
      <pc:chgData name="Reinis Vējiņš" userId="S::rv16050@edu.lu.lv::c0b403c2-59c5-488a-98d9-2d0df3c5e392" providerId="AD" clId="Web-{F81C69DE-9B69-4A8D-8819-1FC97CAAFDB5}" dt="2022-12-20T20:53:40.878" v="31" actId="20577"/>
      <pc:docMkLst>
        <pc:docMk/>
      </pc:docMkLst>
      <pc:sldChg chg="modSp">
        <pc:chgData name="Reinis Vējiņš" userId="S::rv16050@edu.lu.lv::c0b403c2-59c5-488a-98d9-2d0df3c5e392" providerId="AD" clId="Web-{F81C69DE-9B69-4A8D-8819-1FC97CAAFDB5}" dt="2022-12-20T20:53:40.878" v="31" actId="20577"/>
        <pc:sldMkLst>
          <pc:docMk/>
          <pc:sldMk cId="2957316170" sldId="325"/>
        </pc:sldMkLst>
        <pc:spChg chg="mod">
          <ac:chgData name="Reinis Vējiņš" userId="S::rv16050@edu.lu.lv::c0b403c2-59c5-488a-98d9-2d0df3c5e392" providerId="AD" clId="Web-{F81C69DE-9B69-4A8D-8819-1FC97CAAFDB5}" dt="2022-12-20T20:53:40.878" v="31" actId="20577"/>
          <ac:spMkLst>
            <pc:docMk/>
            <pc:sldMk cId="2957316170" sldId="325"/>
            <ac:spMk id="8" creationId="{174F38CC-B64C-46C9-9239-72B0516031A1}"/>
          </ac:spMkLst>
        </pc:spChg>
      </pc:sldChg>
    </pc:docChg>
  </pc:docChgLst>
  <pc:docChgLst>
    <pc:chgData name="Baiba Kaļķe" userId="S::baibak@edu.lu.lv::090b5955-d8cd-4512-94e7-80946276549e" providerId="AD" clId="Web-{14A6E0B8-58DB-4B0F-AB9A-C490F19A558E}"/>
    <pc:docChg chg="modSld">
      <pc:chgData name="Baiba Kaļķe" userId="S::baibak@edu.lu.lv::090b5955-d8cd-4512-94e7-80946276549e" providerId="AD" clId="Web-{14A6E0B8-58DB-4B0F-AB9A-C490F19A558E}" dt="2021-09-20T15:16:23.052" v="65" actId="20577"/>
      <pc:docMkLst>
        <pc:docMk/>
      </pc:docMkLst>
      <pc:sldChg chg="modSp">
        <pc:chgData name="Baiba Kaļķe" userId="S::baibak@edu.lu.lv::090b5955-d8cd-4512-94e7-80946276549e" providerId="AD" clId="Web-{14A6E0B8-58DB-4B0F-AB9A-C490F19A558E}" dt="2021-09-20T15:11:30.403" v="4" actId="20577"/>
        <pc:sldMkLst>
          <pc:docMk/>
          <pc:sldMk cId="445288992" sldId="312"/>
        </pc:sldMkLst>
        <pc:spChg chg="mod">
          <ac:chgData name="Baiba Kaļķe" userId="S::baibak@edu.lu.lv::090b5955-d8cd-4512-94e7-80946276549e" providerId="AD" clId="Web-{14A6E0B8-58DB-4B0F-AB9A-C490F19A558E}" dt="2021-09-20T15:11:25.090" v="2" actId="20577"/>
          <ac:spMkLst>
            <pc:docMk/>
            <pc:sldMk cId="445288992" sldId="312"/>
            <ac:spMk id="4" creationId="{E375BC51-F1B8-4493-977F-28969634E3C9}"/>
          </ac:spMkLst>
        </pc:spChg>
        <pc:spChg chg="mod">
          <ac:chgData name="Baiba Kaļķe" userId="S::baibak@edu.lu.lv::090b5955-d8cd-4512-94e7-80946276549e" providerId="AD" clId="Web-{14A6E0B8-58DB-4B0F-AB9A-C490F19A558E}" dt="2021-09-20T15:11:30.403" v="4" actId="20577"/>
          <ac:spMkLst>
            <pc:docMk/>
            <pc:sldMk cId="445288992" sldId="312"/>
            <ac:spMk id="6" creationId="{D804BEA7-C611-4493-89B4-3BFB332C6444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2:28.170" v="5" actId="20577"/>
        <pc:sldMkLst>
          <pc:docMk/>
          <pc:sldMk cId="733445712" sldId="315"/>
        </pc:sldMkLst>
        <pc:spChg chg="mod">
          <ac:chgData name="Baiba Kaļķe" userId="S::baibak@edu.lu.lv::090b5955-d8cd-4512-94e7-80946276549e" providerId="AD" clId="Web-{14A6E0B8-58DB-4B0F-AB9A-C490F19A558E}" dt="2021-09-20T15:12:28.170" v="5" actId="20577"/>
          <ac:spMkLst>
            <pc:docMk/>
            <pc:sldMk cId="733445712" sldId="315"/>
            <ac:spMk id="4" creationId="{A9400918-2D9C-4BD1-9079-8C6F3726A94A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3:15.750" v="19" actId="20577"/>
        <pc:sldMkLst>
          <pc:docMk/>
          <pc:sldMk cId="3737801606" sldId="316"/>
        </pc:sldMkLst>
        <pc:spChg chg="mod">
          <ac:chgData name="Baiba Kaļķe" userId="S::baibak@edu.lu.lv::090b5955-d8cd-4512-94e7-80946276549e" providerId="AD" clId="Web-{14A6E0B8-58DB-4B0F-AB9A-C490F19A558E}" dt="2021-09-20T15:12:36.264" v="6" actId="20577"/>
          <ac:spMkLst>
            <pc:docMk/>
            <pc:sldMk cId="3737801606" sldId="316"/>
            <ac:spMk id="6" creationId="{A8D84545-3EF8-435E-B8A3-31A78DA50934}"/>
          </ac:spMkLst>
        </pc:spChg>
        <pc:spChg chg="mod">
          <ac:chgData name="Baiba Kaļķe" userId="S::baibak@edu.lu.lv::090b5955-d8cd-4512-94e7-80946276549e" providerId="AD" clId="Web-{14A6E0B8-58DB-4B0F-AB9A-C490F19A558E}" dt="2021-09-20T15:13:03.499" v="15" actId="20577"/>
          <ac:spMkLst>
            <pc:docMk/>
            <pc:sldMk cId="3737801606" sldId="316"/>
            <ac:spMk id="12" creationId="{C82853EC-353A-441F-9576-5CA72505E5BA}"/>
          </ac:spMkLst>
        </pc:spChg>
        <pc:spChg chg="mod">
          <ac:chgData name="Baiba Kaļķe" userId="S::baibak@edu.lu.lv::090b5955-d8cd-4512-94e7-80946276549e" providerId="AD" clId="Web-{14A6E0B8-58DB-4B0F-AB9A-C490F19A558E}" dt="2021-09-20T15:13:15.750" v="19" actId="20577"/>
          <ac:spMkLst>
            <pc:docMk/>
            <pc:sldMk cId="3737801606" sldId="316"/>
            <ac:spMk id="13" creationId="{FCFD3ADC-450C-46C1-87CC-0B4806CA9551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3:25.469" v="22" actId="20577"/>
        <pc:sldMkLst>
          <pc:docMk/>
          <pc:sldMk cId="1289700118" sldId="317"/>
        </pc:sldMkLst>
        <pc:spChg chg="mod">
          <ac:chgData name="Baiba Kaļķe" userId="S::baibak@edu.lu.lv::090b5955-d8cd-4512-94e7-80946276549e" providerId="AD" clId="Web-{14A6E0B8-58DB-4B0F-AB9A-C490F19A558E}" dt="2021-09-20T15:13:25.469" v="22" actId="20577"/>
          <ac:spMkLst>
            <pc:docMk/>
            <pc:sldMk cId="1289700118" sldId="317"/>
            <ac:spMk id="7" creationId="{6DA0E52B-251A-4323-9021-A35E4CCDC3E8}"/>
          </ac:spMkLst>
        </pc:spChg>
        <pc:spChg chg="mod">
          <ac:chgData name="Baiba Kaļķe" userId="S::baibak@edu.lu.lv::090b5955-d8cd-4512-94e7-80946276549e" providerId="AD" clId="Web-{14A6E0B8-58DB-4B0F-AB9A-C490F19A558E}" dt="2021-09-20T15:13:21.078" v="20" actId="20577"/>
          <ac:spMkLst>
            <pc:docMk/>
            <pc:sldMk cId="1289700118" sldId="317"/>
            <ac:spMk id="8" creationId="{8561678B-BB80-4DA0-A453-CF4DDCBD88EC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4:36.189" v="33" actId="20577"/>
        <pc:sldMkLst>
          <pc:docMk/>
          <pc:sldMk cId="2250701426" sldId="318"/>
        </pc:sldMkLst>
        <pc:spChg chg="mod">
          <ac:chgData name="Baiba Kaļķe" userId="S::baibak@edu.lu.lv::090b5955-d8cd-4512-94e7-80946276549e" providerId="AD" clId="Web-{14A6E0B8-58DB-4B0F-AB9A-C490F19A558E}" dt="2021-09-20T15:13:51.891" v="23" actId="20577"/>
          <ac:spMkLst>
            <pc:docMk/>
            <pc:sldMk cId="2250701426" sldId="318"/>
            <ac:spMk id="5" creationId="{748F2AA6-4247-4799-A6B4-32E2696691B8}"/>
          </ac:spMkLst>
        </pc:spChg>
        <pc:spChg chg="mod">
          <ac:chgData name="Baiba Kaļķe" userId="S::baibak@edu.lu.lv::090b5955-d8cd-4512-94e7-80946276549e" providerId="AD" clId="Web-{14A6E0B8-58DB-4B0F-AB9A-C490F19A558E}" dt="2021-09-20T15:14:02.173" v="26" actId="20577"/>
          <ac:spMkLst>
            <pc:docMk/>
            <pc:sldMk cId="2250701426" sldId="318"/>
            <ac:spMk id="6" creationId="{24EB8FC7-E32A-41E4-8488-69E3BBB74ECF}"/>
          </ac:spMkLst>
        </pc:spChg>
        <pc:spChg chg="mod">
          <ac:chgData name="Baiba Kaļķe" userId="S::baibak@edu.lu.lv::090b5955-d8cd-4512-94e7-80946276549e" providerId="AD" clId="Web-{14A6E0B8-58DB-4B0F-AB9A-C490F19A558E}" dt="2021-09-20T15:14:04.470" v="27" actId="20577"/>
          <ac:spMkLst>
            <pc:docMk/>
            <pc:sldMk cId="2250701426" sldId="318"/>
            <ac:spMk id="7" creationId="{56ECC1AE-0855-4264-B6F5-5EB3ABDAA728}"/>
          </ac:spMkLst>
        </pc:spChg>
        <pc:spChg chg="mod">
          <ac:chgData name="Baiba Kaļķe" userId="S::baibak@edu.lu.lv::090b5955-d8cd-4512-94e7-80946276549e" providerId="AD" clId="Web-{14A6E0B8-58DB-4B0F-AB9A-C490F19A558E}" dt="2021-09-20T15:14:36.189" v="33" actId="20577"/>
          <ac:spMkLst>
            <pc:docMk/>
            <pc:sldMk cId="2250701426" sldId="318"/>
            <ac:spMk id="8" creationId="{917BA072-7D9E-435D-9568-28B38C2679DF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5:20.628" v="41" actId="20577"/>
        <pc:sldMkLst>
          <pc:docMk/>
          <pc:sldMk cId="3342700587" sldId="319"/>
        </pc:sldMkLst>
        <pc:spChg chg="mod">
          <ac:chgData name="Baiba Kaļķe" userId="S::baibak@edu.lu.lv::090b5955-d8cd-4512-94e7-80946276549e" providerId="AD" clId="Web-{14A6E0B8-58DB-4B0F-AB9A-C490F19A558E}" dt="2021-09-20T15:15:08.690" v="36" actId="20577"/>
          <ac:spMkLst>
            <pc:docMk/>
            <pc:sldMk cId="3342700587" sldId="319"/>
            <ac:spMk id="4" creationId="{2DA79353-2C0A-43FB-83BE-FED6A43642DA}"/>
          </ac:spMkLst>
        </pc:spChg>
        <pc:spChg chg="mod">
          <ac:chgData name="Baiba Kaļķe" userId="S::baibak@edu.lu.lv::090b5955-d8cd-4512-94e7-80946276549e" providerId="AD" clId="Web-{14A6E0B8-58DB-4B0F-AB9A-C490F19A558E}" dt="2021-09-20T15:15:20.628" v="41" actId="20577"/>
          <ac:spMkLst>
            <pc:docMk/>
            <pc:sldMk cId="3342700587" sldId="319"/>
            <ac:spMk id="6" creationId="{407DCCF3-31B0-4D28-A7F5-5EC90C554C07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5:43.800" v="53" actId="20577"/>
        <pc:sldMkLst>
          <pc:docMk/>
          <pc:sldMk cId="309310027" sldId="320"/>
        </pc:sldMkLst>
        <pc:spChg chg="mod">
          <ac:chgData name="Baiba Kaļķe" userId="S::baibak@edu.lu.lv::090b5955-d8cd-4512-94e7-80946276549e" providerId="AD" clId="Web-{14A6E0B8-58DB-4B0F-AB9A-C490F19A558E}" dt="2021-09-20T15:15:43.800" v="53" actId="20577"/>
          <ac:spMkLst>
            <pc:docMk/>
            <pc:sldMk cId="309310027" sldId="320"/>
            <ac:spMk id="3" creationId="{E64B996D-C324-466F-A5B0-126D59D1C440}"/>
          </ac:spMkLst>
        </pc:spChg>
      </pc:sldChg>
      <pc:sldChg chg="modSp">
        <pc:chgData name="Baiba Kaļķe" userId="S::baibak@edu.lu.lv::090b5955-d8cd-4512-94e7-80946276549e" providerId="AD" clId="Web-{14A6E0B8-58DB-4B0F-AB9A-C490F19A558E}" dt="2021-09-20T15:16:23.052" v="65" actId="20577"/>
        <pc:sldMkLst>
          <pc:docMk/>
          <pc:sldMk cId="1899544436" sldId="321"/>
        </pc:sldMkLst>
        <pc:spChg chg="mod">
          <ac:chgData name="Baiba Kaļķe" userId="S::baibak@edu.lu.lv::090b5955-d8cd-4512-94e7-80946276549e" providerId="AD" clId="Web-{14A6E0B8-58DB-4B0F-AB9A-C490F19A558E}" dt="2021-09-20T15:16:23.052" v="65" actId="20577"/>
          <ac:spMkLst>
            <pc:docMk/>
            <pc:sldMk cId="1899544436" sldId="321"/>
            <ac:spMk id="5" creationId="{697F0245-B3DF-4624-A222-D70303AD8963}"/>
          </ac:spMkLst>
        </pc:spChg>
      </pc:sldChg>
    </pc:docChg>
  </pc:docChgLst>
  <pc:docChgLst>
    <pc:chgData name="Reinis Vējiņš" userId="S::rv16050@edu.lu.lv::c0b403c2-59c5-488a-98d9-2d0df3c5e392" providerId="AD" clId="Web-{A9EF1F48-9AFA-408B-A5DF-D3D264D54A75}"/>
    <pc:docChg chg="modSld">
      <pc:chgData name="Reinis Vējiņš" userId="S::rv16050@edu.lu.lv::c0b403c2-59c5-488a-98d9-2d0df3c5e392" providerId="AD" clId="Web-{A9EF1F48-9AFA-408B-A5DF-D3D264D54A75}" dt="2022-12-20T21:00:25.984" v="5" actId="20577"/>
      <pc:docMkLst>
        <pc:docMk/>
      </pc:docMkLst>
      <pc:sldChg chg="modSp">
        <pc:chgData name="Reinis Vējiņš" userId="S::rv16050@edu.lu.lv::c0b403c2-59c5-488a-98d9-2d0df3c5e392" providerId="AD" clId="Web-{A9EF1F48-9AFA-408B-A5DF-D3D264D54A75}" dt="2022-12-20T21:00:25.984" v="5" actId="20577"/>
        <pc:sldMkLst>
          <pc:docMk/>
          <pc:sldMk cId="2957316170" sldId="325"/>
        </pc:sldMkLst>
        <pc:spChg chg="mod">
          <ac:chgData name="Reinis Vējiņš" userId="S::rv16050@edu.lu.lv::c0b403c2-59c5-488a-98d9-2d0df3c5e392" providerId="AD" clId="Web-{A9EF1F48-9AFA-408B-A5DF-D3D264D54A75}" dt="2022-12-20T21:00:25.984" v="5" actId="20577"/>
          <ac:spMkLst>
            <pc:docMk/>
            <pc:sldMk cId="2957316170" sldId="325"/>
            <ac:spMk id="8" creationId="{174F38CC-B64C-46C9-9239-72B0516031A1}"/>
          </ac:spMkLst>
        </pc:spChg>
      </pc:sldChg>
      <pc:sldChg chg="delSp modSp">
        <pc:chgData name="Reinis Vējiņš" userId="S::rv16050@edu.lu.lv::c0b403c2-59c5-488a-98d9-2d0df3c5e392" providerId="AD" clId="Web-{A9EF1F48-9AFA-408B-A5DF-D3D264D54A75}" dt="2022-12-20T21:00:06.436" v="3"/>
        <pc:sldMkLst>
          <pc:docMk/>
          <pc:sldMk cId="3193426207" sldId="326"/>
        </pc:sldMkLst>
        <pc:spChg chg="mod">
          <ac:chgData name="Reinis Vējiņš" userId="S::rv16050@edu.lu.lv::c0b403c2-59c5-488a-98d9-2d0df3c5e392" providerId="AD" clId="Web-{A9EF1F48-9AFA-408B-A5DF-D3D264D54A75}" dt="2022-12-20T21:00:05.655" v="2" actId="20577"/>
          <ac:spMkLst>
            <pc:docMk/>
            <pc:sldMk cId="3193426207" sldId="326"/>
            <ac:spMk id="5" creationId="{ADA34D15-214D-47CC-BFF8-6ECB9A086D17}"/>
          </ac:spMkLst>
        </pc:spChg>
        <pc:picChg chg="del">
          <ac:chgData name="Reinis Vējiņš" userId="S::rv16050@edu.lu.lv::c0b403c2-59c5-488a-98d9-2d0df3c5e392" providerId="AD" clId="Web-{A9EF1F48-9AFA-408B-A5DF-D3D264D54A75}" dt="2022-12-20T21:00:06.436" v="3"/>
          <ac:picMkLst>
            <pc:docMk/>
            <pc:sldMk cId="3193426207" sldId="326"/>
            <ac:picMk id="14" creationId="{ECBC031E-FAE0-4609-BE80-4780F546E936}"/>
          </ac:picMkLst>
        </pc:picChg>
      </pc:sldChg>
    </pc:docChg>
  </pc:docChgLst>
  <pc:docChgLst>
    <pc:chgData name="Reinis Vējiņš" userId="S::rv16050@edu.lu.lv::c0b403c2-59c5-488a-98d9-2d0df3c5e392" providerId="AD" clId="Web-{2EB49C83-1843-4A9A-95BC-FBB0540F8534}"/>
    <pc:docChg chg="modSld">
      <pc:chgData name="Reinis Vējiņš" userId="S::rv16050@edu.lu.lv::c0b403c2-59c5-488a-98d9-2d0df3c5e392" providerId="AD" clId="Web-{2EB49C83-1843-4A9A-95BC-FBB0540F8534}" dt="2022-10-18T12:59:43.503" v="0" actId="20577"/>
      <pc:docMkLst>
        <pc:docMk/>
      </pc:docMkLst>
      <pc:sldChg chg="modSp">
        <pc:chgData name="Reinis Vējiņš" userId="S::rv16050@edu.lu.lv::c0b403c2-59c5-488a-98d9-2d0df3c5e392" providerId="AD" clId="Web-{2EB49C83-1843-4A9A-95BC-FBB0540F8534}" dt="2022-10-18T12:59:43.503" v="0" actId="20577"/>
        <pc:sldMkLst>
          <pc:docMk/>
          <pc:sldMk cId="2957316170" sldId="325"/>
        </pc:sldMkLst>
        <pc:spChg chg="mod">
          <ac:chgData name="Reinis Vējiņš" userId="S::rv16050@edu.lu.lv::c0b403c2-59c5-488a-98d9-2d0df3c5e392" providerId="AD" clId="Web-{2EB49C83-1843-4A9A-95BC-FBB0540F8534}" dt="2022-10-18T12:59:43.503" v="0" actId="20577"/>
          <ac:spMkLst>
            <pc:docMk/>
            <pc:sldMk cId="2957316170" sldId="325"/>
            <ac:spMk id="8" creationId="{174F38CC-B64C-46C9-9239-72B0516031A1}"/>
          </ac:spMkLst>
        </pc:spChg>
      </pc:sldChg>
    </pc:docChg>
  </pc:docChgLst>
  <pc:docChgLst>
    <pc:chgData name="Reinis Vējiņš" userId="S::rv16050@edu.lu.lv::c0b403c2-59c5-488a-98d9-2d0df3c5e392" providerId="AD" clId="Web-{0A161268-3C95-4122-A519-3B5EB0E53DDD}"/>
    <pc:docChg chg="modSld">
      <pc:chgData name="Reinis Vējiņš" userId="S::rv16050@edu.lu.lv::c0b403c2-59c5-488a-98d9-2d0df3c5e392" providerId="AD" clId="Web-{0A161268-3C95-4122-A519-3B5EB0E53DDD}" dt="2022-12-20T21:02:32.929" v="21"/>
      <pc:docMkLst>
        <pc:docMk/>
      </pc:docMkLst>
      <pc:sldChg chg="modSp">
        <pc:chgData name="Reinis Vējiņš" userId="S::rv16050@edu.lu.lv::c0b403c2-59c5-488a-98d9-2d0df3c5e392" providerId="AD" clId="Web-{0A161268-3C95-4122-A519-3B5EB0E53DDD}" dt="2022-12-20T21:01:54.224" v="4" actId="20577"/>
        <pc:sldMkLst>
          <pc:docMk/>
          <pc:sldMk cId="309310027" sldId="320"/>
        </pc:sldMkLst>
        <pc:spChg chg="mod">
          <ac:chgData name="Reinis Vējiņš" userId="S::rv16050@edu.lu.lv::c0b403c2-59c5-488a-98d9-2d0df3c5e392" providerId="AD" clId="Web-{0A161268-3C95-4122-A519-3B5EB0E53DDD}" dt="2022-12-20T21:01:54.224" v="4" actId="20577"/>
          <ac:spMkLst>
            <pc:docMk/>
            <pc:sldMk cId="309310027" sldId="320"/>
            <ac:spMk id="5" creationId="{ADA34D15-214D-47CC-BFF8-6ECB9A086D17}"/>
          </ac:spMkLst>
        </pc:spChg>
      </pc:sldChg>
      <pc:sldChg chg="modSp">
        <pc:chgData name="Reinis Vējiņš" userId="S::rv16050@edu.lu.lv::c0b403c2-59c5-488a-98d9-2d0df3c5e392" providerId="AD" clId="Web-{0A161268-3C95-4122-A519-3B5EB0E53DDD}" dt="2022-12-20T21:02:32.929" v="21"/>
        <pc:sldMkLst>
          <pc:docMk/>
          <pc:sldMk cId="3193426207" sldId="326"/>
        </pc:sldMkLst>
        <pc:spChg chg="mod">
          <ac:chgData name="Reinis Vējiņš" userId="S::rv16050@edu.lu.lv::c0b403c2-59c5-488a-98d9-2d0df3c5e392" providerId="AD" clId="Web-{0A161268-3C95-4122-A519-3B5EB0E53DDD}" dt="2022-12-20T21:02:24.553" v="17" actId="1076"/>
          <ac:spMkLst>
            <pc:docMk/>
            <pc:sldMk cId="3193426207" sldId="326"/>
            <ac:spMk id="3" creationId="{E64B996D-C324-466F-A5B0-126D59D1C440}"/>
          </ac:spMkLst>
        </pc:spChg>
        <pc:spChg chg="mod">
          <ac:chgData name="Reinis Vējiņš" userId="S::rv16050@edu.lu.lv::c0b403c2-59c5-488a-98d9-2d0df3c5e392" providerId="AD" clId="Web-{0A161268-3C95-4122-A519-3B5EB0E53DDD}" dt="2022-12-20T21:02:32.929" v="21"/>
          <ac:spMkLst>
            <pc:docMk/>
            <pc:sldMk cId="3193426207" sldId="326"/>
            <ac:spMk id="5" creationId="{ADA34D15-214D-47CC-BFF8-6ECB9A086D17}"/>
          </ac:spMkLst>
        </pc:spChg>
      </pc:sldChg>
    </pc:docChg>
  </pc:docChgLst>
  <pc:docChgLst>
    <pc:chgData name="Reinis Vējiņš" userId="S::rv16050@edu.lu.lv::c0b403c2-59c5-488a-98d9-2d0df3c5e392" providerId="AD" clId="Web-{C70FF6D4-4F02-4A11-96C9-A967018DDC82}"/>
    <pc:docChg chg="addSld delSld modSld">
      <pc:chgData name="Reinis Vējiņš" userId="S::rv16050@edu.lu.lv::c0b403c2-59c5-488a-98d9-2d0df3c5e392" providerId="AD" clId="Web-{C70FF6D4-4F02-4A11-96C9-A967018DDC82}" dt="2022-10-18T12:21:55.179" v="265"/>
      <pc:docMkLst>
        <pc:docMk/>
      </pc:docMkLst>
      <pc:sldChg chg="modSp">
        <pc:chgData name="Reinis Vējiņš" userId="S::rv16050@edu.lu.lv::c0b403c2-59c5-488a-98d9-2d0df3c5e392" providerId="AD" clId="Web-{C70FF6D4-4F02-4A11-96C9-A967018DDC82}" dt="2022-10-18T12:13:35.846" v="25" actId="1076"/>
        <pc:sldMkLst>
          <pc:docMk/>
          <pc:sldMk cId="2057272332" sldId="311"/>
        </pc:sldMkLst>
        <pc:spChg chg="mod">
          <ac:chgData name="Reinis Vējiņš" userId="S::rv16050@edu.lu.lv::c0b403c2-59c5-488a-98d9-2d0df3c5e392" providerId="AD" clId="Web-{C70FF6D4-4F02-4A11-96C9-A967018DDC82}" dt="2022-10-18T12:13:33.674" v="24" actId="1076"/>
          <ac:spMkLst>
            <pc:docMk/>
            <pc:sldMk cId="2057272332" sldId="311"/>
            <ac:spMk id="3" creationId="{B317F347-447E-734A-B68D-94C2CF0DE647}"/>
          </ac:spMkLst>
        </pc:spChg>
        <pc:spChg chg="mod">
          <ac:chgData name="Reinis Vējiņš" userId="S::rv16050@edu.lu.lv::c0b403c2-59c5-488a-98d9-2d0df3c5e392" providerId="AD" clId="Web-{C70FF6D4-4F02-4A11-96C9-A967018DDC82}" dt="2022-10-18T12:13:35.846" v="25" actId="1076"/>
          <ac:spMkLst>
            <pc:docMk/>
            <pc:sldMk cId="2057272332" sldId="311"/>
            <ac:spMk id="4" creationId="{81BF6C04-F91D-674A-8598-C903BE16261B}"/>
          </ac:spMkLst>
        </pc:spChg>
        <pc:picChg chg="mod">
          <ac:chgData name="Reinis Vējiņš" userId="S::rv16050@edu.lu.lv::c0b403c2-59c5-488a-98d9-2d0df3c5e392" providerId="AD" clId="Web-{C70FF6D4-4F02-4A11-96C9-A967018DDC82}" dt="2022-10-18T12:13:30.877" v="23" actId="1076"/>
          <ac:picMkLst>
            <pc:docMk/>
            <pc:sldMk cId="2057272332" sldId="311"/>
            <ac:picMk id="1026" creationId="{F61FC068-3401-D043-A9B6-5BA48CB61B5A}"/>
          </ac:picMkLst>
        </pc:picChg>
      </pc:sldChg>
      <pc:sldChg chg="modSp delCm">
        <pc:chgData name="Reinis Vējiņš" userId="S::rv16050@edu.lu.lv::c0b403c2-59c5-488a-98d9-2d0df3c5e392" providerId="AD" clId="Web-{C70FF6D4-4F02-4A11-96C9-A967018DDC82}" dt="2022-10-18T12:14:26.518" v="43" actId="1076"/>
        <pc:sldMkLst>
          <pc:docMk/>
          <pc:sldMk cId="445288992" sldId="312"/>
        </pc:sldMkLst>
        <pc:spChg chg="mod">
          <ac:chgData name="Reinis Vējiņš" userId="S::rv16050@edu.lu.lv::c0b403c2-59c5-488a-98d9-2d0df3c5e392" providerId="AD" clId="Web-{C70FF6D4-4F02-4A11-96C9-A967018DDC82}" dt="2022-10-18T12:14:26.518" v="43" actId="1076"/>
          <ac:spMkLst>
            <pc:docMk/>
            <pc:sldMk cId="445288992" sldId="312"/>
            <ac:spMk id="4" creationId="{E375BC51-F1B8-4493-977F-28969634E3C9}"/>
          </ac:spMkLst>
        </pc:spChg>
        <pc:picChg chg="mod">
          <ac:chgData name="Reinis Vējiņš" userId="S::rv16050@edu.lu.lv::c0b403c2-59c5-488a-98d9-2d0df3c5e392" providerId="AD" clId="Web-{C70FF6D4-4F02-4A11-96C9-A967018DDC82}" dt="2022-10-18T12:14:24.049" v="42" actId="1076"/>
          <ac:picMkLst>
            <pc:docMk/>
            <pc:sldMk cId="445288992" sldId="312"/>
            <ac:picMk id="2" creationId="{501A713C-9DC9-4B85-BB9B-DEF056344287}"/>
          </ac:picMkLst>
        </pc:picChg>
        <pc:picChg chg="mod">
          <ac:chgData name="Reinis Vējiņš" userId="S::rv16050@edu.lu.lv::c0b403c2-59c5-488a-98d9-2d0df3c5e392" providerId="AD" clId="Web-{C70FF6D4-4F02-4A11-96C9-A967018DDC82}" dt="2022-10-18T12:14:22.784" v="41" actId="1076"/>
          <ac:picMkLst>
            <pc:docMk/>
            <pc:sldMk cId="445288992" sldId="312"/>
            <ac:picMk id="5" creationId="{A1F24494-735E-4966-85C1-EC118EBA3E5C}"/>
          </ac:picMkLst>
        </pc:picChg>
      </pc:sldChg>
      <pc:sldChg chg="modSp">
        <pc:chgData name="Reinis Vējiņš" userId="S::rv16050@edu.lu.lv::c0b403c2-59c5-488a-98d9-2d0df3c5e392" providerId="AD" clId="Web-{C70FF6D4-4F02-4A11-96C9-A967018DDC82}" dt="2022-10-18T12:15:16.112" v="72" actId="1076"/>
        <pc:sldMkLst>
          <pc:docMk/>
          <pc:sldMk cId="3055145444" sldId="314"/>
        </pc:sldMkLst>
        <pc:spChg chg="mod">
          <ac:chgData name="Reinis Vējiņš" userId="S::rv16050@edu.lu.lv::c0b403c2-59c5-488a-98d9-2d0df3c5e392" providerId="AD" clId="Web-{C70FF6D4-4F02-4A11-96C9-A967018DDC82}" dt="2022-10-18T12:15:09.315" v="69" actId="14100"/>
          <ac:spMkLst>
            <pc:docMk/>
            <pc:sldMk cId="3055145444" sldId="314"/>
            <ac:spMk id="5" creationId="{8798736A-4B20-4E44-9BCE-43221CF681C5}"/>
          </ac:spMkLst>
        </pc:spChg>
        <pc:picChg chg="mod">
          <ac:chgData name="Reinis Vējiņš" userId="S::rv16050@edu.lu.lv::c0b403c2-59c5-488a-98d9-2d0df3c5e392" providerId="AD" clId="Web-{C70FF6D4-4F02-4A11-96C9-A967018DDC82}" dt="2022-10-18T12:15:16.112" v="72" actId="1076"/>
          <ac:picMkLst>
            <pc:docMk/>
            <pc:sldMk cId="3055145444" sldId="314"/>
            <ac:picMk id="2" creationId="{EBB59844-1070-4148-80B8-B0E8CFCE5523}"/>
          </ac:picMkLst>
        </pc:picChg>
        <pc:picChg chg="mod">
          <ac:chgData name="Reinis Vējiņš" userId="S::rv16050@edu.lu.lv::c0b403c2-59c5-488a-98d9-2d0df3c5e392" providerId="AD" clId="Web-{C70FF6D4-4F02-4A11-96C9-A967018DDC82}" dt="2022-10-18T12:15:13.331" v="71" actId="1076"/>
          <ac:picMkLst>
            <pc:docMk/>
            <pc:sldMk cId="3055145444" sldId="314"/>
            <ac:picMk id="3" creationId="{C16FD838-3366-48D4-98E1-A340725618C8}"/>
          </ac:picMkLst>
        </pc:picChg>
      </pc:sldChg>
      <pc:sldChg chg="modSp del">
        <pc:chgData name="Reinis Vējiņš" userId="S::rv16050@edu.lu.lv::c0b403c2-59c5-488a-98d9-2d0df3c5e392" providerId="AD" clId="Web-{C70FF6D4-4F02-4A11-96C9-A967018DDC82}" dt="2022-10-18T12:15:56.175" v="77"/>
        <pc:sldMkLst>
          <pc:docMk/>
          <pc:sldMk cId="733445712" sldId="315"/>
        </pc:sldMkLst>
        <pc:spChg chg="mod">
          <ac:chgData name="Reinis Vējiņš" userId="S::rv16050@edu.lu.lv::c0b403c2-59c5-488a-98d9-2d0df3c5e392" providerId="AD" clId="Web-{C70FF6D4-4F02-4A11-96C9-A967018DDC82}" dt="2022-10-18T12:15:25.347" v="74" actId="20577"/>
          <ac:spMkLst>
            <pc:docMk/>
            <pc:sldMk cId="733445712" sldId="315"/>
            <ac:spMk id="4" creationId="{A9400918-2D9C-4BD1-9079-8C6F3726A94A}"/>
          </ac:spMkLst>
        </pc:spChg>
        <pc:spChg chg="mod">
          <ac:chgData name="Reinis Vējiņš" userId="S::rv16050@edu.lu.lv::c0b403c2-59c5-488a-98d9-2d0df3c5e392" providerId="AD" clId="Web-{C70FF6D4-4F02-4A11-96C9-A967018DDC82}" dt="2022-10-18T12:15:28.284" v="75" actId="1076"/>
          <ac:spMkLst>
            <pc:docMk/>
            <pc:sldMk cId="733445712" sldId="315"/>
            <ac:spMk id="8" creationId="{174F38CC-B64C-46C9-9239-72B0516031A1}"/>
          </ac:spMkLst>
        </pc:spChg>
      </pc:sldChg>
      <pc:sldChg chg="modSp">
        <pc:chgData name="Reinis Vējiņš" userId="S::rv16050@edu.lu.lv::c0b403c2-59c5-488a-98d9-2d0df3c5e392" providerId="AD" clId="Web-{C70FF6D4-4F02-4A11-96C9-A967018DDC82}" dt="2022-10-18T12:17:52.583" v="150" actId="1076"/>
        <pc:sldMkLst>
          <pc:docMk/>
          <pc:sldMk cId="3737801606" sldId="316"/>
        </pc:sldMkLst>
        <pc:spChg chg="mod">
          <ac:chgData name="Reinis Vējiņš" userId="S::rv16050@edu.lu.lv::c0b403c2-59c5-488a-98d9-2d0df3c5e392" providerId="AD" clId="Web-{C70FF6D4-4F02-4A11-96C9-A967018DDC82}" dt="2022-10-18T12:17:25.082" v="135" actId="1076"/>
          <ac:spMkLst>
            <pc:docMk/>
            <pc:sldMk cId="3737801606" sldId="316"/>
            <ac:spMk id="6" creationId="{A8D84545-3EF8-435E-B8A3-31A78DA50934}"/>
          </ac:spMkLst>
        </pc:spChg>
        <pc:spChg chg="mod">
          <ac:chgData name="Reinis Vējiņš" userId="S::rv16050@edu.lu.lv::c0b403c2-59c5-488a-98d9-2d0df3c5e392" providerId="AD" clId="Web-{C70FF6D4-4F02-4A11-96C9-A967018DDC82}" dt="2022-10-18T12:17:31.598" v="138" actId="1076"/>
          <ac:spMkLst>
            <pc:docMk/>
            <pc:sldMk cId="3737801606" sldId="316"/>
            <ac:spMk id="10" creationId="{FC28A835-E4E4-4155-9125-0E10A68E6556}"/>
          </ac:spMkLst>
        </pc:spChg>
        <pc:spChg chg="mod">
          <ac:chgData name="Reinis Vējiņš" userId="S::rv16050@edu.lu.lv::c0b403c2-59c5-488a-98d9-2d0df3c5e392" providerId="AD" clId="Web-{C70FF6D4-4F02-4A11-96C9-A967018DDC82}" dt="2022-10-18T12:17:29.739" v="137" actId="1076"/>
          <ac:spMkLst>
            <pc:docMk/>
            <pc:sldMk cId="3737801606" sldId="316"/>
            <ac:spMk id="12" creationId="{C82853EC-353A-441F-9576-5CA72505E5BA}"/>
          </ac:spMkLst>
        </pc:spChg>
        <pc:spChg chg="mod">
          <ac:chgData name="Reinis Vējiņš" userId="S::rv16050@edu.lu.lv::c0b403c2-59c5-488a-98d9-2d0df3c5e392" providerId="AD" clId="Web-{C70FF6D4-4F02-4A11-96C9-A967018DDC82}" dt="2022-10-18T12:17:52.583" v="150" actId="1076"/>
          <ac:spMkLst>
            <pc:docMk/>
            <pc:sldMk cId="3737801606" sldId="316"/>
            <ac:spMk id="13" creationId="{FCFD3ADC-450C-46C1-87CC-0B4806CA9551}"/>
          </ac:spMkLst>
        </pc:spChg>
        <pc:picChg chg="mod">
          <ac:chgData name="Reinis Vējiņš" userId="S::rv16050@edu.lu.lv::c0b403c2-59c5-488a-98d9-2d0df3c5e392" providerId="AD" clId="Web-{C70FF6D4-4F02-4A11-96C9-A967018DDC82}" dt="2022-10-18T12:17:37.536" v="142" actId="1076"/>
          <ac:picMkLst>
            <pc:docMk/>
            <pc:sldMk cId="3737801606" sldId="316"/>
            <ac:picMk id="2" creationId="{455635C2-61A6-47CB-A864-0FBABFD33ED4}"/>
          </ac:picMkLst>
        </pc:picChg>
        <pc:picChg chg="mod">
          <ac:chgData name="Reinis Vējiņš" userId="S::rv16050@edu.lu.lv::c0b403c2-59c5-488a-98d9-2d0df3c5e392" providerId="AD" clId="Web-{C70FF6D4-4F02-4A11-96C9-A967018DDC82}" dt="2022-10-18T12:17:38.739" v="143" actId="1076"/>
          <ac:picMkLst>
            <pc:docMk/>
            <pc:sldMk cId="3737801606" sldId="316"/>
            <ac:picMk id="3" creationId="{C5A0BB5E-72C4-4137-A3BE-B96D64ACB896}"/>
          </ac:picMkLst>
        </pc:picChg>
        <pc:picChg chg="mod">
          <ac:chgData name="Reinis Vējiņš" userId="S::rv16050@edu.lu.lv::c0b403c2-59c5-488a-98d9-2d0df3c5e392" providerId="AD" clId="Web-{C70FF6D4-4F02-4A11-96C9-A967018DDC82}" dt="2022-10-18T12:17:41.223" v="145" actId="1076"/>
          <ac:picMkLst>
            <pc:docMk/>
            <pc:sldMk cId="3737801606" sldId="316"/>
            <ac:picMk id="4" creationId="{C86D77AB-02E3-4625-B51B-318BB0B8107E}"/>
          </ac:picMkLst>
        </pc:picChg>
      </pc:sldChg>
      <pc:sldChg chg="modSp">
        <pc:chgData name="Reinis Vējiņš" userId="S::rv16050@edu.lu.lv::c0b403c2-59c5-488a-98d9-2d0df3c5e392" providerId="AD" clId="Web-{C70FF6D4-4F02-4A11-96C9-A967018DDC82}" dt="2022-10-18T12:18:37.286" v="174" actId="1076"/>
        <pc:sldMkLst>
          <pc:docMk/>
          <pc:sldMk cId="1289700118" sldId="317"/>
        </pc:sldMkLst>
        <pc:spChg chg="mod">
          <ac:chgData name="Reinis Vējiņš" userId="S::rv16050@edu.lu.lv::c0b403c2-59c5-488a-98d9-2d0df3c5e392" providerId="AD" clId="Web-{C70FF6D4-4F02-4A11-96C9-A967018DDC82}" dt="2022-10-18T12:18:10.692" v="155" actId="1076"/>
          <ac:spMkLst>
            <pc:docMk/>
            <pc:sldMk cId="1289700118" sldId="317"/>
            <ac:spMk id="5" creationId="{1F6FAD6D-106A-4340-9FD7-6FA47EB5FFA1}"/>
          </ac:spMkLst>
        </pc:spChg>
        <pc:spChg chg="mod">
          <ac:chgData name="Reinis Vējiņš" userId="S::rv16050@edu.lu.lv::c0b403c2-59c5-488a-98d9-2d0df3c5e392" providerId="AD" clId="Web-{C70FF6D4-4F02-4A11-96C9-A967018DDC82}" dt="2022-10-18T12:18:12.724" v="156" actId="1076"/>
          <ac:spMkLst>
            <pc:docMk/>
            <pc:sldMk cId="1289700118" sldId="317"/>
            <ac:spMk id="6" creationId="{42B818DE-F8EA-4ADB-B167-BCF3BFFB7C7E}"/>
          </ac:spMkLst>
        </pc:spChg>
        <pc:spChg chg="mod">
          <ac:chgData name="Reinis Vējiņš" userId="S::rv16050@edu.lu.lv::c0b403c2-59c5-488a-98d9-2d0df3c5e392" providerId="AD" clId="Web-{C70FF6D4-4F02-4A11-96C9-A967018DDC82}" dt="2022-10-18T12:18:09.130" v="154" actId="1076"/>
          <ac:spMkLst>
            <pc:docMk/>
            <pc:sldMk cId="1289700118" sldId="317"/>
            <ac:spMk id="7" creationId="{6DA0E52B-251A-4323-9021-A35E4CCDC3E8}"/>
          </ac:spMkLst>
        </pc:spChg>
        <pc:spChg chg="mod">
          <ac:chgData name="Reinis Vējiņš" userId="S::rv16050@edu.lu.lv::c0b403c2-59c5-488a-98d9-2d0df3c5e392" providerId="AD" clId="Web-{C70FF6D4-4F02-4A11-96C9-A967018DDC82}" dt="2022-10-18T12:18:37.286" v="174" actId="1076"/>
          <ac:spMkLst>
            <pc:docMk/>
            <pc:sldMk cId="1289700118" sldId="317"/>
            <ac:spMk id="8" creationId="{8561678B-BB80-4DA0-A453-CF4DDCBD88EC}"/>
          </ac:spMkLst>
        </pc:spChg>
        <pc:picChg chg="mod">
          <ac:chgData name="Reinis Vējiņš" userId="S::rv16050@edu.lu.lv::c0b403c2-59c5-488a-98d9-2d0df3c5e392" providerId="AD" clId="Web-{C70FF6D4-4F02-4A11-96C9-A967018DDC82}" dt="2022-10-18T12:18:19.192" v="160" actId="1076"/>
          <ac:picMkLst>
            <pc:docMk/>
            <pc:sldMk cId="1289700118" sldId="317"/>
            <ac:picMk id="2" creationId="{D2ABD36F-36EA-4A3F-A0C2-A3F61128EF6A}"/>
          </ac:picMkLst>
        </pc:picChg>
        <pc:picChg chg="mod">
          <ac:chgData name="Reinis Vējiņš" userId="S::rv16050@edu.lu.lv::c0b403c2-59c5-488a-98d9-2d0df3c5e392" providerId="AD" clId="Web-{C70FF6D4-4F02-4A11-96C9-A967018DDC82}" dt="2022-10-18T12:18:16.958" v="159" actId="1076"/>
          <ac:picMkLst>
            <pc:docMk/>
            <pc:sldMk cId="1289700118" sldId="317"/>
            <ac:picMk id="3" creationId="{B7D767C5-E857-4127-B545-172FB1E53751}"/>
          </ac:picMkLst>
        </pc:picChg>
        <pc:picChg chg="mod">
          <ac:chgData name="Reinis Vējiņš" userId="S::rv16050@edu.lu.lv::c0b403c2-59c5-488a-98d9-2d0df3c5e392" providerId="AD" clId="Web-{C70FF6D4-4F02-4A11-96C9-A967018DDC82}" dt="2022-10-18T12:18:13.973" v="157" actId="1076"/>
          <ac:picMkLst>
            <pc:docMk/>
            <pc:sldMk cId="1289700118" sldId="317"/>
            <ac:picMk id="4" creationId="{A795DFE2-3D0F-478E-83C2-CA32AE092281}"/>
          </ac:picMkLst>
        </pc:picChg>
      </pc:sldChg>
      <pc:sldChg chg="modSp">
        <pc:chgData name="Reinis Vējiņš" userId="S::rv16050@edu.lu.lv::c0b403c2-59c5-488a-98d9-2d0df3c5e392" providerId="AD" clId="Web-{C70FF6D4-4F02-4A11-96C9-A967018DDC82}" dt="2022-10-18T12:18:43.849" v="176" actId="1076"/>
        <pc:sldMkLst>
          <pc:docMk/>
          <pc:sldMk cId="2250701426" sldId="318"/>
        </pc:sldMkLst>
        <pc:spChg chg="mod">
          <ac:chgData name="Reinis Vējiņš" userId="S::rv16050@edu.lu.lv::c0b403c2-59c5-488a-98d9-2d0df3c5e392" providerId="AD" clId="Web-{C70FF6D4-4F02-4A11-96C9-A967018DDC82}" dt="2022-10-18T12:18:27.349" v="167" actId="1076"/>
          <ac:spMkLst>
            <pc:docMk/>
            <pc:sldMk cId="2250701426" sldId="318"/>
            <ac:spMk id="5" creationId="{748F2AA6-4247-4799-A6B4-32E2696691B8}"/>
          </ac:spMkLst>
        </pc:spChg>
        <pc:spChg chg="mod">
          <ac:chgData name="Reinis Vējiņš" userId="S::rv16050@edu.lu.lv::c0b403c2-59c5-488a-98d9-2d0df3c5e392" providerId="AD" clId="Web-{C70FF6D4-4F02-4A11-96C9-A967018DDC82}" dt="2022-10-18T12:18:41.833" v="175" actId="1076"/>
          <ac:spMkLst>
            <pc:docMk/>
            <pc:sldMk cId="2250701426" sldId="318"/>
            <ac:spMk id="7" creationId="{56ECC1AE-0855-4264-B6F5-5EB3ABDAA728}"/>
          </ac:spMkLst>
        </pc:spChg>
        <pc:spChg chg="mod">
          <ac:chgData name="Reinis Vējiņš" userId="S::rv16050@edu.lu.lv::c0b403c2-59c5-488a-98d9-2d0df3c5e392" providerId="AD" clId="Web-{C70FF6D4-4F02-4A11-96C9-A967018DDC82}" dt="2022-10-18T12:18:43.849" v="176" actId="1076"/>
          <ac:spMkLst>
            <pc:docMk/>
            <pc:sldMk cId="2250701426" sldId="318"/>
            <ac:spMk id="8" creationId="{917BA072-7D9E-435D-9568-28B38C2679DF}"/>
          </ac:spMkLst>
        </pc:spChg>
      </pc:sldChg>
      <pc:sldChg chg="modSp">
        <pc:chgData name="Reinis Vējiņš" userId="S::rv16050@edu.lu.lv::c0b403c2-59c5-488a-98d9-2d0df3c5e392" providerId="AD" clId="Web-{C70FF6D4-4F02-4A11-96C9-A967018DDC82}" dt="2022-10-18T12:19:22.443" v="195" actId="1076"/>
        <pc:sldMkLst>
          <pc:docMk/>
          <pc:sldMk cId="3342700587" sldId="319"/>
        </pc:sldMkLst>
        <pc:spChg chg="mod">
          <ac:chgData name="Reinis Vējiņš" userId="S::rv16050@edu.lu.lv::c0b403c2-59c5-488a-98d9-2d0df3c5e392" providerId="AD" clId="Web-{C70FF6D4-4F02-4A11-96C9-A967018DDC82}" dt="2022-10-18T12:18:58.224" v="183" actId="1076"/>
          <ac:spMkLst>
            <pc:docMk/>
            <pc:sldMk cId="3342700587" sldId="319"/>
            <ac:spMk id="4" creationId="{2DA79353-2C0A-43FB-83BE-FED6A43642DA}"/>
          </ac:spMkLst>
        </pc:spChg>
        <pc:spChg chg="mod">
          <ac:chgData name="Reinis Vējiņš" userId="S::rv16050@edu.lu.lv::c0b403c2-59c5-488a-98d9-2d0df3c5e392" providerId="AD" clId="Web-{C70FF6D4-4F02-4A11-96C9-A967018DDC82}" dt="2022-10-18T12:19:22.443" v="195" actId="1076"/>
          <ac:spMkLst>
            <pc:docMk/>
            <pc:sldMk cId="3342700587" sldId="319"/>
            <ac:spMk id="6" creationId="{407DCCF3-31B0-4D28-A7F5-5EC90C554C07}"/>
          </ac:spMkLst>
        </pc:spChg>
        <pc:picChg chg="mod">
          <ac:chgData name="Reinis Vējiņš" userId="S::rv16050@edu.lu.lv::c0b403c2-59c5-488a-98d9-2d0df3c5e392" providerId="AD" clId="Web-{C70FF6D4-4F02-4A11-96C9-A967018DDC82}" dt="2022-10-18T12:19:19.677" v="194" actId="1076"/>
          <ac:picMkLst>
            <pc:docMk/>
            <pc:sldMk cId="3342700587" sldId="319"/>
            <ac:picMk id="2" creationId="{BEED9488-F99E-4D8B-A664-902039D46422}"/>
          </ac:picMkLst>
        </pc:picChg>
      </pc:sldChg>
      <pc:sldChg chg="addSp delSp modSp">
        <pc:chgData name="Reinis Vējiņš" userId="S::rv16050@edu.lu.lv::c0b403c2-59c5-488a-98d9-2d0df3c5e392" providerId="AD" clId="Web-{C70FF6D4-4F02-4A11-96C9-A967018DDC82}" dt="2022-10-18T12:20:41.366" v="228" actId="1076"/>
        <pc:sldMkLst>
          <pc:docMk/>
          <pc:sldMk cId="309310027" sldId="320"/>
        </pc:sldMkLst>
        <pc:spChg chg="add mod">
          <ac:chgData name="Reinis Vējiņš" userId="S::rv16050@edu.lu.lv::c0b403c2-59c5-488a-98d9-2d0df3c5e392" providerId="AD" clId="Web-{C70FF6D4-4F02-4A11-96C9-A967018DDC82}" dt="2022-10-18T12:20:38.350" v="227" actId="14100"/>
          <ac:spMkLst>
            <pc:docMk/>
            <pc:sldMk cId="309310027" sldId="320"/>
            <ac:spMk id="2" creationId="{3678E7A6-4E50-82DF-F927-DC5BE46199ED}"/>
          </ac:spMkLst>
        </pc:spChg>
        <pc:spChg chg="mod">
          <ac:chgData name="Reinis Vējiņš" userId="S::rv16050@edu.lu.lv::c0b403c2-59c5-488a-98d9-2d0df3c5e392" providerId="AD" clId="Web-{C70FF6D4-4F02-4A11-96C9-A967018DDC82}" dt="2022-10-18T12:20:27.959" v="222" actId="1076"/>
          <ac:spMkLst>
            <pc:docMk/>
            <pc:sldMk cId="309310027" sldId="320"/>
            <ac:spMk id="3" creationId="{E64B996D-C324-466F-A5B0-126D59D1C440}"/>
          </ac:spMkLst>
        </pc:spChg>
        <pc:spChg chg="mod">
          <ac:chgData name="Reinis Vējiņš" userId="S::rv16050@edu.lu.lv::c0b403c2-59c5-488a-98d9-2d0df3c5e392" providerId="AD" clId="Web-{C70FF6D4-4F02-4A11-96C9-A967018DDC82}" dt="2022-10-18T12:20:30.256" v="223" actId="1076"/>
          <ac:spMkLst>
            <pc:docMk/>
            <pc:sldMk cId="309310027" sldId="320"/>
            <ac:spMk id="5" creationId="{ADA34D15-214D-47CC-BFF8-6ECB9A086D17}"/>
          </ac:spMkLst>
        </pc:spChg>
        <pc:picChg chg="del">
          <ac:chgData name="Reinis Vējiņš" userId="S::rv16050@edu.lu.lv::c0b403c2-59c5-488a-98d9-2d0df3c5e392" providerId="AD" clId="Web-{C70FF6D4-4F02-4A11-96C9-A967018DDC82}" dt="2022-10-18T12:19:51.943" v="204"/>
          <ac:picMkLst>
            <pc:docMk/>
            <pc:sldMk cId="309310027" sldId="320"/>
            <ac:picMk id="4" creationId="{A192C07E-5AD1-4DBD-9219-068408672123}"/>
          </ac:picMkLst>
        </pc:picChg>
        <pc:picChg chg="mod">
          <ac:chgData name="Reinis Vējiņš" userId="S::rv16050@edu.lu.lv::c0b403c2-59c5-488a-98d9-2d0df3c5e392" providerId="AD" clId="Web-{C70FF6D4-4F02-4A11-96C9-A967018DDC82}" dt="2022-10-18T12:20:41.366" v="228" actId="1076"/>
          <ac:picMkLst>
            <pc:docMk/>
            <pc:sldMk cId="309310027" sldId="320"/>
            <ac:picMk id="14" creationId="{ECBC031E-FAE0-4609-BE80-4780F546E936}"/>
          </ac:picMkLst>
        </pc:picChg>
      </pc:sldChg>
      <pc:sldChg chg="modSp">
        <pc:chgData name="Reinis Vējiņš" userId="S::rv16050@edu.lu.lv::c0b403c2-59c5-488a-98d9-2d0df3c5e392" providerId="AD" clId="Web-{C70FF6D4-4F02-4A11-96C9-A967018DDC82}" dt="2022-10-18T12:12:51.392" v="9" actId="14100"/>
        <pc:sldMkLst>
          <pc:docMk/>
          <pc:sldMk cId="0" sldId="323"/>
        </pc:sldMkLst>
        <pc:spChg chg="mod">
          <ac:chgData name="Reinis Vējiņš" userId="S::rv16050@edu.lu.lv::c0b403c2-59c5-488a-98d9-2d0df3c5e392" providerId="AD" clId="Web-{C70FF6D4-4F02-4A11-96C9-A967018DDC82}" dt="2022-10-18T12:12:32.908" v="7" actId="1076"/>
          <ac:spMkLst>
            <pc:docMk/>
            <pc:sldMk cId="0" sldId="323"/>
            <ac:spMk id="4" creationId="{13A6F55A-93F3-44E7-9339-69136DD5BF5A}"/>
          </ac:spMkLst>
        </pc:spChg>
        <pc:spChg chg="mod">
          <ac:chgData name="Reinis Vējiņš" userId="S::rv16050@edu.lu.lv::c0b403c2-59c5-488a-98d9-2d0df3c5e392" providerId="AD" clId="Web-{C70FF6D4-4F02-4A11-96C9-A967018DDC82}" dt="2022-10-18T12:12:51.392" v="9" actId="14100"/>
          <ac:spMkLst>
            <pc:docMk/>
            <pc:sldMk cId="0" sldId="323"/>
            <ac:spMk id="5" creationId="{978E98D7-0704-4C63-A129-5D9F78E2784A}"/>
          </ac:spMkLst>
        </pc:spChg>
      </pc:sldChg>
      <pc:sldChg chg="delSp modSp delCm">
        <pc:chgData name="Reinis Vējiņš" userId="S::rv16050@edu.lu.lv::c0b403c2-59c5-488a-98d9-2d0df3c5e392" providerId="AD" clId="Web-{C70FF6D4-4F02-4A11-96C9-A967018DDC82}" dt="2022-10-18T12:21:55.179" v="265"/>
        <pc:sldMkLst>
          <pc:docMk/>
          <pc:sldMk cId="235325108" sldId="324"/>
        </pc:sldMkLst>
        <pc:spChg chg="mod">
          <ac:chgData name="Reinis Vējiņš" userId="S::rv16050@edu.lu.lv::c0b403c2-59c5-488a-98d9-2d0df3c5e392" providerId="AD" clId="Web-{C70FF6D4-4F02-4A11-96C9-A967018DDC82}" dt="2022-10-18T12:21:49.632" v="262" actId="20577"/>
          <ac:spMkLst>
            <pc:docMk/>
            <pc:sldMk cId="235325108" sldId="324"/>
            <ac:spMk id="3" creationId="{E64B996D-C324-466F-A5B0-126D59D1C440}"/>
          </ac:spMkLst>
        </pc:spChg>
        <pc:spChg chg="del">
          <ac:chgData name="Reinis Vējiņš" userId="S::rv16050@edu.lu.lv::c0b403c2-59c5-488a-98d9-2d0df3c5e392" providerId="AD" clId="Web-{C70FF6D4-4F02-4A11-96C9-A967018DDC82}" dt="2022-10-18T12:21:42.851" v="255"/>
          <ac:spMkLst>
            <pc:docMk/>
            <pc:sldMk cId="235325108" sldId="324"/>
            <ac:spMk id="5" creationId="{ADA34D15-214D-47CC-BFF8-6ECB9A086D17}"/>
          </ac:spMkLst>
        </pc:spChg>
        <pc:picChg chg="del mod">
          <ac:chgData name="Reinis Vējiņš" userId="S::rv16050@edu.lu.lv::c0b403c2-59c5-488a-98d9-2d0df3c5e392" providerId="AD" clId="Web-{C70FF6D4-4F02-4A11-96C9-A967018DDC82}" dt="2022-10-18T12:21:55.179" v="265"/>
          <ac:picMkLst>
            <pc:docMk/>
            <pc:sldMk cId="235325108" sldId="324"/>
            <ac:picMk id="14" creationId="{ECBC031E-FAE0-4609-BE80-4780F546E936}"/>
          </ac:picMkLst>
        </pc:picChg>
      </pc:sldChg>
      <pc:sldChg chg="modSp add replId delCm modCm">
        <pc:chgData name="Reinis Vējiņš" userId="S::rv16050@edu.lu.lv::c0b403c2-59c5-488a-98d9-2d0df3c5e392" providerId="AD" clId="Web-{C70FF6D4-4F02-4A11-96C9-A967018DDC82}" dt="2022-10-18T12:16:59.691" v="111" actId="20577"/>
        <pc:sldMkLst>
          <pc:docMk/>
          <pc:sldMk cId="2957316170" sldId="325"/>
        </pc:sldMkLst>
        <pc:spChg chg="mod">
          <ac:chgData name="Reinis Vējiņš" userId="S::rv16050@edu.lu.lv::c0b403c2-59c5-488a-98d9-2d0df3c5e392" providerId="AD" clId="Web-{C70FF6D4-4F02-4A11-96C9-A967018DDC82}" dt="2022-10-18T12:16:59.691" v="111" actId="20577"/>
          <ac:spMkLst>
            <pc:docMk/>
            <pc:sldMk cId="2957316170" sldId="325"/>
            <ac:spMk id="8" creationId="{174F38CC-B64C-46C9-9239-72B0516031A1}"/>
          </ac:spMkLst>
        </pc:spChg>
        <pc:picChg chg="mod">
          <ac:chgData name="Reinis Vējiņš" userId="S::rv16050@edu.lu.lv::c0b403c2-59c5-488a-98d9-2d0df3c5e392" providerId="AD" clId="Web-{C70FF6D4-4F02-4A11-96C9-A967018DDC82}" dt="2022-10-18T12:16:58.004" v="108" actId="1076"/>
          <ac:picMkLst>
            <pc:docMk/>
            <pc:sldMk cId="2957316170" sldId="325"/>
            <ac:picMk id="2" creationId="{7524595D-4A27-40D2-8D25-74F2369C2601}"/>
          </ac:picMkLst>
        </pc:picChg>
        <pc:picChg chg="mod">
          <ac:chgData name="Reinis Vējiņš" userId="S::rv16050@edu.lu.lv::c0b403c2-59c5-488a-98d9-2d0df3c5e392" providerId="AD" clId="Web-{C70FF6D4-4F02-4A11-96C9-A967018DDC82}" dt="2022-10-18T12:16:17.285" v="84" actId="1076"/>
          <ac:picMkLst>
            <pc:docMk/>
            <pc:sldMk cId="2957316170" sldId="325"/>
            <ac:picMk id="5" creationId="{180E433B-54BA-4AAE-91E2-D4D85D08E13E}"/>
          </ac:picMkLst>
        </pc:picChg>
      </pc:sldChg>
      <pc:sldChg chg="modSp add del replId modCm">
        <pc:chgData name="Reinis Vējiņš" userId="S::rv16050@edu.lu.lv::c0b403c2-59c5-488a-98d9-2d0df3c5e392" providerId="AD" clId="Web-{C70FF6D4-4F02-4A11-96C9-A967018DDC82}" dt="2022-10-18T12:17:16.582" v="127"/>
        <pc:sldMkLst>
          <pc:docMk/>
          <pc:sldMk cId="904839092" sldId="326"/>
        </pc:sldMkLst>
        <pc:spChg chg="mod">
          <ac:chgData name="Reinis Vējiņš" userId="S::rv16050@edu.lu.lv::c0b403c2-59c5-488a-98d9-2d0df3c5e392" providerId="AD" clId="Web-{C70FF6D4-4F02-4A11-96C9-A967018DDC82}" dt="2022-10-18T12:17:14.363" v="126" actId="20577"/>
          <ac:spMkLst>
            <pc:docMk/>
            <pc:sldMk cId="904839092" sldId="326"/>
            <ac:spMk id="8" creationId="{174F38CC-B64C-46C9-9239-72B0516031A1}"/>
          </ac:spMkLst>
        </pc:spChg>
      </pc:sldChg>
      <pc:sldChg chg="modSp add replId">
        <pc:chgData name="Reinis Vējiņš" userId="S::rv16050@edu.lu.lv::c0b403c2-59c5-488a-98d9-2d0df3c5e392" providerId="AD" clId="Web-{C70FF6D4-4F02-4A11-96C9-A967018DDC82}" dt="2022-10-18T12:21:22.819" v="253" actId="1076"/>
        <pc:sldMkLst>
          <pc:docMk/>
          <pc:sldMk cId="3193426207" sldId="326"/>
        </pc:sldMkLst>
        <pc:spChg chg="mod">
          <ac:chgData name="Reinis Vējiņš" userId="S::rv16050@edu.lu.lv::c0b403c2-59c5-488a-98d9-2d0df3c5e392" providerId="AD" clId="Web-{C70FF6D4-4F02-4A11-96C9-A967018DDC82}" dt="2022-10-18T12:21:19.710" v="252" actId="20577"/>
          <ac:spMkLst>
            <pc:docMk/>
            <pc:sldMk cId="3193426207" sldId="326"/>
            <ac:spMk id="3" creationId="{E64B996D-C324-466F-A5B0-126D59D1C440}"/>
          </ac:spMkLst>
        </pc:spChg>
        <pc:spChg chg="mod">
          <ac:chgData name="Reinis Vējiņš" userId="S::rv16050@edu.lu.lv::c0b403c2-59c5-488a-98d9-2d0df3c5e392" providerId="AD" clId="Web-{C70FF6D4-4F02-4A11-96C9-A967018DDC82}" dt="2022-10-18T12:21:22.819" v="253" actId="1076"/>
          <ac:spMkLst>
            <pc:docMk/>
            <pc:sldMk cId="3193426207" sldId="326"/>
            <ac:spMk id="5" creationId="{ADA34D15-214D-47CC-BFF8-6ECB9A086D17}"/>
          </ac:spMkLst>
        </pc:spChg>
        <pc:picChg chg="mod">
          <ac:chgData name="Reinis Vējiņš" userId="S::rv16050@edu.lu.lv::c0b403c2-59c5-488a-98d9-2d0df3c5e392" providerId="AD" clId="Web-{C70FF6D4-4F02-4A11-96C9-A967018DDC82}" dt="2022-10-18T12:21:09.319" v="244" actId="1076"/>
          <ac:picMkLst>
            <pc:docMk/>
            <pc:sldMk cId="3193426207" sldId="326"/>
            <ac:picMk id="4" creationId="{A192C07E-5AD1-4DBD-9219-068408672123}"/>
          </ac:picMkLst>
        </pc:picChg>
        <pc:picChg chg="mod">
          <ac:chgData name="Reinis Vējiņš" userId="S::rv16050@edu.lu.lv::c0b403c2-59c5-488a-98d9-2d0df3c5e392" providerId="AD" clId="Web-{C70FF6D4-4F02-4A11-96C9-A967018DDC82}" dt="2022-10-18T12:21:06.507" v="242" actId="1076"/>
          <ac:picMkLst>
            <pc:docMk/>
            <pc:sldMk cId="3193426207" sldId="326"/>
            <ac:picMk id="14" creationId="{ECBC031E-FAE0-4609-BE80-4780F546E936}"/>
          </ac:picMkLst>
        </pc:picChg>
      </pc:sldChg>
    </pc:docChg>
  </pc:docChgLst>
  <pc:docChgLst>
    <pc:chgData name="Linda Kovaļevska" userId="94b10c40-3d0b-4f4c-a565-a700e4df880e" providerId="ADAL" clId="{31F7F852-8D12-034C-910D-415D5AB1875F}"/>
    <pc:docChg chg="custSel addSld delSld modSld modMainMaster">
      <pc:chgData name="Linda Kovaļevska" userId="94b10c40-3d0b-4f4c-a565-a700e4df880e" providerId="ADAL" clId="{31F7F852-8D12-034C-910D-415D5AB1875F}" dt="2021-08-29T15:21:10.862" v="133" actId="1076"/>
      <pc:docMkLst>
        <pc:docMk/>
      </pc:docMkLst>
      <pc:sldChg chg="del">
        <pc:chgData name="Linda Kovaļevska" userId="94b10c40-3d0b-4f4c-a565-a700e4df880e" providerId="ADAL" clId="{31F7F852-8D12-034C-910D-415D5AB1875F}" dt="2021-08-29T15:17:15.685" v="57" actId="2696"/>
        <pc:sldMkLst>
          <pc:docMk/>
          <pc:sldMk cId="0" sldId="262"/>
        </pc:sldMkLst>
      </pc:sldChg>
      <pc:sldChg chg="addSp delSp modSp mod">
        <pc:chgData name="Linda Kovaļevska" userId="94b10c40-3d0b-4f4c-a565-a700e4df880e" providerId="ADAL" clId="{31F7F852-8D12-034C-910D-415D5AB1875F}" dt="2021-08-29T15:18:41.944" v="95" actId="1076"/>
        <pc:sldMkLst>
          <pc:docMk/>
          <pc:sldMk cId="2057272332" sldId="311"/>
        </pc:sldMkLst>
        <pc:spChg chg="del mod">
          <ac:chgData name="Linda Kovaļevska" userId="94b10c40-3d0b-4f4c-a565-a700e4df880e" providerId="ADAL" clId="{31F7F852-8D12-034C-910D-415D5AB1875F}" dt="2021-08-29T15:15:42.038" v="1" actId="478"/>
          <ac:spMkLst>
            <pc:docMk/>
            <pc:sldMk cId="2057272332" sldId="311"/>
            <ac:spMk id="2" creationId="{00000000-0000-0000-0000-000000000000}"/>
          </ac:spMkLst>
        </pc:spChg>
        <pc:spChg chg="add mod">
          <ac:chgData name="Linda Kovaļevska" userId="94b10c40-3d0b-4f4c-a565-a700e4df880e" providerId="ADAL" clId="{31F7F852-8D12-034C-910D-415D5AB1875F}" dt="2021-08-29T15:17:08.874" v="55" actId="1076"/>
          <ac:spMkLst>
            <pc:docMk/>
            <pc:sldMk cId="2057272332" sldId="311"/>
            <ac:spMk id="3" creationId="{B317F347-447E-734A-B68D-94C2CF0DE647}"/>
          </ac:spMkLst>
        </pc:spChg>
        <pc:spChg chg="add mod">
          <ac:chgData name="Linda Kovaļevska" userId="94b10c40-3d0b-4f4c-a565-a700e4df880e" providerId="ADAL" clId="{31F7F852-8D12-034C-910D-415D5AB1875F}" dt="2021-08-29T15:17:11.918" v="56" actId="1076"/>
          <ac:spMkLst>
            <pc:docMk/>
            <pc:sldMk cId="2057272332" sldId="311"/>
            <ac:spMk id="4" creationId="{81BF6C04-F91D-674A-8598-C903BE16261B}"/>
          </ac:spMkLst>
        </pc:spChg>
        <pc:picChg chg="add mod">
          <ac:chgData name="Linda Kovaļevska" userId="94b10c40-3d0b-4f4c-a565-a700e4df880e" providerId="ADAL" clId="{31F7F852-8D12-034C-910D-415D5AB1875F}" dt="2021-08-29T15:18:19.589" v="91"/>
          <ac:picMkLst>
            <pc:docMk/>
            <pc:sldMk cId="2057272332" sldId="311"/>
            <ac:picMk id="6" creationId="{AD16A9B8-3DF7-3944-BC34-AD8534E728CC}"/>
          </ac:picMkLst>
        </pc:picChg>
        <pc:picChg chg="add mod">
          <ac:chgData name="Linda Kovaļevska" userId="94b10c40-3d0b-4f4c-a565-a700e4df880e" providerId="ADAL" clId="{31F7F852-8D12-034C-910D-415D5AB1875F}" dt="2021-08-29T15:18:27.736" v="92"/>
          <ac:picMkLst>
            <pc:docMk/>
            <pc:sldMk cId="2057272332" sldId="311"/>
            <ac:picMk id="7" creationId="{A4486966-31E7-1F4C-954C-418FBD9C219A}"/>
          </ac:picMkLst>
        </pc:picChg>
        <pc:picChg chg="add mod">
          <ac:chgData name="Linda Kovaļevska" userId="94b10c40-3d0b-4f4c-a565-a700e4df880e" providerId="ADAL" clId="{31F7F852-8D12-034C-910D-415D5AB1875F}" dt="2021-08-29T15:18:38.434" v="93"/>
          <ac:picMkLst>
            <pc:docMk/>
            <pc:sldMk cId="2057272332" sldId="311"/>
            <ac:picMk id="8" creationId="{380F112A-9FAC-6B49-B972-574174FC86C3}"/>
          </ac:picMkLst>
        </pc:picChg>
        <pc:picChg chg="add mod">
          <ac:chgData name="Linda Kovaļevska" userId="94b10c40-3d0b-4f4c-a565-a700e4df880e" providerId="ADAL" clId="{31F7F852-8D12-034C-910D-415D5AB1875F}" dt="2021-08-29T15:18:41.944" v="95" actId="1076"/>
          <ac:picMkLst>
            <pc:docMk/>
            <pc:sldMk cId="2057272332" sldId="311"/>
            <ac:picMk id="1026" creationId="{F61FC068-3401-D043-A9B6-5BA48CB61B5A}"/>
          </ac:picMkLst>
        </pc:picChg>
      </pc:sldChg>
      <pc:sldChg chg="modSp mod">
        <pc:chgData name="Linda Kovaļevska" userId="94b10c40-3d0b-4f4c-a565-a700e4df880e" providerId="ADAL" clId="{31F7F852-8D12-034C-910D-415D5AB1875F}" dt="2021-08-29T15:18:47.281" v="96" actId="1076"/>
        <pc:sldMkLst>
          <pc:docMk/>
          <pc:sldMk cId="445288992" sldId="312"/>
        </pc:sldMkLst>
        <pc:spChg chg="mod">
          <ac:chgData name="Linda Kovaļevska" userId="94b10c40-3d0b-4f4c-a565-a700e4df880e" providerId="ADAL" clId="{31F7F852-8D12-034C-910D-415D5AB1875F}" dt="2021-08-29T15:18:47.281" v="96" actId="1076"/>
          <ac:spMkLst>
            <pc:docMk/>
            <pc:sldMk cId="445288992" sldId="312"/>
            <ac:spMk id="6" creationId="{D804BEA7-C611-4493-89B4-3BFB332C6444}"/>
          </ac:spMkLst>
        </pc:spChg>
      </pc:sldChg>
      <pc:sldChg chg="modSp mod">
        <pc:chgData name="Linda Kovaļevska" userId="94b10c40-3d0b-4f4c-a565-a700e4df880e" providerId="ADAL" clId="{31F7F852-8D12-034C-910D-415D5AB1875F}" dt="2021-08-29T15:19:10.637" v="107" actId="14100"/>
        <pc:sldMkLst>
          <pc:docMk/>
          <pc:sldMk cId="3055145444" sldId="314"/>
        </pc:sldMkLst>
        <pc:spChg chg="mod">
          <ac:chgData name="Linda Kovaļevska" userId="94b10c40-3d0b-4f4c-a565-a700e4df880e" providerId="ADAL" clId="{31F7F852-8D12-034C-910D-415D5AB1875F}" dt="2021-08-29T15:19:10.637" v="107" actId="14100"/>
          <ac:spMkLst>
            <pc:docMk/>
            <pc:sldMk cId="3055145444" sldId="314"/>
            <ac:spMk id="5" creationId="{8798736A-4B20-4E44-9BCE-43221CF681C5}"/>
          </ac:spMkLst>
        </pc:spChg>
        <pc:picChg chg="mod">
          <ac:chgData name="Linda Kovaļevska" userId="94b10c40-3d0b-4f4c-a565-a700e4df880e" providerId="ADAL" clId="{31F7F852-8D12-034C-910D-415D5AB1875F}" dt="2021-08-29T15:19:00.697" v="100" actId="1076"/>
          <ac:picMkLst>
            <pc:docMk/>
            <pc:sldMk cId="3055145444" sldId="314"/>
            <ac:picMk id="2" creationId="{EBB59844-1070-4148-80B8-B0E8CFCE5523}"/>
          </ac:picMkLst>
        </pc:picChg>
        <pc:picChg chg="mod">
          <ac:chgData name="Linda Kovaļevska" userId="94b10c40-3d0b-4f4c-a565-a700e4df880e" providerId="ADAL" clId="{31F7F852-8D12-034C-910D-415D5AB1875F}" dt="2021-08-29T15:19:05.322" v="103" actId="14100"/>
          <ac:picMkLst>
            <pc:docMk/>
            <pc:sldMk cId="3055145444" sldId="314"/>
            <ac:picMk id="3" creationId="{C16FD838-3366-48D4-98E1-A340725618C8}"/>
          </ac:picMkLst>
        </pc:picChg>
      </pc:sldChg>
      <pc:sldChg chg="modSp mod">
        <pc:chgData name="Linda Kovaļevska" userId="94b10c40-3d0b-4f4c-a565-a700e4df880e" providerId="ADAL" clId="{31F7F852-8D12-034C-910D-415D5AB1875F}" dt="2021-08-29T15:19:21.877" v="111" actId="1076"/>
        <pc:sldMkLst>
          <pc:docMk/>
          <pc:sldMk cId="733445712" sldId="315"/>
        </pc:sldMkLst>
        <pc:spChg chg="mod">
          <ac:chgData name="Linda Kovaļevska" userId="94b10c40-3d0b-4f4c-a565-a700e4df880e" providerId="ADAL" clId="{31F7F852-8D12-034C-910D-415D5AB1875F}" dt="2021-08-29T15:19:15.925" v="108" actId="1076"/>
          <ac:spMkLst>
            <pc:docMk/>
            <pc:sldMk cId="733445712" sldId="315"/>
            <ac:spMk id="4" creationId="{A9400918-2D9C-4BD1-9079-8C6F3726A94A}"/>
          </ac:spMkLst>
        </pc:spChg>
        <pc:spChg chg="mod">
          <ac:chgData name="Linda Kovaļevska" userId="94b10c40-3d0b-4f4c-a565-a700e4df880e" providerId="ADAL" clId="{31F7F852-8D12-034C-910D-415D5AB1875F}" dt="2021-08-29T15:19:17.937" v="109" actId="1076"/>
          <ac:spMkLst>
            <pc:docMk/>
            <pc:sldMk cId="733445712" sldId="315"/>
            <ac:spMk id="8" creationId="{174F38CC-B64C-46C9-9239-72B0516031A1}"/>
          </ac:spMkLst>
        </pc:spChg>
        <pc:picChg chg="mod">
          <ac:chgData name="Linda Kovaļevska" userId="94b10c40-3d0b-4f4c-a565-a700e4df880e" providerId="ADAL" clId="{31F7F852-8D12-034C-910D-415D5AB1875F}" dt="2021-08-29T15:19:21.877" v="111" actId="1076"/>
          <ac:picMkLst>
            <pc:docMk/>
            <pc:sldMk cId="733445712" sldId="315"/>
            <ac:picMk id="2" creationId="{7524595D-4A27-40D2-8D25-74F2369C2601}"/>
          </ac:picMkLst>
        </pc:picChg>
      </pc:sldChg>
      <pc:sldChg chg="modSp mod">
        <pc:chgData name="Linda Kovaļevska" userId="94b10c40-3d0b-4f4c-a565-a700e4df880e" providerId="ADAL" clId="{31F7F852-8D12-034C-910D-415D5AB1875F}" dt="2021-08-29T15:19:26.493" v="112" actId="1076"/>
        <pc:sldMkLst>
          <pc:docMk/>
          <pc:sldMk cId="3737801606" sldId="316"/>
        </pc:sldMkLst>
        <pc:spChg chg="mod">
          <ac:chgData name="Linda Kovaļevska" userId="94b10c40-3d0b-4f4c-a565-a700e4df880e" providerId="ADAL" clId="{31F7F852-8D12-034C-910D-415D5AB1875F}" dt="2021-08-29T15:19:26.493" v="112" actId="1076"/>
          <ac:spMkLst>
            <pc:docMk/>
            <pc:sldMk cId="3737801606" sldId="316"/>
            <ac:spMk id="6" creationId="{A8D84545-3EF8-435E-B8A3-31A78DA50934}"/>
          </ac:spMkLst>
        </pc:spChg>
      </pc:sldChg>
      <pc:sldChg chg="modSp mod">
        <pc:chgData name="Linda Kovaļevska" userId="94b10c40-3d0b-4f4c-a565-a700e4df880e" providerId="ADAL" clId="{31F7F852-8D12-034C-910D-415D5AB1875F}" dt="2021-08-29T15:19:35.326" v="113" actId="1076"/>
        <pc:sldMkLst>
          <pc:docMk/>
          <pc:sldMk cId="1289700118" sldId="317"/>
        </pc:sldMkLst>
        <pc:spChg chg="mod">
          <ac:chgData name="Linda Kovaļevska" userId="94b10c40-3d0b-4f4c-a565-a700e4df880e" providerId="ADAL" clId="{31F7F852-8D12-034C-910D-415D5AB1875F}" dt="2021-08-29T15:19:35.326" v="113" actId="1076"/>
          <ac:spMkLst>
            <pc:docMk/>
            <pc:sldMk cId="1289700118" sldId="317"/>
            <ac:spMk id="8" creationId="{8561678B-BB80-4DA0-A453-CF4DDCBD88EC}"/>
          </ac:spMkLst>
        </pc:spChg>
      </pc:sldChg>
      <pc:sldChg chg="modSp mod">
        <pc:chgData name="Linda Kovaļevska" userId="94b10c40-3d0b-4f4c-a565-a700e4df880e" providerId="ADAL" clId="{31F7F852-8D12-034C-910D-415D5AB1875F}" dt="2021-08-29T15:19:39.329" v="114" actId="1076"/>
        <pc:sldMkLst>
          <pc:docMk/>
          <pc:sldMk cId="2250701426" sldId="318"/>
        </pc:sldMkLst>
        <pc:spChg chg="mod">
          <ac:chgData name="Linda Kovaļevska" userId="94b10c40-3d0b-4f4c-a565-a700e4df880e" providerId="ADAL" clId="{31F7F852-8D12-034C-910D-415D5AB1875F}" dt="2021-08-29T15:19:39.329" v="114" actId="1076"/>
          <ac:spMkLst>
            <pc:docMk/>
            <pc:sldMk cId="2250701426" sldId="318"/>
            <ac:spMk id="5" creationId="{748F2AA6-4247-4799-A6B4-32E2696691B8}"/>
          </ac:spMkLst>
        </pc:spChg>
      </pc:sldChg>
      <pc:sldChg chg="modSp mod">
        <pc:chgData name="Linda Kovaļevska" userId="94b10c40-3d0b-4f4c-a565-a700e4df880e" providerId="ADAL" clId="{31F7F852-8D12-034C-910D-415D5AB1875F}" dt="2021-08-29T15:19:49.549" v="119" actId="1076"/>
        <pc:sldMkLst>
          <pc:docMk/>
          <pc:sldMk cId="3342700587" sldId="319"/>
        </pc:sldMkLst>
        <pc:spChg chg="mod">
          <ac:chgData name="Linda Kovaļevska" userId="94b10c40-3d0b-4f4c-a565-a700e4df880e" providerId="ADAL" clId="{31F7F852-8D12-034C-910D-415D5AB1875F}" dt="2021-08-29T15:19:43.423" v="115" actId="1076"/>
          <ac:spMkLst>
            <pc:docMk/>
            <pc:sldMk cId="3342700587" sldId="319"/>
            <ac:spMk id="4" creationId="{2DA79353-2C0A-43FB-83BE-FED6A43642DA}"/>
          </ac:spMkLst>
        </pc:spChg>
        <pc:spChg chg="mod">
          <ac:chgData name="Linda Kovaļevska" userId="94b10c40-3d0b-4f4c-a565-a700e4df880e" providerId="ADAL" clId="{31F7F852-8D12-034C-910D-415D5AB1875F}" dt="2021-08-29T15:19:46.800" v="117" actId="14100"/>
          <ac:spMkLst>
            <pc:docMk/>
            <pc:sldMk cId="3342700587" sldId="319"/>
            <ac:spMk id="6" creationId="{407DCCF3-31B0-4D28-A7F5-5EC90C554C07}"/>
          </ac:spMkLst>
        </pc:spChg>
        <pc:picChg chg="mod">
          <ac:chgData name="Linda Kovaļevska" userId="94b10c40-3d0b-4f4c-a565-a700e4df880e" providerId="ADAL" clId="{31F7F852-8D12-034C-910D-415D5AB1875F}" dt="2021-08-29T15:19:49.549" v="119" actId="1076"/>
          <ac:picMkLst>
            <pc:docMk/>
            <pc:sldMk cId="3342700587" sldId="319"/>
            <ac:picMk id="2" creationId="{BEED9488-F99E-4D8B-A664-902039D46422}"/>
          </ac:picMkLst>
        </pc:picChg>
      </pc:sldChg>
      <pc:sldChg chg="modSp mod">
        <pc:chgData name="Linda Kovaļevska" userId="94b10c40-3d0b-4f4c-a565-a700e4df880e" providerId="ADAL" clId="{31F7F852-8D12-034C-910D-415D5AB1875F}" dt="2021-08-29T15:21:10.862" v="133" actId="1076"/>
        <pc:sldMkLst>
          <pc:docMk/>
          <pc:sldMk cId="309310027" sldId="320"/>
        </pc:sldMkLst>
        <pc:spChg chg="mod">
          <ac:chgData name="Linda Kovaļevska" userId="94b10c40-3d0b-4f4c-a565-a700e4df880e" providerId="ADAL" clId="{31F7F852-8D12-034C-910D-415D5AB1875F}" dt="2021-08-29T15:21:10.862" v="133" actId="1076"/>
          <ac:spMkLst>
            <pc:docMk/>
            <pc:sldMk cId="309310027" sldId="320"/>
            <ac:spMk id="3" creationId="{E64B996D-C324-466F-A5B0-126D59D1C440}"/>
          </ac:spMkLst>
        </pc:spChg>
        <pc:spChg chg="mod">
          <ac:chgData name="Linda Kovaļevska" userId="94b10c40-3d0b-4f4c-a565-a700e4df880e" providerId="ADAL" clId="{31F7F852-8D12-034C-910D-415D5AB1875F}" dt="2021-08-29T15:19:56.524" v="120" actId="1076"/>
          <ac:spMkLst>
            <pc:docMk/>
            <pc:sldMk cId="309310027" sldId="320"/>
            <ac:spMk id="12" creationId="{FB807EE3-BF3E-4D55-B324-E976154879E4}"/>
          </ac:spMkLst>
        </pc:spChg>
        <pc:picChg chg="mod">
          <ac:chgData name="Linda Kovaļevska" userId="94b10c40-3d0b-4f4c-a565-a700e4df880e" providerId="ADAL" clId="{31F7F852-8D12-034C-910D-415D5AB1875F}" dt="2021-08-29T15:19:57.917" v="121" actId="1076"/>
          <ac:picMkLst>
            <pc:docMk/>
            <pc:sldMk cId="309310027" sldId="320"/>
            <ac:picMk id="14" creationId="{ECBC031E-FAE0-4609-BE80-4780F546E936}"/>
          </ac:picMkLst>
        </pc:picChg>
      </pc:sldChg>
      <pc:sldChg chg="modSp mod">
        <pc:chgData name="Linda Kovaļevska" userId="94b10c40-3d0b-4f4c-a565-a700e4df880e" providerId="ADAL" clId="{31F7F852-8D12-034C-910D-415D5AB1875F}" dt="2021-08-29T15:20:21.389" v="132" actId="1076"/>
        <pc:sldMkLst>
          <pc:docMk/>
          <pc:sldMk cId="1899544436" sldId="321"/>
        </pc:sldMkLst>
        <pc:spChg chg="mod">
          <ac:chgData name="Linda Kovaļevska" userId="94b10c40-3d0b-4f4c-a565-a700e4df880e" providerId="ADAL" clId="{31F7F852-8D12-034C-910D-415D5AB1875F}" dt="2021-08-29T15:20:18.185" v="130" actId="14100"/>
          <ac:spMkLst>
            <pc:docMk/>
            <pc:sldMk cId="1899544436" sldId="321"/>
            <ac:spMk id="3" creationId="{F3723562-F493-4022-97CA-9B3AF2447072}"/>
          </ac:spMkLst>
        </pc:spChg>
        <pc:spChg chg="mod">
          <ac:chgData name="Linda Kovaļevska" userId="94b10c40-3d0b-4f4c-a565-a700e4df880e" providerId="ADAL" clId="{31F7F852-8D12-034C-910D-415D5AB1875F}" dt="2021-08-29T15:20:02.667" v="122" actId="1076"/>
          <ac:spMkLst>
            <pc:docMk/>
            <pc:sldMk cId="1899544436" sldId="321"/>
            <ac:spMk id="5" creationId="{697F0245-B3DF-4624-A222-D70303AD8963}"/>
          </ac:spMkLst>
        </pc:spChg>
        <pc:picChg chg="mod">
          <ac:chgData name="Linda Kovaļevska" userId="94b10c40-3d0b-4f4c-a565-a700e4df880e" providerId="ADAL" clId="{31F7F852-8D12-034C-910D-415D5AB1875F}" dt="2021-08-29T15:20:21.389" v="132" actId="1076"/>
          <ac:picMkLst>
            <pc:docMk/>
            <pc:sldMk cId="1899544436" sldId="321"/>
            <ac:picMk id="4" creationId="{D3AE39D4-7CD2-4722-8E77-18739813219C}"/>
          </ac:picMkLst>
        </pc:picChg>
      </pc:sldChg>
      <pc:sldChg chg="addSp delSp modSp new mod">
        <pc:chgData name="Linda Kovaļevska" userId="94b10c40-3d0b-4f4c-a565-a700e4df880e" providerId="ADAL" clId="{31F7F852-8D12-034C-910D-415D5AB1875F}" dt="2021-08-29T15:18:13.529" v="90" actId="1076"/>
        <pc:sldMkLst>
          <pc:docMk/>
          <pc:sldMk cId="3124236112" sldId="322"/>
        </pc:sldMkLst>
        <pc:spChg chg="del">
          <ac:chgData name="Linda Kovaļevska" userId="94b10c40-3d0b-4f4c-a565-a700e4df880e" providerId="ADAL" clId="{31F7F852-8D12-034C-910D-415D5AB1875F}" dt="2021-08-29T15:17:28.143" v="60" actId="478"/>
          <ac:spMkLst>
            <pc:docMk/>
            <pc:sldMk cId="3124236112" sldId="322"/>
            <ac:spMk id="2" creationId="{5408BD05-83B8-8145-A941-89F5506D9100}"/>
          </ac:spMkLst>
        </pc:spChg>
        <pc:spChg chg="del">
          <ac:chgData name="Linda Kovaļevska" userId="94b10c40-3d0b-4f4c-a565-a700e4df880e" providerId="ADAL" clId="{31F7F852-8D12-034C-910D-415D5AB1875F}" dt="2021-08-29T15:17:27.037" v="59" actId="478"/>
          <ac:spMkLst>
            <pc:docMk/>
            <pc:sldMk cId="3124236112" sldId="322"/>
            <ac:spMk id="3" creationId="{D21C0B32-73AD-F04D-B1F0-8AE170A0DFE9}"/>
          </ac:spMkLst>
        </pc:spChg>
        <pc:spChg chg="add mod">
          <ac:chgData name="Linda Kovaļevska" userId="94b10c40-3d0b-4f4c-a565-a700e4df880e" providerId="ADAL" clId="{31F7F852-8D12-034C-910D-415D5AB1875F}" dt="2021-08-29T15:17:37.429" v="65" actId="1076"/>
          <ac:spMkLst>
            <pc:docMk/>
            <pc:sldMk cId="3124236112" sldId="322"/>
            <ac:spMk id="4" creationId="{9299A6B1-D016-944C-A932-0216875B846D}"/>
          </ac:spMkLst>
        </pc:spChg>
        <pc:spChg chg="add mod">
          <ac:chgData name="Linda Kovaļevska" userId="94b10c40-3d0b-4f4c-a565-a700e4df880e" providerId="ADAL" clId="{31F7F852-8D12-034C-910D-415D5AB1875F}" dt="2021-08-29T15:17:57.385" v="74" actId="1076"/>
          <ac:spMkLst>
            <pc:docMk/>
            <pc:sldMk cId="3124236112" sldId="322"/>
            <ac:spMk id="5" creationId="{30DF7D51-FA19-5F43-96F4-4843C855AFC7}"/>
          </ac:spMkLst>
        </pc:spChg>
        <pc:picChg chg="add mod">
          <ac:chgData name="Linda Kovaļevska" userId="94b10c40-3d0b-4f4c-a565-a700e4df880e" providerId="ADAL" clId="{31F7F852-8D12-034C-910D-415D5AB1875F}" dt="2021-08-29T15:18:13.529" v="90" actId="1076"/>
          <ac:picMkLst>
            <pc:docMk/>
            <pc:sldMk cId="3124236112" sldId="322"/>
            <ac:picMk id="7" creationId="{109B44EE-CC9D-6747-AD00-5CC3CE9803CD}"/>
          </ac:picMkLst>
        </pc:picChg>
        <pc:picChg chg="add mod">
          <ac:chgData name="Linda Kovaļevska" userId="94b10c40-3d0b-4f4c-a565-a700e4df880e" providerId="ADAL" clId="{31F7F852-8D12-034C-910D-415D5AB1875F}" dt="2021-08-29T15:18:10.869" v="89" actId="14100"/>
          <ac:picMkLst>
            <pc:docMk/>
            <pc:sldMk cId="3124236112" sldId="322"/>
            <ac:picMk id="9" creationId="{C6DFEA00-8D60-3141-BF5C-A941B95951F1}"/>
          </ac:picMkLst>
        </pc:picChg>
        <pc:picChg chg="add mod">
          <ac:chgData name="Linda Kovaļevska" userId="94b10c40-3d0b-4f4c-a565-a700e4df880e" providerId="ADAL" clId="{31F7F852-8D12-034C-910D-415D5AB1875F}" dt="2021-08-29T15:18:07.933" v="87" actId="1076"/>
          <ac:picMkLst>
            <pc:docMk/>
            <pc:sldMk cId="3124236112" sldId="322"/>
            <ac:picMk id="11" creationId="{0DF7A782-470C-134C-B14E-43D5A39FCC3F}"/>
          </ac:picMkLst>
        </pc:picChg>
      </pc:sldChg>
      <pc:sldMasterChg chg="delSp mod">
        <pc:chgData name="Linda Kovaļevska" userId="94b10c40-3d0b-4f4c-a565-a700e4df880e" providerId="ADAL" clId="{31F7F852-8D12-034C-910D-415D5AB1875F}" dt="2021-08-29T15:16:27.249" v="47" actId="478"/>
        <pc:sldMasterMkLst>
          <pc:docMk/>
          <pc:sldMasterMk cId="2866832251" sldId="2147483648"/>
        </pc:sldMasterMkLst>
        <pc:picChg chg="del">
          <ac:chgData name="Linda Kovaļevska" userId="94b10c40-3d0b-4f4c-a565-a700e4df880e" providerId="ADAL" clId="{31F7F852-8D12-034C-910D-415D5AB1875F}" dt="2021-08-29T15:16:26.075" v="46" actId="478"/>
          <ac:picMkLst>
            <pc:docMk/>
            <pc:sldMasterMk cId="2866832251" sldId="2147483648"/>
            <ac:picMk id="7" creationId="{00000000-0000-0000-0000-000000000000}"/>
          </ac:picMkLst>
        </pc:picChg>
        <pc:picChg chg="del">
          <ac:chgData name="Linda Kovaļevska" userId="94b10c40-3d0b-4f4c-a565-a700e4df880e" providerId="ADAL" clId="{31F7F852-8D12-034C-910D-415D5AB1875F}" dt="2021-08-29T15:16:27.249" v="47" actId="478"/>
          <ac:picMkLst>
            <pc:docMk/>
            <pc:sldMasterMk cId="2866832251" sldId="2147483648"/>
            <ac:picMk id="8" creationId="{00000000-0000-0000-0000-000000000000}"/>
          </ac:picMkLst>
        </pc:picChg>
      </pc:sldMasterChg>
    </pc:docChg>
  </pc:docChgLst>
  <pc:docChgLst>
    <pc:chgData name="Reinis Vējiņš" userId="S::rv16050@edu.lu.lv::c0b403c2-59c5-488a-98d9-2d0df3c5e392" providerId="AD" clId="Web-{5D5CDD4F-25FA-403A-8839-503107863C00}"/>
    <pc:docChg chg="mod">
      <pc:chgData name="Reinis Vējiņš" userId="S::rv16050@edu.lu.lv::c0b403c2-59c5-488a-98d9-2d0df3c5e392" providerId="AD" clId="Web-{5D5CDD4F-25FA-403A-8839-503107863C00}" dt="2022-09-09T05:25:24.530" v="4"/>
      <pc:docMkLst>
        <pc:docMk/>
      </pc:docMkLst>
      <pc:sldChg chg="addCm">
        <pc:chgData name="Reinis Vējiņš" userId="S::rv16050@edu.lu.lv::c0b403c2-59c5-488a-98d9-2d0df3c5e392" providerId="AD" clId="Web-{5D5CDD4F-25FA-403A-8839-503107863C00}" dt="2022-09-09T05:23:57.796" v="1"/>
        <pc:sldMkLst>
          <pc:docMk/>
          <pc:sldMk cId="445288992" sldId="312"/>
        </pc:sldMkLst>
      </pc:sldChg>
      <pc:sldChg chg="addCm">
        <pc:chgData name="Reinis Vējiņš" userId="S::rv16050@edu.lu.lv::c0b403c2-59c5-488a-98d9-2d0df3c5e392" providerId="AD" clId="Web-{5D5CDD4F-25FA-403A-8839-503107863C00}" dt="2022-09-09T05:24:37.171" v="2"/>
        <pc:sldMkLst>
          <pc:docMk/>
          <pc:sldMk cId="733445712" sldId="315"/>
        </pc:sldMkLst>
      </pc:sldChg>
      <pc:sldChg chg="addCm modCm">
        <pc:chgData name="Reinis Vējiņš" userId="S::rv16050@edu.lu.lv::c0b403c2-59c5-488a-98d9-2d0df3c5e392" providerId="AD" clId="Web-{5D5CDD4F-25FA-403A-8839-503107863C00}" dt="2022-09-09T05:25:24.530" v="4"/>
        <pc:sldMkLst>
          <pc:docMk/>
          <pc:sldMk cId="235325108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24.01.2023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ete.lu.lv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5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3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8903" y="2992180"/>
            <a:ext cx="3071835" cy="1977757"/>
          </a:xfrm>
          <a:prstGeom prst="rect">
            <a:avLst/>
          </a:prstGeom>
        </p:spPr>
      </p:pic>
      <p:pic>
        <p:nvPicPr>
          <p:cNvPr id="11" name="Picture 10" descr="Arete.png"/>
          <p:cNvPicPr>
            <a:picLocks noChangeAspect="1"/>
          </p:cNvPicPr>
          <p:nvPr userDrawn="1"/>
        </p:nvPicPr>
        <p:blipFill>
          <a:blip r:embed="rId3" cstate="print"/>
          <a:srcRect l="36901"/>
          <a:stretch>
            <a:fillRect/>
          </a:stretch>
        </p:blipFill>
        <p:spPr>
          <a:xfrm>
            <a:off x="725805" y="850578"/>
            <a:ext cx="2684233" cy="1549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5340" y="2547943"/>
            <a:ext cx="6332220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/>
              <a:t>Resursi</a:t>
            </a:r>
            <a:r>
              <a:rPr lang="lv-LV" baseline="0"/>
              <a:t> pieejami: </a:t>
            </a:r>
            <a:r>
              <a:rPr lang="lv-LV" baseline="0">
                <a:hlinkClick r:id="rId4"/>
              </a:rPr>
              <a:t>www.arete.lu.lv</a:t>
            </a:r>
            <a:endParaRPr lang="lv-LV" baseline="0"/>
          </a:p>
          <a:p>
            <a:endParaRPr lang="lv-LV" baseline="0"/>
          </a:p>
          <a:p>
            <a:r>
              <a:rPr lang="lv-LV" baseline="0"/>
              <a:t>Programmas administrators:</a:t>
            </a:r>
          </a:p>
          <a:p>
            <a:r>
              <a:rPr lang="lv-LV" baseline="0"/>
              <a:t>Dr. Manuels Fernandezs</a:t>
            </a:r>
          </a:p>
          <a:p>
            <a:r>
              <a:rPr lang="lv-LV" baseline="0"/>
              <a:t>manuels.fernandezs@lu.lv</a:t>
            </a:r>
          </a:p>
          <a:p>
            <a:r>
              <a:rPr lang="lv-LV" baseline="0"/>
              <a:t>+371 26253625</a:t>
            </a:r>
          </a:p>
          <a:p>
            <a:r>
              <a:rPr lang="lv-LV" baseline="0"/>
              <a:t>Imantas 7. līnija 1, 223. telpa, Rīga, LV-1083, Latvija</a:t>
            </a:r>
          </a:p>
          <a:p>
            <a:endParaRPr lang="lv-LV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/>
              <a:t>Latvijas Universitātes Pedagoģijas, psiholoģijas un mākslas fakultātes Pedagoģijas zinātniskā institūta vadošais pētnieks, pēcdoktorants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74305" y="2547942"/>
            <a:ext cx="24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Izstrādāts pateicoties:</a:t>
            </a:r>
            <a:endParaRPr lang="lv-LV" baseline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E-tap_main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point.app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file:///C:\Program%20Files\Inknoe%20ClassPoint\Images\word_count_without%20result_default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word_count_without%20result_default.p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VmPxd4Br8&amp;ab_channel=VeseL%C4%ABg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17F347-447E-734A-B68D-94C2CF0DE647}"/>
              </a:ext>
            </a:extLst>
          </p:cNvPr>
          <p:cNvSpPr/>
          <p:nvPr/>
        </p:nvSpPr>
        <p:spPr>
          <a:xfrm>
            <a:off x="348792" y="869538"/>
            <a:ext cx="6096000" cy="347787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lv-LV" sz="4400" dirty="0">
                <a:solidFill>
                  <a:srgbClr val="000000"/>
                </a:solidFill>
                <a:latin typeface="Calibri Light"/>
                <a:cs typeface="Calibri Light"/>
              </a:rPr>
              <a:t>8. klase ​</a:t>
            </a:r>
            <a:br>
              <a:rPr lang="lv-LV" sz="4400" dirty="0"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/>
                <a:cs typeface="Calibri Light"/>
              </a:rPr>
              <a:t>​</a:t>
            </a:r>
            <a:br>
              <a:rPr lang="lv-LV" sz="4400" dirty="0"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/>
                <a:cs typeface="Calibri Light"/>
              </a:rPr>
              <a:t>Tēma: Fiziskā veselība</a:t>
            </a:r>
            <a:endParaRPr lang="x-none" sz="44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algn="ctr"/>
            <a:br>
              <a:rPr lang="lv-LV" sz="4400" dirty="0"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/>
                <a:cs typeface="Calibri Light"/>
              </a:rPr>
              <a:t>3. nodarbība: Miegs</a:t>
            </a:r>
            <a:endParaRPr lang="x-none" sz="4400" dirty="0">
              <a:latin typeface="Calibri Light"/>
              <a:cs typeface="Calibri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BF6C04-F91D-674A-8598-C903BE16261B}"/>
              </a:ext>
            </a:extLst>
          </p:cNvPr>
          <p:cNvSpPr/>
          <p:nvPr/>
        </p:nvSpPr>
        <p:spPr>
          <a:xfrm>
            <a:off x="1101003" y="4947103"/>
            <a:ext cx="4591578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lv-LV" dirty="0">
                <a:ea typeface="+mn-lt"/>
                <a:cs typeface="+mn-lt"/>
              </a:rPr>
              <a:t>Tikumiskās audzināšanas programma «e-TAP+»</a:t>
            </a:r>
            <a:endParaRPr lang="lv-LV" dirty="0"/>
          </a:p>
          <a:p>
            <a:pPr algn="ctr"/>
            <a:r>
              <a:rPr lang="lv-LV" dirty="0">
                <a:ea typeface="+mn-lt"/>
                <a:cs typeface="+mn-lt"/>
              </a:rPr>
              <a:t>(</a:t>
            </a:r>
            <a:r>
              <a:rPr lang="lv-LV" dirty="0" err="1">
                <a:ea typeface="+mn-lt"/>
                <a:cs typeface="+mn-lt"/>
              </a:rPr>
              <a:t>digitalizēta</a:t>
            </a:r>
            <a:r>
              <a:rPr lang="lv-LV" dirty="0">
                <a:ea typeface="+mn-lt"/>
                <a:cs typeface="+mn-lt"/>
              </a:rPr>
              <a:t> prezentācija) </a:t>
            </a:r>
            <a:endParaRPr lang="lv-LV" dirty="0"/>
          </a:p>
        </p:txBody>
      </p:sp>
      <p:pic>
        <p:nvPicPr>
          <p:cNvPr id="1026" name="Picture 2" descr="Healthy Sleep for Healthy Aging - Health Concepts">
            <a:extLst>
              <a:ext uri="{FF2B5EF4-FFF2-40B4-BE49-F238E27FC236}">
                <a16:creationId xmlns:a16="http://schemas.microsoft.com/office/drawing/2014/main" id="{F61FC068-3401-D043-A9B6-5BA48CB6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62" y="1446460"/>
            <a:ext cx="3407282" cy="34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86AF0-88DE-EAFA-01B9-8EAD30DD8263}"/>
              </a:ext>
            </a:extLst>
          </p:cNvPr>
          <p:cNvSpPr txBox="1"/>
          <p:nvPr/>
        </p:nvSpPr>
        <p:spPr>
          <a:xfrm>
            <a:off x="3204839" y="-22047"/>
            <a:ext cx="6574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Pieslēdzies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ClassPoint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vietnē 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www.classpoint.app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izmantojot šo «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vai QR kodu!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D09E0470-AE57-479E-66F8-379126AD3C0A}"/>
              </a:ext>
            </a:extLst>
          </p:cNvPr>
          <p:cNvSpPr/>
          <p:nvPr/>
        </p:nvSpPr>
        <p:spPr>
          <a:xfrm rot="20587076">
            <a:off x="9596988" y="326022"/>
            <a:ext cx="665825" cy="2219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7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4B996D-C324-466F-A5B0-126D59D1C440}"/>
              </a:ext>
            </a:extLst>
          </p:cNvPr>
          <p:cNvSpPr txBox="1"/>
          <p:nvPr/>
        </p:nvSpPr>
        <p:spPr>
          <a:xfrm>
            <a:off x="364653" y="319374"/>
            <a:ext cx="6096000" cy="1319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 aktivitāte.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2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Sagatavo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3200" b="1" dirty="0" err="1">
                <a:latin typeface="Calibri"/>
                <a:ea typeface="Times New Roman" panose="02020603050405020304" pitchFamily="18" charset="0"/>
                <a:cs typeface="Times New Roman"/>
              </a:rPr>
              <a:t>raidieraksta</a:t>
            </a: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sarunu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32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34D15-214D-47CC-BFF8-6ECB9A086D17}"/>
              </a:ext>
            </a:extLst>
          </p:cNvPr>
          <p:cNvSpPr txBox="1"/>
          <p:nvPr/>
        </p:nvSpPr>
        <p:spPr>
          <a:xfrm>
            <a:off x="364653" y="1986871"/>
            <a:ext cx="11630701" cy="25732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Pēc video atbildi uz jautājumu!</a:t>
            </a:r>
            <a:br>
              <a:rPr lang="lv-LV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4400" b="1" dirty="0">
                <a:ea typeface="+mn-lt"/>
                <a:cs typeface="+mn-lt"/>
              </a:rPr>
              <a:t>AR KĀDIEM VĀRDIEM TEV ASOCIĒJAS VESELĪBAS TRAUCĒJUMI MIEGA TRŪKUMU DĒĻ</a:t>
            </a:r>
            <a:r>
              <a:rPr lang="lv-LV" sz="4400" b="1" dirty="0">
                <a:effectLst/>
                <a:ea typeface="+mn-lt"/>
                <a:cs typeface="+mn-lt"/>
              </a:rPr>
              <a:t>?</a:t>
            </a:r>
            <a:r>
              <a:rPr lang="lv-LV" sz="4400" b="1" dirty="0">
                <a:ea typeface="+mn-lt"/>
                <a:cs typeface="+mn-lt"/>
              </a:rPr>
              <a:t> </a:t>
            </a:r>
            <a:r>
              <a:rPr lang="lv-LV" sz="2800" dirty="0">
                <a:ea typeface="+mn-lt"/>
                <a:cs typeface="+mn-lt"/>
              </a:rPr>
              <a:t> </a:t>
            </a:r>
            <a:endParaRPr lang="en-GB" sz="36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A192C07E-5AD1-4DBD-9219-0684086721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38" y="4560140"/>
            <a:ext cx="2790323" cy="727592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8EBBABDB-E45A-8C33-5A47-78B9232D5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246" y="5287732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26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B996D-C324-466F-A5B0-126D59D1C440}"/>
              </a:ext>
            </a:extLst>
          </p:cNvPr>
          <p:cNvSpPr txBox="1"/>
          <p:nvPr/>
        </p:nvSpPr>
        <p:spPr>
          <a:xfrm>
            <a:off x="630936" y="640080"/>
            <a:ext cx="6191772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4. </a:t>
            </a:r>
            <a:r>
              <a:rPr lang="en-US" sz="3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aktivitāte</a:t>
            </a:r>
            <a:r>
              <a:rPr lang="en-US" sz="3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r>
              <a:rPr lang="lv-LV" sz="3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Sagatavo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raidieraksta</a:t>
            </a:r>
            <a:r>
              <a:rPr lang="en-US" sz="3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sarunu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  <a:endParaRPr lang="en-US" sz="30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07EE3-BF3E-4D55-B324-E976154879E4}"/>
              </a:ext>
            </a:extLst>
          </p:cNvPr>
          <p:cNvSpPr txBox="1"/>
          <p:nvPr/>
        </p:nvSpPr>
        <p:spPr>
          <a:xfrm>
            <a:off x="630936" y="2660904"/>
            <a:ext cx="5769864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14300" lvl="0">
              <a:lnSpc>
                <a:spcPct val="90000"/>
              </a:lnSpc>
              <a:spcAft>
                <a:spcPts val="800"/>
              </a:spcAft>
            </a:pPr>
            <a:r>
              <a:rPr lang="lv-LV" sz="4400" i="1" dirty="0">
                <a:effectLst/>
              </a:rPr>
              <a:t>Aplūko šos ieteikumus!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</a:rPr>
              <a:t>Vai </a:t>
            </a:r>
            <a:r>
              <a:rPr lang="en-US" sz="4400" dirty="0" err="1">
                <a:effectLst/>
              </a:rPr>
              <a:t>šīs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idejas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ir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labas</a:t>
            </a:r>
            <a:r>
              <a:rPr lang="en-US" sz="4400" dirty="0">
                <a:effectLst/>
              </a:rPr>
              <a:t>?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</a:rPr>
              <a:t>Vai </a:t>
            </a:r>
            <a:r>
              <a:rPr lang="en-US" sz="4400" dirty="0" err="1">
                <a:effectLst/>
              </a:rPr>
              <a:t>kādu</a:t>
            </a:r>
            <a:r>
              <a:rPr lang="en-US" sz="4400" dirty="0">
                <a:effectLst/>
              </a:rPr>
              <a:t> no </a:t>
            </a:r>
            <a:r>
              <a:rPr lang="en-US" sz="4400" dirty="0" err="1">
                <a:effectLst/>
              </a:rPr>
              <a:t>tām</a:t>
            </a:r>
            <a:r>
              <a:rPr lang="en-US" sz="4400" dirty="0">
                <a:effectLst/>
              </a:rPr>
              <a:t> </a:t>
            </a:r>
            <a:r>
              <a:rPr lang="en-US" sz="4400" dirty="0" err="1">
                <a:effectLst/>
              </a:rPr>
              <a:t>izmanto</a:t>
            </a:r>
            <a:r>
              <a:rPr lang="en-US" sz="4400" dirty="0"/>
              <a:t>?</a:t>
            </a:r>
            <a:endParaRPr lang="lv-LV" sz="4400" dirty="0"/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 Vai </a:t>
            </a:r>
            <a:r>
              <a:rPr lang="en-US" sz="4400" dirty="0" err="1"/>
              <a:t>tā</a:t>
            </a:r>
            <a:r>
              <a:rPr lang="en-US" sz="4400" dirty="0"/>
              <a:t> </a:t>
            </a:r>
            <a:r>
              <a:rPr lang="en-US" sz="4400" dirty="0" err="1"/>
              <a:t>ir</a:t>
            </a:r>
            <a:r>
              <a:rPr lang="en-US" sz="4400" dirty="0"/>
              <a:t> </a:t>
            </a:r>
            <a:r>
              <a:rPr lang="en-US" sz="4400" dirty="0" err="1"/>
              <a:t>efektīva</a:t>
            </a:r>
            <a:r>
              <a:rPr lang="en-US" sz="4400" dirty="0"/>
              <a:t> </a:t>
            </a:r>
            <a:r>
              <a:rPr lang="en-US" sz="4400" dirty="0" err="1"/>
              <a:t>stratēģija</a:t>
            </a:r>
            <a:r>
              <a:rPr lang="en-US" sz="4400" dirty="0"/>
              <a:t>?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400" dirty="0">
              <a:effectLst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6799121F-CA67-933E-9C7D-52201B31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3191">
            <a:off x="6822708" y="640080"/>
            <a:ext cx="401164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723562-F493-4022-97CA-9B3AF2447072}"/>
              </a:ext>
            </a:extLst>
          </p:cNvPr>
          <p:cNvSpPr txBox="1"/>
          <p:nvPr/>
        </p:nvSpPr>
        <p:spPr>
          <a:xfrm>
            <a:off x="329833" y="1022699"/>
            <a:ext cx="8069100" cy="4958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 partneri ierakstiet </a:t>
            </a:r>
            <a:r>
              <a:rPr lang="lv-LV" sz="2800" i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podkāsta</a:t>
            </a:r>
            <a:r>
              <a:rPr lang="lv-LV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sarunu par šādiem aspektiem attiecībā uz miega režīma izveidošanu:</a:t>
            </a:r>
            <a:endParaRPr lang="en-GB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Skaidrojums, kā </a:t>
            </a:r>
            <a:r>
              <a:rPr lang="lv-LV" sz="2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gulētiešanas</a:t>
            </a: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režīms, guļamistabas vide vai dienas režīms ietekmē miegu.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Ieteikumi, kā atrast iespējas atpūtai.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Stratēģijas, kā cilvēks varētu uzlabot sava miega kvalitāti.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Ieteikumi, ko darīt, ja cilvēka miega kvalitāte neuzlabojas.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E39D4-7CD2-4722-8E77-1873981321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8451" y="1456267"/>
            <a:ext cx="3392737" cy="3700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7F0245-B3DF-4624-A222-D70303AD8963}"/>
              </a:ext>
            </a:extLst>
          </p:cNvPr>
          <p:cNvSpPr txBox="1"/>
          <p:nvPr/>
        </p:nvSpPr>
        <p:spPr>
          <a:xfrm>
            <a:off x="170315" y="530577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 aktivitāte. Sagatavo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b="1" dirty="0" err="1">
                <a:latin typeface="Calibri"/>
                <a:ea typeface="Times New Roman" panose="02020603050405020304" pitchFamily="18" charset="0"/>
                <a:cs typeface="Times New Roman"/>
              </a:rPr>
              <a:t>raidieraksta</a:t>
            </a: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sarunu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954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997715"/>
            <a:ext cx="10802730" cy="77311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1897310"/>
            <a:ext cx="10515600" cy="4071706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lv-LV" dirty="0">
                <a:ea typeface="+mn-lt"/>
                <a:cs typeface="+mn-lt"/>
              </a:rPr>
              <a:t>Resursi pieejami: </a:t>
            </a:r>
            <a:r>
              <a:rPr lang="lv-LV" dirty="0">
                <a:ea typeface="+mn-lt"/>
                <a:cs typeface="+mn-lt"/>
                <a:hlinkClick r:id="rId2"/>
              </a:rPr>
              <a:t>www.arete.lu.lv</a:t>
            </a:r>
            <a:endParaRPr lang="lv-LV">
              <a:ea typeface="+mn-lt"/>
              <a:cs typeface="+mn-lt"/>
            </a:endParaRPr>
          </a:p>
          <a:p>
            <a:pPr algn="just">
              <a:buNone/>
            </a:pPr>
            <a:r>
              <a:rPr lang="lv-LV" dirty="0">
                <a:ea typeface="+mn-lt"/>
                <a:cs typeface="+mn-lt"/>
              </a:rPr>
              <a:t>Programmas administrators: Dr. Manuels </a:t>
            </a:r>
            <a:r>
              <a:rPr lang="lv-LV" dirty="0" err="1">
                <a:ea typeface="+mn-lt"/>
                <a:cs typeface="+mn-lt"/>
              </a:rPr>
              <a:t>Fernandezs</a:t>
            </a:r>
            <a:r>
              <a:rPr lang="lv-LV" dirty="0">
                <a:ea typeface="+mn-lt"/>
                <a:cs typeface="+mn-lt"/>
              </a:rPr>
              <a:t>. </a:t>
            </a:r>
            <a:r>
              <a:rPr lang="lv-LV" dirty="0">
                <a:ea typeface="+mn-lt"/>
                <a:cs typeface="+mn-lt"/>
                <a:hlinkClick r:id="rId3"/>
              </a:rPr>
              <a:t>manuels.fernandezs@lu.lv</a:t>
            </a:r>
            <a:r>
              <a:rPr lang="lv-LV" dirty="0">
                <a:ea typeface="+mn-lt"/>
                <a:cs typeface="+mn-lt"/>
              </a:rPr>
              <a:t>, +371 26253625.</a:t>
            </a:r>
            <a:endParaRPr lang="lv-LV" dirty="0"/>
          </a:p>
          <a:p>
            <a:pPr algn="just">
              <a:buNone/>
              <a:defRPr/>
            </a:pPr>
            <a:r>
              <a:rPr lang="lv-LV" dirty="0">
                <a:ea typeface="+mn-lt"/>
                <a:cs typeface="+mn-lt"/>
              </a:rPr>
              <a:t>Imantas 7. līnija 1, 223. telpa, Rīga, LV-1083, Latvija</a:t>
            </a:r>
          </a:p>
          <a:p>
            <a:pPr algn="just">
              <a:buNone/>
            </a:pPr>
            <a:r>
              <a:rPr lang="lv-LV" dirty="0">
                <a:ea typeface="+mn-lt"/>
                <a:cs typeface="+mn-lt"/>
              </a:rPr>
              <a:t>Latvijas Universitātes Pedagoģijas, psiholoģijas un mākslas fakultātes Pedagoģijas zinātniskā institūta vadošais pētnieks</a:t>
            </a:r>
            <a:endParaRPr lang="lv-LV" dirty="0"/>
          </a:p>
          <a:p>
            <a:pPr algn="just">
              <a:buNone/>
            </a:pPr>
            <a:r>
              <a:rPr lang="lv-LV" i="1" dirty="0">
                <a:ea typeface="+mn-lt"/>
                <a:cs typeface="+mn-lt"/>
              </a:rPr>
              <a:t>“Digitālas mācību programmas efektivitātes izpēte jauniešu tikumiskajai audzināšanai Latvijas izglītības iestādēs (no 1. līdz 12. klasei)” (03.01.2022-30.12.2024). Latvijas Zinātnes Padomes p</a:t>
            </a:r>
            <a:r>
              <a:rPr lang="lv-LV" dirty="0">
                <a:ea typeface="+mn-lt"/>
                <a:cs typeface="+mn-lt"/>
              </a:rPr>
              <a:t>rojekta Nr. lzp-2021/1-0385; LU reģistrācijas </a:t>
            </a:r>
            <a:r>
              <a:rPr lang="lv-LV" dirty="0" err="1">
                <a:ea typeface="+mn-lt"/>
                <a:cs typeface="+mn-lt"/>
              </a:rPr>
              <a:t>Nr</a:t>
            </a:r>
            <a:r>
              <a:rPr lang="lv-LV" dirty="0">
                <a:ea typeface="+mn-lt"/>
                <a:cs typeface="+mn-lt"/>
              </a:rPr>
              <a:t>: LZP2021/119</a:t>
            </a:r>
            <a:endParaRPr lang="lv-LV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dirty="0"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1A713C-9DC9-4B85-BB9B-DEF0563442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4260" y="2722219"/>
            <a:ext cx="3130810" cy="1873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75BC51-F1B8-4493-977F-28969634E3C9}"/>
              </a:ext>
            </a:extLst>
          </p:cNvPr>
          <p:cNvSpPr txBox="1"/>
          <p:nvPr/>
        </p:nvSpPr>
        <p:spPr>
          <a:xfrm>
            <a:off x="622396" y="872568"/>
            <a:ext cx="10602149" cy="17948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Atbildi uz jautājumiem!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4400" b="1" dirty="0">
                <a:ea typeface="Calibri" panose="020F0502020204030204" pitchFamily="34" charset="0"/>
                <a:cs typeface="Times New Roman"/>
              </a:rPr>
              <a:t>KĀ TU DEFINĒTU “PILNVĒRTĪGU MIEGU”?</a:t>
            </a:r>
            <a:endParaRPr lang="en-GB" sz="3600" b="1" dirty="0"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A1F24494-735E-4966-85C1-EC118EBA3E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11" y="5134787"/>
            <a:ext cx="2622778" cy="672879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FA2A1739-2F9A-BCD8-8FB7-DBD9305BE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243" y="5807666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8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9844-1070-4148-80B8-B0E8CFCE55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4433" y="978218"/>
            <a:ext cx="3609247" cy="2354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FD838-3366-48D4-98E1-A340725618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2260" y="3682998"/>
            <a:ext cx="2675942" cy="2144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98736A-4B20-4E44-9BCE-43221CF681C5}"/>
              </a:ext>
            </a:extLst>
          </p:cNvPr>
          <p:cNvSpPr txBox="1"/>
          <p:nvPr/>
        </p:nvSpPr>
        <p:spPr>
          <a:xfrm>
            <a:off x="537487" y="1810370"/>
            <a:ext cx="6857991" cy="37452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600" b="1" dirty="0">
                <a:ea typeface="+mn-lt"/>
                <a:cs typeface="+mn-lt"/>
              </a:rPr>
              <a:t>Pāros pārdomājiet šādus jautājumus!</a:t>
            </a:r>
            <a:endParaRPr lang="en-GB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endParaRPr lang="lv-LV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miegs var ietekmēt cilvēka labsajūtu?</a:t>
            </a:r>
            <a:endParaRPr lang="en-GB" sz="32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cilvēks var uzlabot miega kvalitāti?</a:t>
            </a:r>
            <a:r>
              <a:rPr lang="lv-LV" sz="32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3F98B-2B21-F311-7279-1E15AD2D9954}"/>
              </a:ext>
            </a:extLst>
          </p:cNvPr>
          <p:cNvSpPr txBox="1"/>
          <p:nvPr/>
        </p:nvSpPr>
        <p:spPr>
          <a:xfrm>
            <a:off x="537487" y="642173"/>
            <a:ext cx="6096000" cy="1045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 </a:t>
            </a:r>
            <a:r>
              <a:rPr lang="it-IT" sz="24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aktivitāte</a:t>
            </a:r>
            <a:r>
              <a:rPr lang="it-IT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. </a:t>
            </a:r>
            <a:endParaRPr lang="lv-LV" sz="2400" b="1" dirty="0" err="1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Pilnvērtīga miega </a:t>
            </a:r>
            <a:r>
              <a:rPr lang="it-IT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sniegtie ieguvumi</a:t>
            </a:r>
            <a:endParaRPr lang="lv-LV" sz="24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514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4595D-4A27-40D2-8D25-74F2369C26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440" y="3391361"/>
            <a:ext cx="3518221" cy="2319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400918-2D9C-4BD1-9079-8C6F3726A94A}"/>
              </a:ext>
            </a:extLst>
          </p:cNvPr>
          <p:cNvSpPr txBox="1"/>
          <p:nvPr/>
        </p:nvSpPr>
        <p:spPr>
          <a:xfrm>
            <a:off x="537487" y="642173"/>
            <a:ext cx="6096000" cy="1045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 </a:t>
            </a:r>
            <a:r>
              <a:rPr lang="it-IT" sz="24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aktivitāte</a:t>
            </a:r>
            <a:r>
              <a:rPr lang="it-IT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. </a:t>
            </a:r>
            <a:endParaRPr lang="lv-LV" sz="2400" b="1" dirty="0" err="1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Kvalitatīvā miega </a:t>
            </a:r>
            <a:r>
              <a:rPr lang="it-IT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sniegtie ieguvumi</a:t>
            </a:r>
            <a:endParaRPr lang="lv-LV" sz="24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F38CC-B64C-46C9-9239-72B0516031A1}"/>
              </a:ext>
            </a:extLst>
          </p:cNvPr>
          <p:cNvSpPr txBox="1"/>
          <p:nvPr/>
        </p:nvSpPr>
        <p:spPr>
          <a:xfrm>
            <a:off x="430331" y="1934458"/>
            <a:ext cx="10192717" cy="28065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lv-LV" sz="2800" dirty="0">
                <a:latin typeface="Calibri"/>
                <a:ea typeface="Calibri" panose="020F0502020204030204" pitchFamily="34" charset="0"/>
                <a:cs typeface="Times New Roman"/>
              </a:rPr>
              <a:t>Raksti savu viedokli!</a:t>
            </a:r>
            <a:b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4400" dirty="0">
                <a:ea typeface="+mn-lt"/>
                <a:cs typeface="+mn-lt"/>
              </a:rPr>
              <a:t>MINI PĀRIS POZITĪVUS IEGUVUMUS KVALITATĪVAM MIEGA REŽĪMAM! </a:t>
            </a:r>
            <a:endParaRPr lang="lv-LV" sz="4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lv-LV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E1F320F0-3D0F-E6FB-BE78-AA05D587C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42" y="5577034"/>
            <a:ext cx="853514" cy="902286"/>
          </a:xfrm>
          <a:prstGeom prst="rect">
            <a:avLst/>
          </a:prstGeom>
        </p:spPr>
      </p:pic>
      <p:pic>
        <p:nvPicPr>
          <p:cNvPr id="10" name="btnInknoeActivity">
            <a:extLst>
              <a:ext uri="{FF2B5EF4-FFF2-40B4-BE49-F238E27FC236}">
                <a16:creationId xmlns:a16="http://schemas.microsoft.com/office/drawing/2014/main" id="{0AE5AB31-18F7-2655-2DAC-E235797DC1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88" y="500553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1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635C2-61A6-47CB-A864-0FBABFD33E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0933" y="929750"/>
            <a:ext cx="1406112" cy="1134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A0BB5E-72C4-4137-A3BE-B96D64ACB8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2195" y="2502150"/>
            <a:ext cx="1318137" cy="989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6D77AB-02E3-4625-B51B-318BB0B810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493031" y="3989543"/>
            <a:ext cx="771135" cy="14785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D84545-3EF8-435E-B8A3-31A78DA50934}"/>
              </a:ext>
            </a:extLst>
          </p:cNvPr>
          <p:cNvSpPr txBox="1"/>
          <p:nvPr/>
        </p:nvSpPr>
        <p:spPr>
          <a:xfrm>
            <a:off x="724227" y="297752"/>
            <a:ext cx="6096000" cy="1319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2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Miegs: fakti</a:t>
            </a:r>
            <a:endParaRPr lang="en-GB" sz="2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28A835-E4E4-4155-9125-0E10A68E6556}"/>
              </a:ext>
            </a:extLst>
          </p:cNvPr>
          <p:cNvSpPr/>
          <p:nvPr/>
        </p:nvSpPr>
        <p:spPr>
          <a:xfrm>
            <a:off x="720461" y="3128723"/>
            <a:ext cx="7492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Miegs ietekmē </a:t>
            </a:r>
            <a:r>
              <a:rPr lang="lv-LV" sz="2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fizisko izskatu</a:t>
            </a:r>
            <a:r>
              <a:rPr lang="lv-LV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kā arī garastāvokli, </a:t>
            </a:r>
            <a:r>
              <a:rPr lang="lv-LV" sz="2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garīgo veselību</a:t>
            </a:r>
            <a:r>
              <a:rPr lang="lv-LV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un atmiņu.</a:t>
            </a:r>
            <a:endParaRPr lang="en-GB" sz="2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2853EC-353A-441F-9576-5CA72505E5BA}"/>
              </a:ext>
            </a:extLst>
          </p:cNvPr>
          <p:cNvSpPr/>
          <p:nvPr/>
        </p:nvSpPr>
        <p:spPr>
          <a:xfrm>
            <a:off x="725453" y="1928045"/>
            <a:ext cx="7344697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200" dirty="0">
                <a:latin typeface="Arial"/>
                <a:ea typeface="Roboto"/>
                <a:cs typeface="Arial"/>
              </a:rPr>
              <a:t>Labs nakts miegs pozitīvi ietekmē </a:t>
            </a:r>
            <a:r>
              <a:rPr lang="lv-LV" sz="2200" b="1" dirty="0">
                <a:latin typeface="Arial"/>
                <a:ea typeface="Roboto"/>
                <a:cs typeface="Arial"/>
              </a:rPr>
              <a:t>smadzenes,</a:t>
            </a:r>
            <a:endParaRPr lang="lv-LV" sz="22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lv-LV" sz="2200" dirty="0">
                <a:latin typeface="Arial"/>
                <a:ea typeface="Roboto"/>
                <a:cs typeface="Arial"/>
              </a:rPr>
              <a:t>uzlabojot darba spējas un </a:t>
            </a:r>
            <a:r>
              <a:rPr lang="lv-LV" sz="2200" b="1" dirty="0">
                <a:latin typeface="Arial"/>
                <a:ea typeface="Roboto"/>
                <a:cs typeface="Arial"/>
              </a:rPr>
              <a:t>produktivitāti</a:t>
            </a:r>
            <a:r>
              <a:rPr lang="lv-LV" sz="2200" dirty="0">
                <a:latin typeface="Arial"/>
                <a:ea typeface="Roboto"/>
                <a:cs typeface="Arial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FD3ADC-450C-46C1-87CC-0B4806CA9551}"/>
              </a:ext>
            </a:extLst>
          </p:cNvPr>
          <p:cNvSpPr/>
          <p:nvPr/>
        </p:nvSpPr>
        <p:spPr>
          <a:xfrm>
            <a:off x="866682" y="4321026"/>
            <a:ext cx="7779431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200" dirty="0">
                <a:latin typeface="Arial"/>
                <a:ea typeface="Roboto"/>
                <a:cs typeface="Arial"/>
              </a:rPr>
              <a:t>Vienu stundu pirms </a:t>
            </a:r>
            <a:r>
              <a:rPr lang="lv-LV" sz="2200" dirty="0" err="1">
                <a:latin typeface="Arial"/>
                <a:ea typeface="Roboto"/>
                <a:cs typeface="Arial"/>
              </a:rPr>
              <a:t>gulētiešanas</a:t>
            </a:r>
            <a:r>
              <a:rPr lang="lv-LV" sz="2200" dirty="0">
                <a:latin typeface="Arial"/>
                <a:ea typeface="Roboto"/>
                <a:cs typeface="Arial"/>
              </a:rPr>
              <a:t> </a:t>
            </a:r>
            <a:r>
              <a:rPr lang="lv-LV" sz="2200" b="1" dirty="0">
                <a:latin typeface="Arial"/>
                <a:ea typeface="Roboto"/>
                <a:cs typeface="Arial"/>
              </a:rPr>
              <a:t>ieteicams neizmantot ekrāna tehnoloģijas </a:t>
            </a:r>
            <a:r>
              <a:rPr lang="lv-LV" sz="2200" i="1" dirty="0">
                <a:latin typeface="Arial"/>
                <a:ea typeface="Roboto"/>
                <a:cs typeface="Arial"/>
              </a:rPr>
              <a:t>(</a:t>
            </a:r>
            <a:r>
              <a:rPr lang="lv-LV" sz="2200" i="1" dirty="0" err="1">
                <a:latin typeface="Arial"/>
                <a:ea typeface="Roboto"/>
                <a:cs typeface="Arial"/>
              </a:rPr>
              <a:t>screen</a:t>
            </a:r>
            <a:r>
              <a:rPr lang="lv-LV" sz="2200" i="1" dirty="0">
                <a:latin typeface="Arial"/>
                <a:ea typeface="Roboto"/>
                <a:cs typeface="Arial"/>
              </a:rPr>
              <a:t> </a:t>
            </a:r>
            <a:r>
              <a:rPr lang="lv-LV" sz="2200" i="1" dirty="0" err="1">
                <a:latin typeface="Arial"/>
                <a:ea typeface="Roboto"/>
                <a:cs typeface="Arial"/>
              </a:rPr>
              <a:t>technology</a:t>
            </a:r>
            <a:r>
              <a:rPr lang="lv-LV" sz="2200" i="1" dirty="0">
                <a:latin typeface="Arial"/>
                <a:ea typeface="Roboto"/>
                <a:cs typeface="Arial"/>
              </a:rPr>
              <a:t>).</a:t>
            </a:r>
            <a:endParaRPr lang="en-GB" sz="2200" i="1" dirty="0">
              <a:latin typeface="Arial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80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BD36F-36EA-4A3F-A0C2-A3F61128EF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298" y="3193734"/>
            <a:ext cx="1485788" cy="100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D767C5-E857-4127-B545-172FB1E537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9776" y="1380874"/>
            <a:ext cx="1142012" cy="125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95DFE2-3D0F-478E-83C2-CA32AE0922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3602" y="5086320"/>
            <a:ext cx="1035179" cy="98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6FAD6D-106A-4340-9FD7-6FA47EB5FFA1}"/>
              </a:ext>
            </a:extLst>
          </p:cNvPr>
          <p:cNvSpPr/>
          <p:nvPr/>
        </p:nvSpPr>
        <p:spPr>
          <a:xfrm>
            <a:off x="691108" y="342564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lv-LV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Kad ir tumšs, mūsu ķermenis ražo hormonu, ko sauc par </a:t>
            </a:r>
            <a:r>
              <a:rPr lang="lv-LV" sz="22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melatonīnu</a:t>
            </a:r>
            <a:r>
              <a:rPr lang="lv-LV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kas mūsu ķermenim stāsta, ka ir laiks gulēt.</a:t>
            </a:r>
            <a:endParaRPr lang="en-GB" sz="2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818DE-F8EA-4ADB-B167-BCF3BFFB7C7E}"/>
              </a:ext>
            </a:extLst>
          </p:cNvPr>
          <p:cNvSpPr/>
          <p:nvPr/>
        </p:nvSpPr>
        <p:spPr>
          <a:xfrm>
            <a:off x="757369" y="514591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>
                <a:solidFill>
                  <a:srgbClr val="FFFFFF"/>
                </a:solidFill>
              </a:defRPr>
            </a:pPr>
            <a:r>
              <a:rPr lang="en-GB" sz="22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Fiziskās</a:t>
            </a:r>
            <a:r>
              <a:rPr lang="en-GB" sz="22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b="1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aktivitātes</a:t>
            </a:r>
            <a:r>
              <a:rPr lang="en-GB" sz="22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dienas</a:t>
            </a:r>
            <a:r>
              <a:rPr lang="en-GB" sz="2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laikā</a:t>
            </a:r>
            <a:r>
              <a:rPr lang="en-GB" sz="2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uzlabo</a:t>
            </a:r>
            <a:r>
              <a:rPr lang="en-GB" sz="2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miegu</a:t>
            </a:r>
            <a:r>
              <a:rPr lang="en-GB" sz="2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GB" sz="22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0E52B-251A-4323-9021-A35E4CCDC3E8}"/>
              </a:ext>
            </a:extLst>
          </p:cNvPr>
          <p:cNvSpPr/>
          <p:nvPr/>
        </p:nvSpPr>
        <p:spPr>
          <a:xfrm>
            <a:off x="757369" y="2001433"/>
            <a:ext cx="6096000" cy="76944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just"/>
            <a:r>
              <a:rPr lang="en-GB" sz="2200" dirty="0">
                <a:latin typeface="Arial"/>
                <a:ea typeface="Roboto"/>
                <a:cs typeface="Arial"/>
              </a:rPr>
              <a:t>11-16 </a:t>
            </a:r>
            <a:r>
              <a:rPr lang="en-GB" sz="2200" dirty="0" err="1">
                <a:latin typeface="Arial"/>
                <a:ea typeface="Roboto"/>
                <a:cs typeface="Arial"/>
              </a:rPr>
              <a:t>gadus</a:t>
            </a:r>
            <a:r>
              <a:rPr lang="en-GB" sz="2200" dirty="0">
                <a:latin typeface="Arial"/>
                <a:ea typeface="Roboto"/>
                <a:cs typeface="Arial"/>
              </a:rPr>
              <a:t> </a:t>
            </a:r>
            <a:r>
              <a:rPr lang="en-GB" sz="2200" dirty="0" err="1">
                <a:latin typeface="Arial"/>
                <a:ea typeface="Roboto"/>
                <a:cs typeface="Arial"/>
              </a:rPr>
              <a:t>veciem</a:t>
            </a:r>
            <a:r>
              <a:rPr lang="en-GB" sz="2200" dirty="0">
                <a:latin typeface="Arial"/>
                <a:ea typeface="Roboto"/>
                <a:cs typeface="Arial"/>
              </a:rPr>
              <a:t> </a:t>
            </a:r>
            <a:r>
              <a:rPr lang="lv-LV" sz="2200" dirty="0">
                <a:latin typeface="Arial"/>
                <a:ea typeface="Roboto"/>
                <a:cs typeface="Arial"/>
              </a:rPr>
              <a:t>jauniešiem</a:t>
            </a:r>
            <a:r>
              <a:rPr lang="en-GB" sz="2200" dirty="0">
                <a:latin typeface="Arial"/>
                <a:ea typeface="Roboto"/>
                <a:cs typeface="Arial"/>
              </a:rPr>
              <a:t> </a:t>
            </a:r>
            <a:r>
              <a:rPr lang="en-GB" sz="2200" dirty="0" err="1">
                <a:latin typeface="Arial"/>
                <a:ea typeface="Roboto"/>
                <a:cs typeface="Arial"/>
              </a:rPr>
              <a:t>ieteicams</a:t>
            </a:r>
            <a:r>
              <a:rPr lang="en-GB" sz="2200" dirty="0">
                <a:latin typeface="Arial"/>
                <a:ea typeface="Roboto"/>
                <a:cs typeface="Arial"/>
              </a:rPr>
              <a:t> </a:t>
            </a:r>
            <a:r>
              <a:rPr lang="en-GB" sz="2200" dirty="0" err="1">
                <a:latin typeface="Arial"/>
                <a:ea typeface="Roboto"/>
                <a:cs typeface="Arial"/>
              </a:rPr>
              <a:t>gulēt</a:t>
            </a:r>
            <a:r>
              <a:rPr lang="en-GB" sz="2200" dirty="0">
                <a:latin typeface="Arial"/>
                <a:ea typeface="Roboto"/>
                <a:cs typeface="Arial"/>
              </a:rPr>
              <a:t> </a:t>
            </a:r>
            <a:r>
              <a:rPr lang="lv-LV" sz="2200" dirty="0">
                <a:latin typeface="Arial"/>
                <a:ea typeface="Roboto"/>
                <a:cs typeface="Arial"/>
              </a:rPr>
              <a:t>no </a:t>
            </a:r>
            <a:r>
              <a:rPr lang="en-GB" sz="2200" b="1" dirty="0">
                <a:latin typeface="Arial"/>
                <a:ea typeface="Roboto"/>
                <a:cs typeface="Arial"/>
              </a:rPr>
              <a:t>8 </a:t>
            </a:r>
            <a:r>
              <a:rPr lang="en-GB" sz="2200" b="1" dirty="0" err="1">
                <a:latin typeface="Arial"/>
                <a:ea typeface="Roboto"/>
                <a:cs typeface="Arial"/>
              </a:rPr>
              <a:t>līdz</a:t>
            </a:r>
            <a:r>
              <a:rPr lang="en-GB" sz="2200" b="1" dirty="0">
                <a:latin typeface="Arial"/>
                <a:ea typeface="Roboto"/>
                <a:cs typeface="Arial"/>
              </a:rPr>
              <a:t> 10 </a:t>
            </a:r>
            <a:r>
              <a:rPr lang="en-GB" sz="2200" b="1" dirty="0" err="1">
                <a:latin typeface="Arial"/>
                <a:ea typeface="Roboto"/>
                <a:cs typeface="Arial"/>
              </a:rPr>
              <a:t>stund</a:t>
            </a:r>
            <a:r>
              <a:rPr lang="lv-LV" sz="2200" b="1" dirty="0" err="1">
                <a:latin typeface="Arial"/>
                <a:ea typeface="Roboto"/>
                <a:cs typeface="Arial"/>
              </a:rPr>
              <a:t>ām</a:t>
            </a:r>
            <a:r>
              <a:rPr lang="en-GB" sz="2200" b="1" dirty="0">
                <a:latin typeface="Arial"/>
                <a:ea typeface="Roboto"/>
                <a:cs typeface="Arial"/>
              </a:rPr>
              <a:t> </a:t>
            </a:r>
            <a:r>
              <a:rPr lang="en-GB" sz="2200" dirty="0" err="1">
                <a:latin typeface="Arial"/>
                <a:ea typeface="Roboto"/>
                <a:cs typeface="Arial"/>
              </a:rPr>
              <a:t>naktī</a:t>
            </a:r>
            <a:r>
              <a:rPr lang="en-GB" sz="2200" dirty="0">
                <a:latin typeface="Arial"/>
                <a:ea typeface="Roboto"/>
                <a:cs typeface="Arial"/>
              </a:rPr>
              <a:t>.</a:t>
            </a:r>
            <a:endParaRPr lang="en-GB" sz="2200" b="1" dirty="0">
              <a:latin typeface="Arial"/>
              <a:ea typeface="Roboto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1678B-BB80-4DA0-A453-CF4DDCBD88EC}"/>
              </a:ext>
            </a:extLst>
          </p:cNvPr>
          <p:cNvSpPr txBox="1"/>
          <p:nvPr/>
        </p:nvSpPr>
        <p:spPr>
          <a:xfrm>
            <a:off x="647394" y="284299"/>
            <a:ext cx="6096000" cy="1319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2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Miegs: fakti</a:t>
            </a:r>
            <a:endParaRPr lang="en-GB" sz="32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70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4014A4-2B9D-4803-8C18-4950AA59CF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1426" y="1912318"/>
            <a:ext cx="1359156" cy="1266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9BB3B8-6FBD-4088-AE60-67DF022475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1426" y="3546001"/>
            <a:ext cx="1359156" cy="1306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0EF89-8D41-4DAC-B928-C0FE5810C8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1900" y="4895960"/>
            <a:ext cx="1996615" cy="1280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8F2AA6-4247-4799-A6B4-32E2696691B8}"/>
              </a:ext>
            </a:extLst>
          </p:cNvPr>
          <p:cNvSpPr txBox="1"/>
          <p:nvPr/>
        </p:nvSpPr>
        <p:spPr>
          <a:xfrm>
            <a:off x="581133" y="315112"/>
            <a:ext cx="6096000" cy="1319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2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Miegs: fakti</a:t>
            </a:r>
            <a:endParaRPr lang="en-GB" sz="32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EB8FC7-E32A-41E4-8488-69E3BBB74ECF}"/>
              </a:ext>
            </a:extLst>
          </p:cNvPr>
          <p:cNvSpPr/>
          <p:nvPr/>
        </p:nvSpPr>
        <p:spPr>
          <a:xfrm>
            <a:off x="1220828" y="2012098"/>
            <a:ext cx="6615006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200" b="1" dirty="0">
                <a:latin typeface="Arial"/>
                <a:ea typeface="Roboto"/>
                <a:cs typeface="Arial"/>
              </a:rPr>
              <a:t>Koncentrācija un garastāvoklis –</a:t>
            </a:r>
            <a:r>
              <a:rPr lang="lv-LV" sz="2200" dirty="0">
                <a:latin typeface="Arial"/>
                <a:ea typeface="Roboto"/>
                <a:cs typeface="Arial"/>
              </a:rPr>
              <a:t> aktivitāte smadzenēs miega laikā uzlabo koncentrāciju un garastāvokli.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ECC1AE-0855-4264-B6F5-5EB3ABDAA728}"/>
              </a:ext>
            </a:extLst>
          </p:cNvPr>
          <p:cNvSpPr/>
          <p:nvPr/>
        </p:nvSpPr>
        <p:spPr>
          <a:xfrm>
            <a:off x="1220828" y="3512133"/>
            <a:ext cx="6096000" cy="76944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just"/>
            <a:r>
              <a:rPr lang="lv-LV" sz="2200" b="1" dirty="0">
                <a:latin typeface="Arial"/>
                <a:ea typeface="Roboto"/>
                <a:cs typeface="Arial"/>
              </a:rPr>
              <a:t>Atmiņa –</a:t>
            </a:r>
            <a:r>
              <a:rPr lang="lv-LV" sz="2200" dirty="0">
                <a:latin typeface="Arial"/>
                <a:ea typeface="Roboto"/>
                <a:cs typeface="Arial"/>
              </a:rPr>
              <a:t> pa nakti informācija pāriet no mūsu īstermiņa atmiņas uz ilgtermiņa.</a:t>
            </a:r>
            <a:endParaRPr lang="en-GB" sz="2200" dirty="0">
              <a:latin typeface="Arial"/>
              <a:ea typeface="Roboto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7BA072-7D9E-435D-9568-28B38C2679DF}"/>
              </a:ext>
            </a:extLst>
          </p:cNvPr>
          <p:cNvSpPr/>
          <p:nvPr/>
        </p:nvSpPr>
        <p:spPr>
          <a:xfrm>
            <a:off x="1183171" y="4737029"/>
            <a:ext cx="6597446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200" b="1" dirty="0">
                <a:latin typeface="Arial"/>
                <a:ea typeface="Roboto"/>
                <a:cs typeface="Arial"/>
              </a:rPr>
              <a:t>Produktivitāte un darbaspējas –</a:t>
            </a:r>
            <a:r>
              <a:rPr lang="lv-LV" sz="2200" dirty="0">
                <a:latin typeface="Arial"/>
                <a:ea typeface="Roboto"/>
                <a:cs typeface="Arial"/>
              </a:rPr>
              <a:t> miegs uzlabo lēmumu pieņemšanu un kognitīvo darbību (mūsu spēju domāt).</a:t>
            </a:r>
            <a:endParaRPr lang="en-GB" sz="2200" dirty="0">
              <a:latin typeface="Arial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70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D9488-F99E-4D8B-A664-902039D464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0487" y="2000688"/>
            <a:ext cx="2961765" cy="2845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79353-2C0A-43FB-83BE-FED6A43642DA}"/>
              </a:ext>
            </a:extLst>
          </p:cNvPr>
          <p:cNvSpPr txBox="1"/>
          <p:nvPr/>
        </p:nvSpPr>
        <p:spPr>
          <a:xfrm>
            <a:off x="527391" y="343199"/>
            <a:ext cx="609600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 </a:t>
            </a:r>
            <a:r>
              <a:rPr lang="lv-LV" sz="32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(Refleksija). </a:t>
            </a:r>
            <a:endParaRPr lang="lv-LV" sz="3200" b="1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Miegs un tavs raksturs</a:t>
            </a:r>
            <a:endParaRPr lang="en-GB" sz="2400" dirty="0">
              <a:latin typeface="Calibri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DCCF3-31B0-4D28-A7F5-5EC90C554C07}"/>
              </a:ext>
            </a:extLst>
          </p:cNvPr>
          <p:cNvSpPr txBox="1"/>
          <p:nvPr/>
        </p:nvSpPr>
        <p:spPr>
          <a:xfrm>
            <a:off x="571565" y="1588950"/>
            <a:ext cx="7648953" cy="42582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lv-LV" sz="28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Pārrunājiet pāros!</a:t>
            </a:r>
            <a:b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lv-LV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- Kā pilnvērtīga miega paradumi var ietekmēt raksturu?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lv-LV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- Kādi tikumi ir nepieciešami, lai varētu attīstīt pilnvērtīga miega paradumus?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v-LV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- Kāda</a:t>
            </a:r>
            <a:r>
              <a:rPr lang="lv-LV" sz="2800" dirty="0">
                <a:latin typeface="Calibri"/>
                <a:ea typeface="Calibri" panose="020F0502020204030204" pitchFamily="34" charset="0"/>
                <a:cs typeface="Times New Roman"/>
              </a:rPr>
              <a:t> veida</a:t>
            </a:r>
            <a:r>
              <a:rPr lang="lv-LV" sz="2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uzvedība var būt jāsamazina vai jāizskauž, lai nodrošinātu, ka esi kārtīgi izgulējies un tiek attīsti pilnvērtīga miega paradumi?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270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4B996D-C324-466F-A5B0-126D59D1C440}"/>
              </a:ext>
            </a:extLst>
          </p:cNvPr>
          <p:cNvSpPr txBox="1"/>
          <p:nvPr/>
        </p:nvSpPr>
        <p:spPr>
          <a:xfrm>
            <a:off x="486131" y="711417"/>
            <a:ext cx="6096000" cy="1319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 aktivitāte.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2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Sagatavo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3200" b="1" dirty="0" err="1">
                <a:latin typeface="Calibri"/>
                <a:ea typeface="Times New Roman" panose="02020603050405020304" pitchFamily="18" charset="0"/>
                <a:cs typeface="Times New Roman"/>
              </a:rPr>
              <a:t>raidieraksta</a:t>
            </a: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sarunu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32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34D15-214D-47CC-BFF8-6ECB9A086D17}"/>
              </a:ext>
            </a:extLst>
          </p:cNvPr>
          <p:cNvSpPr txBox="1"/>
          <p:nvPr/>
        </p:nvSpPr>
        <p:spPr>
          <a:xfrm>
            <a:off x="850784" y="2320422"/>
            <a:ext cx="5731347" cy="20864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Noskaties video ieraksta fragmentu!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(vismaz no 0:50-3:55 minūtei)</a:t>
            </a:r>
            <a:endParaRPr lang="lv-LV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BC031E-FAE0-4609-BE80-4780F546E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152" t="24528" r="41848" b="31285"/>
          <a:stretch/>
        </p:blipFill>
        <p:spPr>
          <a:xfrm>
            <a:off x="6974353" y="2539491"/>
            <a:ext cx="3912584" cy="1945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78E7A6-4E50-82DF-F927-DC5BE46199ED}"/>
              </a:ext>
            </a:extLst>
          </p:cNvPr>
          <p:cNvSpPr txBox="1"/>
          <p:nvPr/>
        </p:nvSpPr>
        <p:spPr>
          <a:xfrm>
            <a:off x="2363523" y="4774458"/>
            <a:ext cx="8525346" cy="1533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v-LV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lv-LV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https://www.youtube.com/watch?v=cdVmPxd4Br8&amp;ab_channel=VeseL%C4%ABga</a:t>
            </a:r>
            <a:r>
              <a:rPr lang="lv-LV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lv-LV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0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3,&quot;OptionCount&quot;:4,&quot;WcOptionCount&quot;:10,&quot;HasMultipleSubmission&quot;:tru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5" ma:contentTypeDescription="Create a new document." ma:contentTypeScope="" ma:versionID="8d7fa565a935dd61f8bec0365e19953d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286878b31f55ce3521883ba4f63f2fcd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41D7B7-A05C-438B-9E51-AD902DF17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981ED3-9F9B-4D7E-8D15-F41E08E42A32}">
  <ds:schemaRefs>
    <ds:schemaRef ds:uri="http://schemas.openxmlformats.org/package/2006/metadata/core-properties"/>
    <ds:schemaRef ds:uri="42849b6b-6ccc-423c-92da-67f4062e206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bcd8bb90-b1cb-4fe5-8892-66ea2dba031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580</Words>
  <Application>Microsoft Office PowerPoint</Application>
  <PresentationFormat>Platekrāna</PresentationFormat>
  <Paragraphs>67</Paragraphs>
  <Slides>13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Manuel Joaquin Fernandez Gonzalez</cp:lastModifiedBy>
  <cp:revision>138</cp:revision>
  <dcterms:created xsi:type="dcterms:W3CDTF">2019-06-13T10:46:31Z</dcterms:created>
  <dcterms:modified xsi:type="dcterms:W3CDTF">2023-01-24T16:06:15Z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