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sldIdLst>
    <p:sldId id="256" r:id="rId5"/>
    <p:sldId id="323" r:id="rId6"/>
    <p:sldId id="312" r:id="rId7"/>
    <p:sldId id="314" r:id="rId8"/>
    <p:sldId id="322" r:id="rId9"/>
    <p:sldId id="324" r:id="rId10"/>
    <p:sldId id="315" r:id="rId11"/>
    <p:sldId id="321" r:id="rId12"/>
    <p:sldId id="265" r:id="rId13"/>
    <p:sldId id="317" r:id="rId14"/>
    <p:sldId id="318" r:id="rId15"/>
    <p:sldId id="325" r:id="rId16"/>
    <p:sldId id="319" r:id="rId17"/>
    <p:sldId id="32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68DC6-FE03-4666-AA27-52C14DBD8367}" v="19" dt="2022-09-12T03:23:23.138"/>
    <p1510:client id="{067C89C3-4920-45B7-ACE7-F4D68A0854A7}" v="83" dt="2021-08-30T09:53:14.268"/>
    <p1510:client id="{0CE3236F-ECFF-439A-BC60-907051A4A30B}" v="3" dt="2022-12-07T04:36:43.038"/>
    <p1510:client id="{2E443409-F8B8-4B09-A140-AE654E94631F}" v="26" dt="2022-12-07T04:59:44.323"/>
    <p1510:client id="{B1DD1D05-73B0-46F9-B0BD-D3E3C2001C3A}" v="39" dt="2022-12-07T04:23:51.413"/>
    <p1510:client id="{CD772EB2-2F02-480C-A557-46907E3EE3EA}" v="12" dt="2022-10-18T12:24:04.044"/>
    <p1510:client id="{E4A8A8F1-F2C9-4F73-A502-898424F0216D}" v="193" dt="2021-09-20T15:23:2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is Vējiņš" userId="S::rv16050@edu.lu.lv::c0b403c2-59c5-488a-98d9-2d0df3c5e392" providerId="AD" clId="Web-{CD772EB2-2F02-480C-A557-46907E3EE3EA}"/>
    <pc:docChg chg="modSld">
      <pc:chgData name="Reinis Vējiņš" userId="S::rv16050@edu.lu.lv::c0b403c2-59c5-488a-98d9-2d0df3c5e392" providerId="AD" clId="Web-{CD772EB2-2F02-480C-A557-46907E3EE3EA}" dt="2022-10-18T12:24:04.044" v="7" actId="20577"/>
      <pc:docMkLst>
        <pc:docMk/>
      </pc:docMkLst>
      <pc:sldChg chg="modSp">
        <pc:chgData name="Reinis Vējiņš" userId="S::rv16050@edu.lu.lv::c0b403c2-59c5-488a-98d9-2d0df3c5e392" providerId="AD" clId="Web-{CD772EB2-2F02-480C-A557-46907E3EE3EA}" dt="2022-10-18T12:24:04.044" v="7" actId="20577"/>
        <pc:sldMkLst>
          <pc:docMk/>
          <pc:sldMk cId="2592969653" sldId="256"/>
        </pc:sldMkLst>
        <pc:spChg chg="mod">
          <ac:chgData name="Reinis Vējiņš" userId="S::rv16050@edu.lu.lv::c0b403c2-59c5-488a-98d9-2d0df3c5e392" providerId="AD" clId="Web-{CD772EB2-2F02-480C-A557-46907E3EE3EA}" dt="2022-10-18T12:24:04.044" v="7" actId="20577"/>
          <ac:spMkLst>
            <pc:docMk/>
            <pc:sldMk cId="2592969653" sldId="256"/>
            <ac:spMk id="3" creationId="{A3FF2741-A011-4065-B2FC-71ADEEAF6049}"/>
          </ac:spMkLst>
        </pc:spChg>
      </pc:sldChg>
      <pc:sldChg chg="modSp">
        <pc:chgData name="Reinis Vējiņš" userId="S::rv16050@edu.lu.lv::c0b403c2-59c5-488a-98d9-2d0df3c5e392" providerId="AD" clId="Web-{CD772EB2-2F02-480C-A557-46907E3EE3EA}" dt="2022-10-18T12:23:50.575" v="5" actId="14100"/>
        <pc:sldMkLst>
          <pc:docMk/>
          <pc:sldMk cId="0" sldId="320"/>
        </pc:sldMkLst>
        <pc:spChg chg="mod">
          <ac:chgData name="Reinis Vējiņš" userId="S::rv16050@edu.lu.lv::c0b403c2-59c5-488a-98d9-2d0df3c5e392" providerId="AD" clId="Web-{CD772EB2-2F02-480C-A557-46907E3EE3EA}" dt="2022-10-18T12:23:50.575" v="5" actId="14100"/>
          <ac:spMkLst>
            <pc:docMk/>
            <pc:sldMk cId="0" sldId="320"/>
            <ac:spMk id="4" creationId="{13A6F55A-93F3-44E7-9339-69136DD5BF5A}"/>
          </ac:spMkLst>
        </pc:spChg>
        <pc:spChg chg="mod">
          <ac:chgData name="Reinis Vējiņš" userId="S::rv16050@edu.lu.lv::c0b403c2-59c5-488a-98d9-2d0df3c5e392" providerId="AD" clId="Web-{CD772EB2-2F02-480C-A557-46907E3EE3EA}" dt="2022-10-18T12:23:45.872" v="3" actId="14100"/>
          <ac:spMkLst>
            <pc:docMk/>
            <pc:sldMk cId="0" sldId="320"/>
            <ac:spMk id="5" creationId="{978E98D7-0704-4C63-A129-5D9F78E2784A}"/>
          </ac:spMkLst>
        </pc:spChg>
      </pc:sldChg>
    </pc:docChg>
  </pc:docChgLst>
  <pc:docChgLst>
    <pc:chgData name="Anna Sidorova" userId="S::as11279@edu.lu.lv::73380921-6f09-4386-adfe-9c1bb67e72a9" providerId="AD" clId="Web-{2E443409-F8B8-4B09-A140-AE654E94631F}"/>
    <pc:docChg chg="modSld sldOrd">
      <pc:chgData name="Anna Sidorova" userId="S::as11279@edu.lu.lv::73380921-6f09-4386-adfe-9c1bb67e72a9" providerId="AD" clId="Web-{2E443409-F8B8-4B09-A140-AE654E94631F}" dt="2022-12-07T04:59:44.323" v="16" actId="14100"/>
      <pc:docMkLst>
        <pc:docMk/>
      </pc:docMkLst>
      <pc:sldChg chg="modSp">
        <pc:chgData name="Anna Sidorova" userId="S::as11279@edu.lu.lv::73380921-6f09-4386-adfe-9c1bb67e72a9" providerId="AD" clId="Web-{2E443409-F8B8-4B09-A140-AE654E94631F}" dt="2022-12-07T04:59:44.323" v="16" actId="14100"/>
        <pc:sldMkLst>
          <pc:docMk/>
          <pc:sldMk cId="3834183387" sldId="319"/>
        </pc:sldMkLst>
        <pc:spChg chg="mod">
          <ac:chgData name="Anna Sidorova" userId="S::as11279@edu.lu.lv::73380921-6f09-4386-adfe-9c1bb67e72a9" providerId="AD" clId="Web-{2E443409-F8B8-4B09-A140-AE654E94631F}" dt="2022-12-07T04:59:44.323" v="16" actId="14100"/>
          <ac:spMkLst>
            <pc:docMk/>
            <pc:sldMk cId="3834183387" sldId="319"/>
            <ac:spMk id="10" creationId="{C5AFCA09-5BE9-4458-8F0E-817B22773F59}"/>
          </ac:spMkLst>
        </pc:spChg>
      </pc:sldChg>
      <pc:sldChg chg="modSp">
        <pc:chgData name="Anna Sidorova" userId="S::as11279@edu.lu.lv::73380921-6f09-4386-adfe-9c1bb67e72a9" providerId="AD" clId="Web-{2E443409-F8B8-4B09-A140-AE654E94631F}" dt="2022-12-07T04:55:01.164" v="9" actId="20577"/>
        <pc:sldMkLst>
          <pc:docMk/>
          <pc:sldMk cId="1591926035" sldId="321"/>
        </pc:sldMkLst>
        <pc:spChg chg="mod">
          <ac:chgData name="Anna Sidorova" userId="S::as11279@edu.lu.lv::73380921-6f09-4386-adfe-9c1bb67e72a9" providerId="AD" clId="Web-{2E443409-F8B8-4B09-A140-AE654E94631F}" dt="2022-12-07T04:55:01.164" v="9" actId="20577"/>
          <ac:spMkLst>
            <pc:docMk/>
            <pc:sldMk cId="1591926035" sldId="321"/>
            <ac:spMk id="6" creationId="{4B372E56-6666-4612-8CA3-06BB589ACA5E}"/>
          </ac:spMkLst>
        </pc:spChg>
      </pc:sldChg>
      <pc:sldChg chg="modSp">
        <pc:chgData name="Anna Sidorova" userId="S::as11279@edu.lu.lv::73380921-6f09-4386-adfe-9c1bb67e72a9" providerId="AD" clId="Web-{2E443409-F8B8-4B09-A140-AE654E94631F}" dt="2022-12-07T04:54:37.523" v="1" actId="20577"/>
        <pc:sldMkLst>
          <pc:docMk/>
          <pc:sldMk cId="2691343961" sldId="322"/>
        </pc:sldMkLst>
        <pc:spChg chg="mod">
          <ac:chgData name="Anna Sidorova" userId="S::as11279@edu.lu.lv::73380921-6f09-4386-adfe-9c1bb67e72a9" providerId="AD" clId="Web-{2E443409-F8B8-4B09-A140-AE654E94631F}" dt="2022-12-07T04:54:37.523" v="1" actId="20577"/>
          <ac:spMkLst>
            <pc:docMk/>
            <pc:sldMk cId="2691343961" sldId="322"/>
            <ac:spMk id="5" creationId="{8DBD71B0-8E68-4E1E-BB80-FE211FA9CCF6}"/>
          </ac:spMkLst>
        </pc:spChg>
      </pc:sldChg>
      <pc:sldChg chg="ord">
        <pc:chgData name="Anna Sidorova" userId="S::as11279@edu.lu.lv::73380921-6f09-4386-adfe-9c1bb67e72a9" providerId="AD" clId="Web-{2E443409-F8B8-4B09-A140-AE654E94631F}" dt="2022-12-07T04:53:35.553" v="0"/>
        <pc:sldMkLst>
          <pc:docMk/>
          <pc:sldMk cId="2134172304" sldId="323"/>
        </pc:sldMkLst>
      </pc:sldChg>
    </pc:docChg>
  </pc:docChgLst>
  <pc:docChgLst>
    <pc:chgData name="Gunita Elksne" userId="b99ef440-e145-4e76-b315-0c8517c1cf25" providerId="ADAL" clId="{067C89C3-4920-45B7-ACE7-F4D68A0854A7}"/>
    <pc:docChg chg="undo custSel addSld delSld modSld sldOrd delMainMaster">
      <pc:chgData name="Gunita Elksne" userId="b99ef440-e145-4e76-b315-0c8517c1cf25" providerId="ADAL" clId="{067C89C3-4920-45B7-ACE7-F4D68A0854A7}" dt="2021-08-30T09:53:14.268" v="79" actId="47"/>
      <pc:docMkLst>
        <pc:docMk/>
      </pc:docMkLst>
      <pc:sldChg chg="modSp add mod">
        <pc:chgData name="Gunita Elksne" userId="b99ef440-e145-4e76-b315-0c8517c1cf25" providerId="ADAL" clId="{067C89C3-4920-45B7-ACE7-F4D68A0854A7}" dt="2021-08-30T09:49:19.377" v="38" actId="1076"/>
        <pc:sldMkLst>
          <pc:docMk/>
          <pc:sldMk cId="2592969653" sldId="256"/>
        </pc:sldMkLst>
        <pc:spChg chg="mod">
          <ac:chgData name="Gunita Elksne" userId="b99ef440-e145-4e76-b315-0c8517c1cf25" providerId="ADAL" clId="{067C89C3-4920-45B7-ACE7-F4D68A0854A7}" dt="2021-08-30T09:49:14.087" v="37" actId="113"/>
          <ac:spMkLst>
            <pc:docMk/>
            <pc:sldMk cId="2592969653" sldId="256"/>
            <ac:spMk id="2" creationId="{45F9EF60-A8E6-425F-870C-F44EC6141DD0}"/>
          </ac:spMkLst>
        </pc:spChg>
        <pc:spChg chg="mod">
          <ac:chgData name="Gunita Elksne" userId="b99ef440-e145-4e76-b315-0c8517c1cf25" providerId="ADAL" clId="{067C89C3-4920-45B7-ACE7-F4D68A0854A7}" dt="2021-08-30T09:49:19.377" v="38" actId="1076"/>
          <ac:spMkLst>
            <pc:docMk/>
            <pc:sldMk cId="2592969653" sldId="256"/>
            <ac:spMk id="3" creationId="{A3FF2741-A011-4065-B2FC-71ADEEAF6049}"/>
          </ac:spMkLst>
        </pc:spChg>
      </pc:sldChg>
      <pc:sldChg chg="add">
        <pc:chgData name="Gunita Elksne" userId="b99ef440-e145-4e76-b315-0c8517c1cf25" providerId="ADAL" clId="{067C89C3-4920-45B7-ACE7-F4D68A0854A7}" dt="2021-08-30T09:53:10.012" v="78"/>
        <pc:sldMkLst>
          <pc:docMk/>
          <pc:sldMk cId="591148582" sldId="258"/>
        </pc:sldMkLst>
      </pc:sldChg>
      <pc:sldChg chg="del">
        <pc:chgData name="Gunita Elksne" userId="b99ef440-e145-4e76-b315-0c8517c1cf25" providerId="ADAL" clId="{067C89C3-4920-45B7-ACE7-F4D68A0854A7}" dt="2021-08-30T09:53:14.268" v="79" actId="47"/>
        <pc:sldMkLst>
          <pc:docMk/>
          <pc:sldMk cId="0" sldId="262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1819022894" sldId="265"/>
        </pc:sldMkLst>
      </pc:sldChg>
      <pc:sldChg chg="modSp add mod">
        <pc:chgData name="Gunita Elksne" userId="b99ef440-e145-4e76-b315-0c8517c1cf25" providerId="ADAL" clId="{067C89C3-4920-45B7-ACE7-F4D68A0854A7}" dt="2021-08-30T09:50:41.934" v="46" actId="20577"/>
        <pc:sldMkLst>
          <pc:docMk/>
          <pc:sldMk cId="2695791574" sldId="265"/>
        </pc:sldMkLst>
        <pc:spChg chg="mod">
          <ac:chgData name="Gunita Elksne" userId="b99ef440-e145-4e76-b315-0c8517c1cf25" providerId="ADAL" clId="{067C89C3-4920-45B7-ACE7-F4D68A0854A7}" dt="2021-08-30T09:50:41.934" v="46" actId="20577"/>
          <ac:spMkLst>
            <pc:docMk/>
            <pc:sldMk cId="2695791574" sldId="265"/>
            <ac:spMk id="2" creationId="{895C5EF7-3651-4AE4-A9D1-EA0A8E4FC80A}"/>
          </ac:spMkLst>
        </pc:spChg>
      </pc:sldChg>
      <pc:sldChg chg="del ord">
        <pc:chgData name="Gunita Elksne" userId="b99ef440-e145-4e76-b315-0c8517c1cf25" providerId="ADAL" clId="{067C89C3-4920-45B7-ACE7-F4D68A0854A7}" dt="2021-08-30T09:49:25.225" v="39" actId="47"/>
        <pc:sldMkLst>
          <pc:docMk/>
          <pc:sldMk cId="2057272332" sldId="311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445288992" sldId="312"/>
        </pc:sldMkLst>
      </pc:sldChg>
      <pc:sldChg chg="modSp add mod">
        <pc:chgData name="Gunita Elksne" userId="b99ef440-e145-4e76-b315-0c8517c1cf25" providerId="ADAL" clId="{067C89C3-4920-45B7-ACE7-F4D68A0854A7}" dt="2021-08-30T09:50:02.730" v="43" actId="20577"/>
        <pc:sldMkLst>
          <pc:docMk/>
          <pc:sldMk cId="3735687363" sldId="312"/>
        </pc:sldMkLst>
        <pc:spChg chg="mod">
          <ac:chgData name="Gunita Elksne" userId="b99ef440-e145-4e76-b315-0c8517c1cf25" providerId="ADAL" clId="{067C89C3-4920-45B7-ACE7-F4D68A0854A7}" dt="2021-08-30T09:50:02.730" v="43" actId="20577"/>
          <ac:spMkLst>
            <pc:docMk/>
            <pc:sldMk cId="3735687363" sldId="312"/>
            <ac:spMk id="3" creationId="{4B2C9537-C686-4271-883D-E1F9C5C61AAA}"/>
          </ac:spMkLst>
        </pc:spChg>
      </pc:sldChg>
      <pc:sldChg chg="add">
        <pc:chgData name="Gunita Elksne" userId="b99ef440-e145-4e76-b315-0c8517c1cf25" providerId="ADAL" clId="{067C89C3-4920-45B7-ACE7-F4D68A0854A7}" dt="2021-08-30T09:49:44.756" v="41"/>
        <pc:sldMkLst>
          <pc:docMk/>
          <pc:sldMk cId="2473824887" sldId="314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2893829702" sldId="314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122463041" sldId="315"/>
        </pc:sldMkLst>
      </pc:sldChg>
      <pc:sldChg chg="add">
        <pc:chgData name="Gunita Elksne" userId="b99ef440-e145-4e76-b315-0c8517c1cf25" providerId="ADAL" clId="{067C89C3-4920-45B7-ACE7-F4D68A0854A7}" dt="2021-08-30T09:49:44.756" v="41"/>
        <pc:sldMkLst>
          <pc:docMk/>
          <pc:sldMk cId="940980912" sldId="315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2182192302" sldId="317"/>
        </pc:sldMkLst>
      </pc:sldChg>
      <pc:sldChg chg="modSp add mod">
        <pc:chgData name="Gunita Elksne" userId="b99ef440-e145-4e76-b315-0c8517c1cf25" providerId="ADAL" clId="{067C89C3-4920-45B7-ACE7-F4D68A0854A7}" dt="2021-08-30T09:51:14.485" v="58" actId="6549"/>
        <pc:sldMkLst>
          <pc:docMk/>
          <pc:sldMk cId="4114439124" sldId="317"/>
        </pc:sldMkLst>
        <pc:spChg chg="mod">
          <ac:chgData name="Gunita Elksne" userId="b99ef440-e145-4e76-b315-0c8517c1cf25" providerId="ADAL" clId="{067C89C3-4920-45B7-ACE7-F4D68A0854A7}" dt="2021-08-30T09:50:58.691" v="47" actId="20577"/>
          <ac:spMkLst>
            <pc:docMk/>
            <pc:sldMk cId="4114439124" sldId="317"/>
            <ac:spMk id="5" creationId="{1D8EBB3F-B436-42C2-83FC-2174F86B987D}"/>
          </ac:spMkLst>
        </pc:spChg>
        <pc:spChg chg="mod">
          <ac:chgData name="Gunita Elksne" userId="b99ef440-e145-4e76-b315-0c8517c1cf25" providerId="ADAL" clId="{067C89C3-4920-45B7-ACE7-F4D68A0854A7}" dt="2021-08-30T09:51:14.485" v="58" actId="6549"/>
          <ac:spMkLst>
            <pc:docMk/>
            <pc:sldMk cId="4114439124" sldId="317"/>
            <ac:spMk id="7" creationId="{B53BF023-4D3F-4BA8-9899-EE2D76A769FA}"/>
          </ac:spMkLst>
        </pc:spChg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551191914" sldId="318"/>
        </pc:sldMkLst>
      </pc:sldChg>
      <pc:sldChg chg="modSp add mod">
        <pc:chgData name="Gunita Elksne" userId="b99ef440-e145-4e76-b315-0c8517c1cf25" providerId="ADAL" clId="{067C89C3-4920-45B7-ACE7-F4D68A0854A7}" dt="2021-08-30T09:52:32.591" v="76" actId="20577"/>
        <pc:sldMkLst>
          <pc:docMk/>
          <pc:sldMk cId="3722425250" sldId="318"/>
        </pc:sldMkLst>
        <pc:spChg chg="mod">
          <ac:chgData name="Gunita Elksne" userId="b99ef440-e145-4e76-b315-0c8517c1cf25" providerId="ADAL" clId="{067C89C3-4920-45B7-ACE7-F4D68A0854A7}" dt="2021-08-30T09:51:47.647" v="66" actId="20577"/>
          <ac:spMkLst>
            <pc:docMk/>
            <pc:sldMk cId="3722425250" sldId="318"/>
            <ac:spMk id="6" creationId="{484BD1D1-A0A8-49F3-8220-9EACCED18BD5}"/>
          </ac:spMkLst>
        </pc:spChg>
        <pc:spChg chg="mod">
          <ac:chgData name="Gunita Elksne" userId="b99ef440-e145-4e76-b315-0c8517c1cf25" providerId="ADAL" clId="{067C89C3-4920-45B7-ACE7-F4D68A0854A7}" dt="2021-08-30T09:52:32.591" v="76" actId="20577"/>
          <ac:spMkLst>
            <pc:docMk/>
            <pc:sldMk cId="3722425250" sldId="318"/>
            <ac:spMk id="8" creationId="{1C39ED73-0DCC-4FE4-A380-F9AB980DA51C}"/>
          </ac:spMkLst>
        </pc:spChg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3817765344" sldId="319"/>
        </pc:sldMkLst>
      </pc:sldChg>
      <pc:sldChg chg="modSp add mod">
        <pc:chgData name="Gunita Elksne" userId="b99ef440-e145-4e76-b315-0c8517c1cf25" providerId="ADAL" clId="{067C89C3-4920-45B7-ACE7-F4D68A0854A7}" dt="2021-08-30T09:52:41.318" v="77" actId="6549"/>
        <pc:sldMkLst>
          <pc:docMk/>
          <pc:sldMk cId="3834183387" sldId="319"/>
        </pc:sldMkLst>
        <pc:spChg chg="mod">
          <ac:chgData name="Gunita Elksne" userId="b99ef440-e145-4e76-b315-0c8517c1cf25" providerId="ADAL" clId="{067C89C3-4920-45B7-ACE7-F4D68A0854A7}" dt="2021-08-30T09:52:41.318" v="77" actId="6549"/>
          <ac:spMkLst>
            <pc:docMk/>
            <pc:sldMk cId="3834183387" sldId="319"/>
            <ac:spMk id="6" creationId="{52036B20-D148-4F00-B188-0839122682DC}"/>
          </ac:spMkLst>
        </pc:spChg>
      </pc:sldChg>
      <pc:sldMasterChg chg="del delSldLayout">
        <pc:chgData name="Gunita Elksne" userId="b99ef440-e145-4e76-b315-0c8517c1cf25" providerId="ADAL" clId="{067C89C3-4920-45B7-ACE7-F4D68A0854A7}" dt="2021-08-30T09:53:14.268" v="79" actId="47"/>
        <pc:sldMasterMkLst>
          <pc:docMk/>
          <pc:sldMasterMk cId="2866832251" sldId="2147483648"/>
        </pc:sldMasterMkLst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Anna Sidorova" userId="S::as11279@edu.lu.lv::73380921-6f09-4386-adfe-9c1bb67e72a9" providerId="AD" clId="Web-{0CE3236F-ECFF-439A-BC60-907051A4A30B}"/>
    <pc:docChg chg="modSld">
      <pc:chgData name="Anna Sidorova" userId="S::as11279@edu.lu.lv::73380921-6f09-4386-adfe-9c1bb67e72a9" providerId="AD" clId="Web-{0CE3236F-ECFF-439A-BC60-907051A4A30B}" dt="2022-12-07T04:36:41.163" v="0" actId="20577"/>
      <pc:docMkLst>
        <pc:docMk/>
      </pc:docMkLst>
      <pc:sldChg chg="modSp">
        <pc:chgData name="Anna Sidorova" userId="S::as11279@edu.lu.lv::73380921-6f09-4386-adfe-9c1bb67e72a9" providerId="AD" clId="Web-{0CE3236F-ECFF-439A-BC60-907051A4A30B}" dt="2022-12-07T04:36:41.163" v="0" actId="20577"/>
        <pc:sldMkLst>
          <pc:docMk/>
          <pc:sldMk cId="2473824887" sldId="314"/>
        </pc:sldMkLst>
        <pc:spChg chg="mod">
          <ac:chgData name="Anna Sidorova" userId="S::as11279@edu.lu.lv::73380921-6f09-4386-adfe-9c1bb67e72a9" providerId="AD" clId="Web-{0CE3236F-ECFF-439A-BC60-907051A4A30B}" dt="2022-12-07T04:36:41.163" v="0" actId="20577"/>
          <ac:spMkLst>
            <pc:docMk/>
            <pc:sldMk cId="2473824887" sldId="314"/>
            <ac:spMk id="6" creationId="{4B372E56-6666-4612-8CA3-06BB589ACA5E}"/>
          </ac:spMkLst>
        </pc:spChg>
      </pc:sldChg>
    </pc:docChg>
  </pc:docChgLst>
  <pc:docChgLst>
    <pc:chgData name="Baiba Kaļķe" userId="S::baibak@edu.lu.lv::090b5955-d8cd-4512-94e7-80946276549e" providerId="AD" clId="Web-{E4A8A8F1-F2C9-4F73-A502-898424F0216D}"/>
    <pc:docChg chg="modSld">
      <pc:chgData name="Baiba Kaļķe" userId="S::baibak@edu.lu.lv::090b5955-d8cd-4512-94e7-80946276549e" providerId="AD" clId="Web-{E4A8A8F1-F2C9-4F73-A502-898424F0216D}" dt="2021-09-20T15:23:26.348" v="103" actId="20577"/>
      <pc:docMkLst>
        <pc:docMk/>
      </pc:docMkLst>
      <pc:sldChg chg="modSp">
        <pc:chgData name="Baiba Kaļķe" userId="S::baibak@edu.lu.lv::090b5955-d8cd-4512-94e7-80946276549e" providerId="AD" clId="Web-{E4A8A8F1-F2C9-4F73-A502-898424F0216D}" dt="2021-09-20T15:19:58.921" v="40" actId="20577"/>
        <pc:sldMkLst>
          <pc:docMk/>
          <pc:sldMk cId="2695791574" sldId="265"/>
        </pc:sldMkLst>
        <pc:spChg chg="mod">
          <ac:chgData name="Baiba Kaļķe" userId="S::baibak@edu.lu.lv::090b5955-d8cd-4512-94e7-80946276549e" providerId="AD" clId="Web-{E4A8A8F1-F2C9-4F73-A502-898424F0216D}" dt="2021-09-20T15:19:58.921" v="40" actId="20577"/>
          <ac:spMkLst>
            <pc:docMk/>
            <pc:sldMk cId="2695791574" sldId="265"/>
            <ac:spMk id="2" creationId="{895C5EF7-3651-4AE4-A9D1-EA0A8E4FC80A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17:22.417" v="12" actId="20577"/>
        <pc:sldMkLst>
          <pc:docMk/>
          <pc:sldMk cId="3735687363" sldId="312"/>
        </pc:sldMkLst>
        <pc:spChg chg="mod">
          <ac:chgData name="Baiba Kaļķe" userId="S::baibak@edu.lu.lv::090b5955-d8cd-4512-94e7-80946276549e" providerId="AD" clId="Web-{E4A8A8F1-F2C9-4F73-A502-898424F0216D}" dt="2021-09-20T15:17:22.417" v="12" actId="20577"/>
          <ac:spMkLst>
            <pc:docMk/>
            <pc:sldMk cId="3735687363" sldId="312"/>
            <ac:spMk id="3" creationId="{4B2C9537-C686-4271-883D-E1F9C5C61AAA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19:05.451" v="16" actId="20577"/>
        <pc:sldMkLst>
          <pc:docMk/>
          <pc:sldMk cId="940980912" sldId="315"/>
        </pc:sldMkLst>
        <pc:spChg chg="mod">
          <ac:chgData name="Baiba Kaļķe" userId="S::baibak@edu.lu.lv::090b5955-d8cd-4512-94e7-80946276549e" providerId="AD" clId="Web-{E4A8A8F1-F2C9-4F73-A502-898424F0216D}" dt="2021-09-20T15:19:05.451" v="16" actId="20577"/>
          <ac:spMkLst>
            <pc:docMk/>
            <pc:sldMk cId="940980912" sldId="315"/>
            <ac:spMk id="8" creationId="{AF1F9972-A8B6-40B5-8AD0-99DB8BD9EF32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21:50.517" v="66" actId="20577"/>
        <pc:sldMkLst>
          <pc:docMk/>
          <pc:sldMk cId="4114439124" sldId="317"/>
        </pc:sldMkLst>
        <pc:spChg chg="mod">
          <ac:chgData name="Baiba Kaļķe" userId="S::baibak@edu.lu.lv::090b5955-d8cd-4512-94e7-80946276549e" providerId="AD" clId="Web-{E4A8A8F1-F2C9-4F73-A502-898424F0216D}" dt="2021-09-20T15:21:50.517" v="66" actId="20577"/>
          <ac:spMkLst>
            <pc:docMk/>
            <pc:sldMk cId="4114439124" sldId="317"/>
            <ac:spMk id="9" creationId="{1E719DA2-C391-4BDC-936E-0D7EAA34D7B8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22:42.331" v="83" actId="20577"/>
        <pc:sldMkLst>
          <pc:docMk/>
          <pc:sldMk cId="3722425250" sldId="318"/>
        </pc:sldMkLst>
        <pc:spChg chg="mod">
          <ac:chgData name="Baiba Kaļķe" userId="S::baibak@edu.lu.lv::090b5955-d8cd-4512-94e7-80946276549e" providerId="AD" clId="Web-{E4A8A8F1-F2C9-4F73-A502-898424F0216D}" dt="2021-09-20T15:22:42.331" v="83" actId="20577"/>
          <ac:spMkLst>
            <pc:docMk/>
            <pc:sldMk cId="3722425250" sldId="318"/>
            <ac:spMk id="6" creationId="{484BD1D1-A0A8-49F3-8220-9EACCED18BD5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23:26.348" v="103" actId="20577"/>
        <pc:sldMkLst>
          <pc:docMk/>
          <pc:sldMk cId="3834183387" sldId="319"/>
        </pc:sldMkLst>
        <pc:spChg chg="mod">
          <ac:chgData name="Baiba Kaļķe" userId="S::baibak@edu.lu.lv::090b5955-d8cd-4512-94e7-80946276549e" providerId="AD" clId="Web-{E4A8A8F1-F2C9-4F73-A502-898424F0216D}" dt="2021-09-20T15:23:26.348" v="103" actId="20577"/>
          <ac:spMkLst>
            <pc:docMk/>
            <pc:sldMk cId="3834183387" sldId="319"/>
            <ac:spMk id="8" creationId="{9C0C2374-2CF1-487C-B334-9DB2FD00C37A}"/>
          </ac:spMkLst>
        </pc:spChg>
        <pc:spChg chg="mod">
          <ac:chgData name="Baiba Kaļķe" userId="S::baibak@edu.lu.lv::090b5955-d8cd-4512-94e7-80946276549e" providerId="AD" clId="Web-{E4A8A8F1-F2C9-4F73-A502-898424F0216D}" dt="2021-09-20T15:22:50.331" v="85" actId="20577"/>
          <ac:spMkLst>
            <pc:docMk/>
            <pc:sldMk cId="3834183387" sldId="319"/>
            <ac:spMk id="10" creationId="{C5AFCA09-5BE9-4458-8F0E-817B22773F59}"/>
          </ac:spMkLst>
        </pc:spChg>
      </pc:sldChg>
    </pc:docChg>
  </pc:docChgLst>
  <pc:docChgLst>
    <pc:chgData name="Anna Sidorova" userId="S::as11279@edu.lu.lv::73380921-6f09-4386-adfe-9c1bb67e72a9" providerId="AD" clId="Web-{00C68DC6-FE03-4666-AA27-52C14DBD8367}"/>
    <pc:docChg chg="modSld">
      <pc:chgData name="Anna Sidorova" userId="S::as11279@edu.lu.lv::73380921-6f09-4386-adfe-9c1bb67e72a9" providerId="AD" clId="Web-{00C68DC6-FE03-4666-AA27-52C14DBD8367}" dt="2022-09-12T03:23:22.685" v="11" actId="20577"/>
      <pc:docMkLst>
        <pc:docMk/>
      </pc:docMkLst>
      <pc:sldChg chg="modSp">
        <pc:chgData name="Anna Sidorova" userId="S::as11279@edu.lu.lv::73380921-6f09-4386-adfe-9c1bb67e72a9" providerId="AD" clId="Web-{00C68DC6-FE03-4666-AA27-52C14DBD8367}" dt="2022-09-12T03:15:16.929" v="9" actId="20577"/>
        <pc:sldMkLst>
          <pc:docMk/>
          <pc:sldMk cId="3735687363" sldId="312"/>
        </pc:sldMkLst>
        <pc:spChg chg="mod">
          <ac:chgData name="Anna Sidorova" userId="S::as11279@edu.lu.lv::73380921-6f09-4386-adfe-9c1bb67e72a9" providerId="AD" clId="Web-{00C68DC6-FE03-4666-AA27-52C14DBD8367}" dt="2022-09-12T03:15:16.929" v="9" actId="20577"/>
          <ac:spMkLst>
            <pc:docMk/>
            <pc:sldMk cId="3735687363" sldId="312"/>
            <ac:spMk id="3" creationId="{4B2C9537-C686-4271-883D-E1F9C5C61AAA}"/>
          </ac:spMkLst>
        </pc:spChg>
      </pc:sldChg>
      <pc:sldChg chg="modSp">
        <pc:chgData name="Anna Sidorova" userId="S::as11279@edu.lu.lv::73380921-6f09-4386-adfe-9c1bb67e72a9" providerId="AD" clId="Web-{00C68DC6-FE03-4666-AA27-52C14DBD8367}" dt="2022-09-12T03:23:22.685" v="11" actId="20577"/>
        <pc:sldMkLst>
          <pc:docMk/>
          <pc:sldMk cId="3722425250" sldId="318"/>
        </pc:sldMkLst>
        <pc:spChg chg="mod">
          <ac:chgData name="Anna Sidorova" userId="S::as11279@edu.lu.lv::73380921-6f09-4386-adfe-9c1bb67e72a9" providerId="AD" clId="Web-{00C68DC6-FE03-4666-AA27-52C14DBD8367}" dt="2022-09-12T03:23:22.685" v="11" actId="20577"/>
          <ac:spMkLst>
            <pc:docMk/>
            <pc:sldMk cId="3722425250" sldId="318"/>
            <ac:spMk id="8" creationId="{1C39ED73-0DCC-4FE4-A380-F9AB980DA51C}"/>
          </ac:spMkLst>
        </pc:spChg>
      </pc:sldChg>
    </pc:docChg>
  </pc:docChgLst>
  <pc:docChgLst>
    <pc:chgData name="Anna Sidorova" userId="S::as11279@edu.lu.lv::73380921-6f09-4386-adfe-9c1bb67e72a9" providerId="AD" clId="Web-{B1DD1D05-73B0-46F9-B0BD-D3E3C2001C3A}"/>
    <pc:docChg chg="addSld modSld">
      <pc:chgData name="Anna Sidorova" userId="S::as11279@edu.lu.lv::73380921-6f09-4386-adfe-9c1bb67e72a9" providerId="AD" clId="Web-{B1DD1D05-73B0-46F9-B0BD-D3E3C2001C3A}" dt="2022-12-07T04:23:51.413" v="26" actId="1076"/>
      <pc:docMkLst>
        <pc:docMk/>
      </pc:docMkLst>
      <pc:sldChg chg="delSp modSp">
        <pc:chgData name="Anna Sidorova" userId="S::as11279@edu.lu.lv::73380921-6f09-4386-adfe-9c1bb67e72a9" providerId="AD" clId="Web-{B1DD1D05-73B0-46F9-B0BD-D3E3C2001C3A}" dt="2022-12-07T04:23:24.084" v="6" actId="20577"/>
        <pc:sldMkLst>
          <pc:docMk/>
          <pc:sldMk cId="3735687363" sldId="312"/>
        </pc:sldMkLst>
        <pc:spChg chg="mod">
          <ac:chgData name="Anna Sidorova" userId="S::as11279@edu.lu.lv::73380921-6f09-4386-adfe-9c1bb67e72a9" providerId="AD" clId="Web-{B1DD1D05-73B0-46F9-B0BD-D3E3C2001C3A}" dt="2022-12-07T04:23:24.084" v="6" actId="20577"/>
          <ac:spMkLst>
            <pc:docMk/>
            <pc:sldMk cId="3735687363" sldId="312"/>
            <ac:spMk id="3" creationId="{4B2C9537-C686-4271-883D-E1F9C5C61AAA}"/>
          </ac:spMkLst>
        </pc:spChg>
        <pc:picChg chg="del">
          <ac:chgData name="Anna Sidorova" userId="S::as11279@edu.lu.lv::73380921-6f09-4386-adfe-9c1bb67e72a9" providerId="AD" clId="Web-{B1DD1D05-73B0-46F9-B0BD-D3E3C2001C3A}" dt="2022-12-07T04:23:19.709" v="1"/>
          <ac:picMkLst>
            <pc:docMk/>
            <pc:sldMk cId="3735687363" sldId="312"/>
            <ac:picMk id="5" creationId="{11236BF8-12E6-42BC-A47B-1A2EA5E765AE}"/>
          </ac:picMkLst>
        </pc:picChg>
      </pc:sldChg>
      <pc:sldChg chg="modSp add replId">
        <pc:chgData name="Anna Sidorova" userId="S::as11279@edu.lu.lv::73380921-6f09-4386-adfe-9c1bb67e72a9" providerId="AD" clId="Web-{B1DD1D05-73B0-46F9-B0BD-D3E3C2001C3A}" dt="2022-12-07T04:23:51.413" v="26" actId="1076"/>
        <pc:sldMkLst>
          <pc:docMk/>
          <pc:sldMk cId="2134172304" sldId="323"/>
        </pc:sldMkLst>
        <pc:spChg chg="mod">
          <ac:chgData name="Anna Sidorova" userId="S::as11279@edu.lu.lv::73380921-6f09-4386-adfe-9c1bb67e72a9" providerId="AD" clId="Web-{B1DD1D05-73B0-46F9-B0BD-D3E3C2001C3A}" dt="2022-12-07T04:23:51.413" v="26" actId="1076"/>
          <ac:spMkLst>
            <pc:docMk/>
            <pc:sldMk cId="2134172304" sldId="323"/>
            <ac:spMk id="3" creationId="{4B2C9537-C686-4271-883D-E1F9C5C61A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2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057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99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691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83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042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08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740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99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20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36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246475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30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point.ap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Nr6VroF1w&amp;feature=emb_title&amp;ab_channel=CentrsDardedze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youtube.com/watch?v=o4AUaPhB1_k&amp;ab_channel=L%C4%81smaReiman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8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8. klase </a:t>
            </a:r>
            <a:br>
              <a:rPr lang="lv-LV" sz="4800" dirty="0"/>
            </a:br>
            <a:br>
              <a:rPr lang="lv-LV" sz="4800" dirty="0"/>
            </a:br>
            <a:r>
              <a:rPr lang="lv-LV" sz="4800" dirty="0"/>
              <a:t>Tēma: Tehnoloģiju pasaule</a:t>
            </a:r>
            <a:br>
              <a:rPr lang="lv-LV" sz="4800" dirty="0"/>
            </a:br>
            <a:br>
              <a:rPr lang="lv-LV" sz="4800" dirty="0"/>
            </a:br>
            <a:r>
              <a:rPr lang="lv-LV" sz="4800" dirty="0"/>
              <a:t>1.  nodarbība: </a:t>
            </a:r>
            <a:r>
              <a:rPr lang="lv-LV" sz="4800" b="1" dirty="0"/>
              <a:t>Gudra tehnoloģiju izmantošana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112" y="52022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>
                <a:ea typeface="+mn-lt"/>
                <a:cs typeface="+mn-lt"/>
              </a:rPr>
              <a:t>Tikumiskās audzināšanas programma «e-TAP+»</a:t>
            </a:r>
            <a:endParaRPr lang="lv-LV" dirty="0"/>
          </a:p>
          <a:p>
            <a:r>
              <a:rPr lang="lv-LV" dirty="0">
                <a:ea typeface="+mn-lt"/>
                <a:cs typeface="+mn-lt"/>
              </a:rPr>
              <a:t>(</a:t>
            </a:r>
            <a:r>
              <a:rPr lang="lv-LV" dirty="0" err="1">
                <a:ea typeface="+mn-lt"/>
                <a:cs typeface="+mn-lt"/>
              </a:rPr>
              <a:t>digitalizēta</a:t>
            </a:r>
            <a:r>
              <a:rPr lang="lv-LV" dirty="0">
                <a:ea typeface="+mn-lt"/>
                <a:cs typeface="+mn-lt"/>
              </a:rPr>
              <a:t> prezentācija) </a:t>
            </a:r>
            <a:endParaRPr lang="lv-LV" dirty="0"/>
          </a:p>
          <a:p>
            <a:endParaRPr lang="lv-LV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C0E74-8268-380D-AFCC-55B9B5F9BDA6}"/>
              </a:ext>
            </a:extLst>
          </p:cNvPr>
          <p:cNvSpPr txBox="1"/>
          <p:nvPr/>
        </p:nvSpPr>
        <p:spPr>
          <a:xfrm>
            <a:off x="3204839" y="-22047"/>
            <a:ext cx="6574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Pieslēdzies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ClassPoint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vietnē 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www.classpoint.app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izmantojot šo «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vai QR kodu!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727AB418-8EF0-BE93-766C-6752A563FDEA}"/>
              </a:ext>
            </a:extLst>
          </p:cNvPr>
          <p:cNvSpPr/>
          <p:nvPr/>
        </p:nvSpPr>
        <p:spPr>
          <a:xfrm rot="20587076">
            <a:off x="9596988" y="326022"/>
            <a:ext cx="665825" cy="221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CC8EB-6538-44DC-9B4D-BC245679F8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824" y="1866688"/>
            <a:ext cx="1497897" cy="1622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38042C-0CD2-4161-8000-2DFC1B2AB8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2473" y="4028214"/>
            <a:ext cx="1526598" cy="1994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EBB3F-B436-42C2-83FC-2174F86B987D}"/>
              </a:ext>
            </a:extLst>
          </p:cNvPr>
          <p:cNvSpPr txBox="1"/>
          <p:nvPr/>
        </p:nvSpPr>
        <p:spPr>
          <a:xfrm>
            <a:off x="172278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Tikumi un tehnoloģijas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BF023-4D3F-4BA8-9899-EE2D76A769FA}"/>
              </a:ext>
            </a:extLst>
          </p:cNvPr>
          <p:cNvSpPr txBox="1"/>
          <p:nvPr/>
        </p:nvSpPr>
        <p:spPr>
          <a:xfrm>
            <a:off x="678963" y="930021"/>
            <a:ext cx="3840027" cy="486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Bieži</a:t>
            </a:r>
            <a:r>
              <a:rPr lang="lv-LV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runājot par tehnoloģijām, tiek uzsvērta to negatīvā ietekme uz mūsu dzīvi.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Tomēr tehnoloģijas sniedz daudz iespēju dažādos veidos attīstīt tikumus, gan pilnveidojot rakstura tikumus, gan pretojoties tehnoloģiju ietekmei un kontrolei pār mums.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19DA2-C391-4BDC-936E-0D7EAA34D7B8}"/>
              </a:ext>
            </a:extLst>
          </p:cNvPr>
          <p:cNvSpPr txBox="1"/>
          <p:nvPr/>
        </p:nvSpPr>
        <p:spPr>
          <a:xfrm>
            <a:off x="7169425" y="1542928"/>
            <a:ext cx="4028661" cy="39925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Kurus tikumus jums ļauj attīstīt tehnoloģijas, un kā tu varētu šos tikumus atpazīt un pilnveidot?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tehnoloģiju, piemēram, viedtālruņa un interneta, izmantošana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kopumā ir pozitīva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vai rada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problēmas?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443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7753AF-28A6-4B56-A067-5CC5030FDA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7601" y="2465484"/>
            <a:ext cx="2681582" cy="3080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BCFDC-AB3E-413C-B3DD-891E0AFD314F}"/>
              </a:ext>
            </a:extLst>
          </p:cNvPr>
          <p:cNvSpPr txBox="1"/>
          <p:nvPr/>
        </p:nvSpPr>
        <p:spPr>
          <a:xfrm>
            <a:off x="0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aktivitāte. Tehnoloģiju atkarība?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BD1D1-A0A8-49F3-8220-9EACCED18BD5}"/>
              </a:ext>
            </a:extLst>
          </p:cNvPr>
          <p:cNvSpPr txBox="1"/>
          <p:nvPr/>
        </p:nvSpPr>
        <p:spPr>
          <a:xfrm>
            <a:off x="272445" y="874575"/>
            <a:ext cx="8725781" cy="37986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Uzrakstiet divas rindkopas, paužot savu viedokli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šajā jautājumā!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Raugieties, lai jūsu atbilde būtu pamatota, atsaucoties uz nodarbībā pārrunāto informāciju (vai informāciju, ko esi izpētījis individuāli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)! Atbildot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pārdomājiet dažus no šiem jautājumiem: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Kas ir atkarība? Kā var definēt atkarību?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ir atšķirība starp atkarību un “aizraušanos”?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ir kādi kritēriji, lai noteiktu, vai cilvēks ir atkarīgs no tehnoloģijām?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42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7753AF-28A6-4B56-A067-5CC5030FDA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7601" y="2465484"/>
            <a:ext cx="2681582" cy="3080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BCFDC-AB3E-413C-B3DD-891E0AFD314F}"/>
              </a:ext>
            </a:extLst>
          </p:cNvPr>
          <p:cNvSpPr txBox="1"/>
          <p:nvPr/>
        </p:nvSpPr>
        <p:spPr>
          <a:xfrm>
            <a:off x="0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aktivitāte. Tehnoloģiju atkarība?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9ED73-0DCC-4FE4-A380-F9AB980DA51C}"/>
              </a:ext>
            </a:extLst>
          </p:cNvPr>
          <p:cNvSpPr txBox="1"/>
          <p:nvPr/>
        </p:nvSpPr>
        <p:spPr>
          <a:xfrm>
            <a:off x="969686" y="1281836"/>
            <a:ext cx="7694919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Fiksējiet vienu lietu,</a:t>
            </a: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ko plānojat īstenot, lai savā dzīvē panāktu lielāku līdzsvaru attiecībā uz tehnoloģiju izmantošanu</a:t>
            </a:r>
            <a:r>
              <a:rPr lang="lv-LV" sz="3600" b="1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3600" b="1" dirty="0">
              <a:latin typeface="Calibri"/>
              <a:cs typeface="Times New Roman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1CFF4D09-FED6-4C95-A1A9-2C45F8EE1A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64" y="4529131"/>
            <a:ext cx="2699087" cy="694975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BB3E245F-ACC2-CFD7-9606-350E127E2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650" y="5245753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B5C4D-20A1-4DE4-BE8C-7A358FE478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065" y="2613217"/>
            <a:ext cx="3190905" cy="3105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36B20-D148-4F00-B188-0839122682DC}"/>
              </a:ext>
            </a:extLst>
          </p:cNvPr>
          <p:cNvSpPr txBox="1"/>
          <p:nvPr/>
        </p:nvSpPr>
        <p:spPr>
          <a:xfrm>
            <a:off x="132522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aktivitāte. Diena bez tehnoloģijām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C2374-2CF1-487C-B334-9DB2FD00C37A}"/>
              </a:ext>
            </a:extLst>
          </p:cNvPr>
          <p:cNvSpPr txBox="1"/>
          <p:nvPr/>
        </p:nvSpPr>
        <p:spPr>
          <a:xfrm>
            <a:off x="3502970" y="2245727"/>
            <a:ext cx="7708369" cy="40807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Kas tev būtu jādara, lai to īstenotu?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Kādas problēmas tas varētu izraisīt?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tu izvairītos no vēlmes izmantot elektroniskās ierīces saziņai vai izklaidei, vai darbam utt.?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Iztēlojies, kāda būs tava diena bez tehnoloģijām!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tā liktu tev justies?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būtu ieguvumi un kādi būtu šķēršļi, kas jāpārvar?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tu to varētu izdarīt?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FCA09-5BE9-4458-8F0E-817B22773F59}"/>
              </a:ext>
            </a:extLst>
          </p:cNvPr>
          <p:cNvSpPr txBox="1"/>
          <p:nvPr/>
        </p:nvSpPr>
        <p:spPr>
          <a:xfrm>
            <a:off x="787584" y="766466"/>
            <a:ext cx="9629728" cy="13415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Nākamo 2 nedēļu laikā atrodi 24 stundu periodu, kurā varētu samazināt tehnoloģiju izmantošanu līdz absolūtam minimumam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b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</a:b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Diskutē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klasē 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šādus jautājumus!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418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990469" cy="17670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3596837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lv-LV" dirty="0"/>
              <a:t>Resursi pieejami: </a:t>
            </a:r>
            <a:r>
              <a:rPr lang="lv-LV" dirty="0">
                <a:hlinkClick r:id="rId2"/>
              </a:rPr>
              <a:t>www.arete.lu.lv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 dirty="0"/>
              <a:t>Programmas administrators: Dr. Manuels </a:t>
            </a:r>
            <a:r>
              <a:rPr lang="lv-LV" dirty="0" err="1"/>
              <a:t>Fernandezs</a:t>
            </a:r>
            <a:r>
              <a:rPr lang="lv-LV" dirty="0"/>
              <a:t>. </a:t>
            </a:r>
            <a:r>
              <a:rPr lang="lv-LV" dirty="0">
                <a:hlinkClick r:id="rId3"/>
              </a:rPr>
              <a:t>manuels.fernandezs@lu.lv</a:t>
            </a:r>
            <a:r>
              <a:rPr lang="lv-LV" dirty="0"/>
              <a:t>, +371 26253625.</a:t>
            </a:r>
            <a:endParaRPr lang="lv-LV" dirty="0">
              <a:ea typeface="+mn-lt"/>
              <a:cs typeface="+mn-lt"/>
            </a:endParaRPr>
          </a:p>
          <a:p>
            <a:pPr algn="just">
              <a:buNone/>
              <a:defRPr/>
            </a:pPr>
            <a:r>
              <a:rPr lang="lv-LV" dirty="0"/>
              <a:t>Imantas 7. līnija 1, 223. telpa, Rīga, LV-1083, Latvija</a:t>
            </a:r>
            <a:endParaRPr lang="en-US" dirty="0">
              <a:ea typeface="+mn-lt"/>
              <a:cs typeface="+mn-lt"/>
            </a:endParaRPr>
          </a:p>
          <a:p>
            <a:pPr algn="just">
              <a:buNone/>
            </a:pPr>
            <a:r>
              <a:rPr lang="lv-LV" dirty="0"/>
              <a:t>Latvijas Universitātes Pedagoģijas, psiholoģijas un mākslas fakultātes Pedagoģijas zinātniskā institūta vadošais pētnieks</a:t>
            </a:r>
            <a:endParaRPr lang="lv-LV" dirty="0">
              <a:ea typeface="+mn-lt"/>
              <a:cs typeface="+mn-lt"/>
            </a:endParaRPr>
          </a:p>
          <a:p>
            <a:pPr algn="just">
              <a:buNone/>
            </a:pPr>
            <a:r>
              <a:rPr lang="lv-LV" i="1" dirty="0"/>
              <a:t>“Digitālas mācību programmas efektivitātes izpēte jauniešu tikumiskajai audzināšanai Latvijas izglītības iestādēs (no 1. līdz 12. klasei)” (03.01.2022-30.12.2024). Latvijas Zinātnes Padomes p</a:t>
            </a:r>
            <a:r>
              <a:rPr lang="lv-LV" dirty="0"/>
              <a:t>rojekta Nr. lzp-2021/1-0385; LU reģistrācijas </a:t>
            </a:r>
            <a:r>
              <a:rPr lang="lv-LV" dirty="0" err="1"/>
              <a:t>Nr</a:t>
            </a:r>
            <a:r>
              <a:rPr lang="lv-LV" dirty="0"/>
              <a:t>: LZP2021/119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2C9537-C686-4271-883D-E1F9C5C61AAA}"/>
              </a:ext>
            </a:extLst>
          </p:cNvPr>
          <p:cNvSpPr txBox="1"/>
          <p:nvPr/>
        </p:nvSpPr>
        <p:spPr>
          <a:xfrm>
            <a:off x="778196" y="2639352"/>
            <a:ext cx="7157311" cy="15809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Kādus vārdus tu izmantotu, lai aprakstītu savas </a:t>
            </a:r>
            <a:r>
              <a:rPr lang="lv-LV" sz="2800" b="1" dirty="0">
                <a:latin typeface="Calibri"/>
                <a:ea typeface="Calibri" panose="020F0502020204030204" pitchFamily="34" charset="0"/>
                <a:cs typeface="Times New Roman"/>
              </a:rPr>
              <a:t>izjūtas</a:t>
            </a:r>
            <a:r>
              <a:rPr lang="lv-LV" sz="28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par tehnoloģiju izmantošanu?</a:t>
            </a:r>
            <a:endParaRPr lang="en-GB" sz="28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/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F4C91-2AAC-4A0C-ABF7-2D07858F43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5902" y="1740547"/>
            <a:ext cx="3485030" cy="2664076"/>
          </a:xfrm>
          <a:prstGeom prst="rect">
            <a:avLst/>
          </a:prstGeom>
        </p:spPr>
      </p:pic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11236BF8-12E6-42BC-A47B-1A2EA5E765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02" y="4426897"/>
            <a:ext cx="3485030" cy="897343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FF673D3E-0A33-DE7C-3EA9-A7EFDA8D2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660" y="5324240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2C9537-C686-4271-883D-E1F9C5C61AAA}"/>
              </a:ext>
            </a:extLst>
          </p:cNvPr>
          <p:cNvSpPr txBox="1"/>
          <p:nvPr/>
        </p:nvSpPr>
        <p:spPr>
          <a:xfrm>
            <a:off x="651196" y="1305852"/>
            <a:ext cx="7157311" cy="2944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latin typeface="Calibri"/>
                <a:ea typeface="Calibri"/>
                <a:cs typeface="Calibri"/>
              </a:rPr>
              <a:t>Pārrunājiet šos jautājumus ar </a:t>
            </a:r>
            <a:r>
              <a:rPr lang="lv-LV" sz="2400" b="1" dirty="0" err="1">
                <a:latin typeface="Calibri"/>
                <a:ea typeface="Calibri"/>
                <a:cs typeface="Calibri"/>
              </a:rPr>
              <a:t>klasesbiedru</a:t>
            </a:r>
            <a:r>
              <a:rPr lang="lv-LV" sz="2400" b="1" dirty="0">
                <a:latin typeface="Calibri"/>
                <a:ea typeface="Calibri"/>
                <a:cs typeface="Calibri"/>
              </a:rPr>
              <a:t>.</a:t>
            </a:r>
            <a:endParaRPr lang="lv-LV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4999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Kā tehnoloģiju izmantošana ietekmē tavu ikdienas dzīvi gan pozitīvi, gan negatīvi?</a:t>
            </a:r>
            <a:endParaRPr lang="en-GB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Kuras tavas vajadzības apmierina tehnoloģiju izmantošana?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0" algn="just"/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F4C91-2AAC-4A0C-ABF7-2D07858F43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5902" y="1740547"/>
            <a:ext cx="3485030" cy="26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7C447-A071-45CA-8135-306D922956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6628" y="1129435"/>
            <a:ext cx="3624263" cy="2728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44BE8-027B-479C-995A-CD7C020F20A9}"/>
              </a:ext>
            </a:extLst>
          </p:cNvPr>
          <p:cNvSpPr txBox="1"/>
          <p:nvPr/>
        </p:nvSpPr>
        <p:spPr>
          <a:xfrm>
            <a:off x="106018" y="108721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 tehnoloģijas mums nodara?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72E56-6666-4612-8CA3-06BB589ACA5E}"/>
              </a:ext>
            </a:extLst>
          </p:cNvPr>
          <p:cNvSpPr txBox="1"/>
          <p:nvPr/>
        </p:nvSpPr>
        <p:spPr>
          <a:xfrm>
            <a:off x="885765" y="1558996"/>
            <a:ext cx="7169173" cy="46744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lv-LV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tehnoloģiju izmantošana var būt kaitīga?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lv-LV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lv-LV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lv-LV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Nē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592F30E-9F77-E70F-923F-8E3E954AC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012" y="5299003"/>
            <a:ext cx="853514" cy="902286"/>
          </a:xfrm>
          <a:prstGeom prst="rect">
            <a:avLst/>
          </a:prstGeom>
        </p:spPr>
      </p:pic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26AAA79A-00DA-C56B-94E9-12858B8412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8" y="4364108"/>
            <a:ext cx="3630870" cy="9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2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BD71B0-8E68-4E1E-BB80-FE211FA9CCF6}"/>
              </a:ext>
            </a:extLst>
          </p:cNvPr>
          <p:cNvSpPr txBox="1"/>
          <p:nvPr/>
        </p:nvSpPr>
        <p:spPr>
          <a:xfrm>
            <a:off x="278295" y="877099"/>
            <a:ext cx="9978887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75B7E-E4F9-4225-B777-5E3EEAA26B86}"/>
              </a:ext>
            </a:extLst>
          </p:cNvPr>
          <p:cNvSpPr txBox="1"/>
          <p:nvPr/>
        </p:nvSpPr>
        <p:spPr>
          <a:xfrm>
            <a:off x="106017" y="108720"/>
            <a:ext cx="897381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 tehnoloģijas mums nodara?</a:t>
            </a:r>
            <a:endParaRPr lang="en-GB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F9972-A8B6-40B5-8AD0-99DB8BD9EF32}"/>
              </a:ext>
            </a:extLst>
          </p:cNvPr>
          <p:cNvSpPr txBox="1"/>
          <p:nvPr/>
        </p:nvSpPr>
        <p:spPr>
          <a:xfrm>
            <a:off x="4149884" y="1568796"/>
            <a:ext cx="7869320" cy="4412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Video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: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 i="1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2"/>
              </a:rPr>
              <a:t>https://www.youtube.com/watch?v=o4AUaPhB1_k&amp;ab_channel=L%C4%81smaReimane</a:t>
            </a:r>
            <a:r>
              <a:rPr lang="lv-LV" sz="2400" i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(Jaunieši un modernās tehnoloģijas)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32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 i="1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3"/>
              </a:rPr>
              <a:t>https://www.youtube.com/watch?v=KWNr6VroF1w&amp;feature=emb_title&amp;ab_channel=CentrsDardedze</a:t>
            </a:r>
            <a:r>
              <a:rPr lang="lv-LV" sz="24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</a:t>
            </a:r>
            <a:r>
              <a:rPr lang="lv-LV" sz="2800" dirty="0" err="1">
                <a:latin typeface="Calibri"/>
                <a:ea typeface="Times New Roman" panose="02020603050405020304" pitchFamily="18" charset="0"/>
                <a:cs typeface="Times New Roman"/>
              </a:rPr>
              <a:t>Homo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dirty="0" err="1">
                <a:latin typeface="Calibri"/>
                <a:ea typeface="Times New Roman" panose="02020603050405020304" pitchFamily="18" charset="0"/>
                <a:cs typeface="Times New Roman"/>
              </a:rPr>
              <a:t>Tabletis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).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62FBAC-B499-41F7-B26D-522706FC91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782" t="25495" r="49131" b="29735"/>
          <a:stretch/>
        </p:blipFill>
        <p:spPr>
          <a:xfrm>
            <a:off x="339065" y="1460586"/>
            <a:ext cx="3421278" cy="2386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809FC7-96AA-406D-A69D-689A8A92C9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152" t="30150" r="51325" b="29637"/>
          <a:stretch/>
        </p:blipFill>
        <p:spPr>
          <a:xfrm>
            <a:off x="339065" y="3859451"/>
            <a:ext cx="2864094" cy="2121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28A1-C4F2-49D7-960C-784074FEC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878" y="877099"/>
            <a:ext cx="1261326" cy="116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86813-5871-416C-A1A6-155D18DF9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7878" y="3429000"/>
            <a:ext cx="1138396" cy="11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504BE8A1-93E8-17C8-4EDA-9707C0B8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Char char="-"/>
            </a:pPr>
            <a:r>
              <a:rPr lang="lv-LV" sz="32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Kāds ir video galvenais vēstījums?</a:t>
            </a:r>
            <a:endParaRPr lang="lv-LV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Char char="-"/>
            </a:pPr>
            <a:r>
              <a:rPr lang="lv-LV" sz="32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Vai tam piekrīti? Kāpēc?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Char char="-"/>
            </a:pPr>
            <a:endParaRPr lang="lv-LV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Char char="-"/>
            </a:pPr>
            <a:r>
              <a:rPr lang="lv-LV" sz="32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Kādas bažas attiecībā uz pusaudžu tehnoloģiju izmantošanas paradumiem attēlotas šajos video?</a:t>
            </a:r>
            <a:endParaRPr lang="lv-LV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Char char="-"/>
            </a:pPr>
            <a:r>
              <a:rPr lang="lv-LV" sz="32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Kādas ir pieaugušo bažas par jauniešu tehnoloģiju izmantošanas paradumiem?</a:t>
            </a:r>
            <a:endParaRPr lang="lv-LV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E6EA3-265E-E079-E22D-699CA03E5972}"/>
              </a:ext>
            </a:extLst>
          </p:cNvPr>
          <p:cNvSpPr txBox="1"/>
          <p:nvPr/>
        </p:nvSpPr>
        <p:spPr>
          <a:xfrm>
            <a:off x="106017" y="108720"/>
            <a:ext cx="897381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 tehnoloģijas mums nodara?</a:t>
            </a:r>
            <a:endParaRPr lang="en-GB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atoriķi.lv Diskusija - „Internets, sociālie mediji un identitāte” -  Datoriķi.lv">
            <a:extLst>
              <a:ext uri="{FF2B5EF4-FFF2-40B4-BE49-F238E27FC236}">
                <a16:creationId xmlns:a16="http://schemas.microsoft.com/office/drawing/2014/main" id="{EB2B0F3D-46BA-EA01-BB20-B9B36B47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23" y="1363579"/>
            <a:ext cx="3760621" cy="2228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75B7E-E4F9-4225-B777-5E3EEAA26B86}"/>
              </a:ext>
            </a:extLst>
          </p:cNvPr>
          <p:cNvSpPr txBox="1"/>
          <p:nvPr/>
        </p:nvSpPr>
        <p:spPr>
          <a:xfrm>
            <a:off x="106018" y="108721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 tehnoloģijas mums nodara?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ADC77-2DE3-4B20-87DB-84EA372F0578}"/>
              </a:ext>
            </a:extLst>
          </p:cNvPr>
          <p:cNvSpPr txBox="1"/>
          <p:nvPr/>
        </p:nvSpPr>
        <p:spPr>
          <a:xfrm>
            <a:off x="4594336" y="1433007"/>
            <a:ext cx="7213352" cy="449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tevi satrauc visvairāk sakarā ar tehnoloģiju izmantošanu?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lv-LV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62FBAC-B499-41F7-B26D-522706FC9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5655"/>
          <a:stretch/>
        </p:blipFill>
        <p:spPr>
          <a:xfrm>
            <a:off x="384313" y="1433007"/>
            <a:ext cx="3721389" cy="2595654"/>
          </a:xfrm>
          <a:prstGeom prst="rect">
            <a:avLst/>
          </a:prstGeom>
        </p:spPr>
      </p:pic>
      <p:pic>
        <p:nvPicPr>
          <p:cNvPr id="11" name="btnInknoeActivity">
            <a:extLst>
              <a:ext uri="{FF2B5EF4-FFF2-40B4-BE49-F238E27FC236}">
                <a16:creationId xmlns:a16="http://schemas.microsoft.com/office/drawing/2014/main" id="{77F577C6-293D-4C21-850F-9E68965F41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40" y="4627615"/>
            <a:ext cx="3096793" cy="797378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4A500718-7BDC-192B-DC2B-FE95CDF0D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779" y="5424993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7C447-A071-45CA-8135-306D922956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524" y="1558996"/>
            <a:ext cx="3624263" cy="2728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44BE8-027B-479C-995A-CD7C020F20A9}"/>
              </a:ext>
            </a:extLst>
          </p:cNvPr>
          <p:cNvSpPr txBox="1"/>
          <p:nvPr/>
        </p:nvSpPr>
        <p:spPr>
          <a:xfrm>
            <a:off x="106018" y="108721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 tehnoloģijas mums nodara?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72E56-6666-4612-8CA3-06BB589ACA5E}"/>
              </a:ext>
            </a:extLst>
          </p:cNvPr>
          <p:cNvSpPr txBox="1"/>
          <p:nvPr/>
        </p:nvSpPr>
        <p:spPr>
          <a:xfrm>
            <a:off x="885765" y="1558996"/>
            <a:ext cx="7169173" cy="43310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tehnoloģijas var mums kaitēt?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Kādos veidos tehnoloģijas var “iesūkt” cilvēku? Vai tas var radīt kaitējumu?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 no šiem jautājumiem iespaido tavu dzīvi visvairāk?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šīs bažas ir pamatotas vai pārspīlētas?</a:t>
            </a:r>
            <a:r>
              <a:rPr lang="lv-LV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2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5C5EF7-3651-4AE4-A9D1-EA0A8E4FC80A}"/>
              </a:ext>
            </a:extLst>
          </p:cNvPr>
          <p:cNvSpPr/>
          <p:nvPr/>
        </p:nvSpPr>
        <p:spPr>
          <a:xfrm>
            <a:off x="606458" y="1554705"/>
            <a:ext cx="7491168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lv-LV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aktivitāte. </a:t>
            </a:r>
            <a:r>
              <a:rPr lang="en-US" sz="2400" b="1" dirty="0" err="1">
                <a:latin typeface="Arial"/>
                <a:ea typeface="Arial" panose="020B0604020202020204" pitchFamily="34" charset="0"/>
                <a:cs typeface="Arial"/>
              </a:rPr>
              <a:t>Dienasgrāmatas</a:t>
            </a:r>
            <a:r>
              <a:rPr lang="en-US" sz="2400" b="1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b="1" dirty="0" err="1">
                <a:latin typeface="Arial"/>
                <a:ea typeface="Arial" panose="020B0604020202020204" pitchFamily="34" charset="0"/>
                <a:cs typeface="Arial"/>
              </a:rPr>
              <a:t>ieraksts</a:t>
            </a:r>
            <a:endParaRPr lang="en-GB" sz="2400" b="1" dirty="0">
              <a:latin typeface="Arial"/>
              <a:ea typeface="Arial" panose="020B0604020202020204" pitchFamily="34" charset="0"/>
              <a:cs typeface="Arial"/>
            </a:endParaRPr>
          </a:p>
          <a:p>
            <a:pPr marL="71755" marR="71755" algn="just"/>
            <a:r>
              <a:rPr lang="lv-LV" sz="2400" dirty="0">
                <a:latin typeface="Arial"/>
                <a:ea typeface="Arial" panose="020B0604020202020204" pitchFamily="34" charset="0"/>
                <a:cs typeface="Arial"/>
              </a:rPr>
              <a:t>Izlasi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informatīvo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materiālu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(1.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materiāls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) par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laiku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, kas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pavadīts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pie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ekrāna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, un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pārrunā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ar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klasesbiedru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, </a:t>
            </a:r>
            <a:r>
              <a:rPr lang="lv-LV" sz="2400" dirty="0">
                <a:latin typeface="Arial"/>
                <a:ea typeface="Arial" panose="020B0604020202020204" pitchFamily="34" charset="0"/>
                <a:cs typeface="Arial"/>
              </a:rPr>
              <a:t> k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ādas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priekšrocības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vai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ieguvumus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sniedz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iespēja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jebkurā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laikā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pieslēgties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internetam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!</a:t>
            </a:r>
          </a:p>
          <a:p>
            <a:pPr marL="342900" marR="71755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endParaRPr lang="lv-LV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1755" lvl="0" algn="just"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 algn="just">
              <a:spcAft>
                <a:spcPts val="0"/>
              </a:spcAft>
            </a:pPr>
            <a:r>
              <a:rPr lang="lv-LV" sz="2400" dirty="0">
                <a:latin typeface="Arial"/>
                <a:ea typeface="Arial" panose="020B0604020202020204" pitchFamily="34" charset="0"/>
                <a:cs typeface="Arial"/>
              </a:rPr>
              <a:t>Izveido dienasgrāmatas ierakstu, atspoguļojot savu pieredzi par tehnoloģiju izmantošanu ikdienas dzīvē un pārdomājot, kuriem tehnoloģiju lietošanas paradumiem tev būtu jāpievērš uzmanība!</a:t>
            </a:r>
            <a:endParaRPr lang="en-GB" sz="2400" dirty="0">
              <a:effectLst/>
              <a:latin typeface="Arial"/>
              <a:ea typeface="Arial" panose="020B0604020202020204" pitchFamily="34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D725F-8648-45CB-90BE-437E33816A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4886" y="1965640"/>
            <a:ext cx="3773425" cy="28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91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969344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4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tru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5" ma:contentTypeDescription="Create a new document." ma:contentTypeScope="" ma:versionID="8d7fa565a935dd61f8bec0365e19953d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286878b31f55ce3521883ba4f63f2fcd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81ED3-9F9B-4D7E-8D15-F41E08E42A3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bcd8bb90-b1cb-4fe5-8892-66ea2dba031d"/>
    <ds:schemaRef ds:uri="42849b6b-6ccc-423c-92da-67f4062e2063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777CBF-5CF8-4DA6-80C4-090CA77723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730</Words>
  <Application>Microsoft Office PowerPoint</Application>
  <PresentationFormat>Platekrāna</PresentationFormat>
  <Paragraphs>65</Paragraphs>
  <Slides>14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dizains</vt:lpstr>
      <vt:lpstr>8. klase   Tēma: Tehnoloģiju pasaule  1.  nodarbība: Gudra tehnoloģiju izmantošana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 Joaquin Fernandez Gonzalez</cp:lastModifiedBy>
  <cp:revision>66</cp:revision>
  <dcterms:created xsi:type="dcterms:W3CDTF">2019-06-13T10:46:31Z</dcterms:created>
  <dcterms:modified xsi:type="dcterms:W3CDTF">2023-01-25T13:22:24Z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