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256" r:id="rId5"/>
    <p:sldId id="312" r:id="rId6"/>
    <p:sldId id="323" r:id="rId7"/>
    <p:sldId id="314" r:id="rId8"/>
    <p:sldId id="315" r:id="rId9"/>
    <p:sldId id="324" r:id="rId10"/>
    <p:sldId id="316" r:id="rId11"/>
    <p:sldId id="317" r:id="rId12"/>
    <p:sldId id="318" r:id="rId13"/>
    <p:sldId id="322" r:id="rId14"/>
    <p:sldId id="31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1" clrIdx="0">
    <p:extLst>
      <p:ext uri="{19B8F6BF-5375-455C-9EA6-DF929625EA0E}">
        <p15:presenceInfo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8DC63E"/>
    <a:srgbClr val="EF3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A59A0-816D-4776-BE59-6B0A59BE49D9}" v="11" dt="2022-10-18T12:24:39.142"/>
    <p1510:client id="{D2CBD694-953A-45DF-86C8-858881873934}" v="212" dt="2022-12-07T09:31:48.324"/>
    <p1510:client id="{D2F2BDD0-DBAD-484F-B2F9-2DFF755AC74E}" v="16" dt="2022-09-12T03:26:12.515"/>
    <p1510:client id="{F54125A7-8BB2-4F78-8578-B5D84C4FC553}" v="15" dt="2022-12-07T06:30:02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6" y="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8DCEF22F-2A9E-48E8-9387-04E67D4AEB4E}"/>
    <pc:docChg chg="custSel modSld">
      <pc:chgData name="Manuel Joaquin Fernandez Gonzalez" userId="90e28fec-564e-43b0-9c13-1b12e1cad7dc" providerId="ADAL" clId="{8DCEF22F-2A9E-48E8-9387-04E67D4AEB4E}" dt="2021-09-22T11:08:13.670" v="11" actId="6549"/>
      <pc:docMkLst>
        <pc:docMk/>
      </pc:docMkLst>
      <pc:sldChg chg="modSp mod delCm">
        <pc:chgData name="Manuel Joaquin Fernandez Gonzalez" userId="90e28fec-564e-43b0-9c13-1b12e1cad7dc" providerId="ADAL" clId="{8DCEF22F-2A9E-48E8-9387-04E67D4AEB4E}" dt="2021-09-22T11:08:13.670" v="11" actId="6549"/>
        <pc:sldMkLst>
          <pc:docMk/>
          <pc:sldMk cId="2983435588" sldId="319"/>
        </pc:sldMkLst>
        <pc:spChg chg="mod">
          <ac:chgData name="Manuel Joaquin Fernandez Gonzalez" userId="90e28fec-564e-43b0-9c13-1b12e1cad7dc" providerId="ADAL" clId="{8DCEF22F-2A9E-48E8-9387-04E67D4AEB4E}" dt="2021-09-22T11:08:13.670" v="11" actId="6549"/>
          <ac:spMkLst>
            <pc:docMk/>
            <pc:sldMk cId="2983435588" sldId="319"/>
            <ac:spMk id="6" creationId="{93E3A3A7-DEDB-47D0-BFCC-9233E2543FB0}"/>
          </ac:spMkLst>
        </pc:spChg>
        <pc:picChg chg="mod">
          <ac:chgData name="Manuel Joaquin Fernandez Gonzalez" userId="90e28fec-564e-43b0-9c13-1b12e1cad7dc" providerId="ADAL" clId="{8DCEF22F-2A9E-48E8-9387-04E67D4AEB4E}" dt="2021-09-22T11:07:55.787" v="2" actId="1076"/>
          <ac:picMkLst>
            <pc:docMk/>
            <pc:sldMk cId="2983435588" sldId="319"/>
            <ac:picMk id="2" creationId="{EB9B4796-6315-43DB-9C2F-2952DA7C8B08}"/>
          </ac:picMkLst>
        </pc:picChg>
      </pc:sldChg>
    </pc:docChg>
  </pc:docChgLst>
  <pc:docChgLst>
    <pc:chgData name="Baiba Kaļķe" userId="S::baibak@edu.lu.lv::090b5955-d8cd-4512-94e7-80946276549e" providerId="AD" clId="Web-{0BEA20DB-D7D5-4D94-90E2-6417D9355464}"/>
    <pc:docChg chg="modSld">
      <pc:chgData name="Baiba Kaļķe" userId="S::baibak@edu.lu.lv::090b5955-d8cd-4512-94e7-80946276549e" providerId="AD" clId="Web-{0BEA20DB-D7D5-4D94-90E2-6417D9355464}" dt="2021-09-20T15:29:43.453" v="105"/>
      <pc:docMkLst>
        <pc:docMk/>
      </pc:docMkLst>
      <pc:sldChg chg="modSp">
        <pc:chgData name="Baiba Kaļķe" userId="S::baibak@edu.lu.lv::090b5955-d8cd-4512-94e7-80946276549e" providerId="AD" clId="Web-{0BEA20DB-D7D5-4D94-90E2-6417D9355464}" dt="2021-09-20T15:24:53.869" v="30" actId="20577"/>
        <pc:sldMkLst>
          <pc:docMk/>
          <pc:sldMk cId="2173698012" sldId="312"/>
        </pc:sldMkLst>
        <pc:spChg chg="mod">
          <ac:chgData name="Baiba Kaļķe" userId="S::baibak@edu.lu.lv::090b5955-d8cd-4512-94e7-80946276549e" providerId="AD" clId="Web-{0BEA20DB-D7D5-4D94-90E2-6417D9355464}" dt="2021-09-20T15:24:53.869" v="30" actId="20577"/>
          <ac:spMkLst>
            <pc:docMk/>
            <pc:sldMk cId="2173698012" sldId="312"/>
            <ac:spMk id="4" creationId="{E05E88FA-D511-467E-9CE4-ED092633F222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5:27.385" v="44" actId="20577"/>
        <pc:sldMkLst>
          <pc:docMk/>
          <pc:sldMk cId="4118570033" sldId="314"/>
        </pc:sldMkLst>
        <pc:spChg chg="mod">
          <ac:chgData name="Baiba Kaļķe" userId="S::baibak@edu.lu.lv::090b5955-d8cd-4512-94e7-80946276549e" providerId="AD" clId="Web-{0BEA20DB-D7D5-4D94-90E2-6417D9355464}" dt="2021-09-20T15:25:27.385" v="44" actId="20577"/>
          <ac:spMkLst>
            <pc:docMk/>
            <pc:sldMk cId="4118570033" sldId="314"/>
            <ac:spMk id="4" creationId="{255FB4B6-0E86-487D-86A7-341373518003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02.167" v="57" actId="20577"/>
        <pc:sldMkLst>
          <pc:docMk/>
          <pc:sldMk cId="3175764069" sldId="315"/>
        </pc:sldMkLst>
        <pc:spChg chg="mod">
          <ac:chgData name="Baiba Kaļķe" userId="S::baibak@edu.lu.lv::090b5955-d8cd-4512-94e7-80946276549e" providerId="AD" clId="Web-{0BEA20DB-D7D5-4D94-90E2-6417D9355464}" dt="2021-09-20T15:26:02.167" v="57" actId="20577"/>
          <ac:spMkLst>
            <pc:docMk/>
            <pc:sldMk cId="3175764069" sldId="315"/>
            <ac:spMk id="6" creationId="{BB2B06AC-B87D-4BAD-B078-76FC3E7FEAD4}"/>
          </ac:spMkLst>
        </pc:spChg>
        <pc:spChg chg="mod">
          <ac:chgData name="Baiba Kaļķe" userId="S::baibak@edu.lu.lv::090b5955-d8cd-4512-94e7-80946276549e" providerId="AD" clId="Web-{0BEA20DB-D7D5-4D94-90E2-6417D9355464}" dt="2021-09-20T15:25:49.901" v="46" actId="20577"/>
          <ac:spMkLst>
            <pc:docMk/>
            <pc:sldMk cId="3175764069" sldId="315"/>
            <ac:spMk id="8" creationId="{7CA1DFD6-AFFD-4C79-B2E7-2D32EDFD898B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17.433" v="59" actId="20577"/>
        <pc:sldMkLst>
          <pc:docMk/>
          <pc:sldMk cId="3743181408" sldId="316"/>
        </pc:sldMkLst>
        <pc:spChg chg="mod">
          <ac:chgData name="Baiba Kaļķe" userId="S::baibak@edu.lu.lv::090b5955-d8cd-4512-94e7-80946276549e" providerId="AD" clId="Web-{0BEA20DB-D7D5-4D94-90E2-6417D9355464}" dt="2021-09-20T15:26:17.433" v="59" actId="20577"/>
          <ac:spMkLst>
            <pc:docMk/>
            <pc:sldMk cId="3743181408" sldId="316"/>
            <ac:spMk id="5" creationId="{F7853EB4-D9CE-4D15-946C-9B88D24C5213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6:34.871" v="67" actId="20577"/>
        <pc:sldMkLst>
          <pc:docMk/>
          <pc:sldMk cId="817960088" sldId="317"/>
        </pc:sldMkLst>
        <pc:spChg chg="mod">
          <ac:chgData name="Baiba Kaļķe" userId="S::baibak@edu.lu.lv::090b5955-d8cd-4512-94e7-80946276549e" providerId="AD" clId="Web-{0BEA20DB-D7D5-4D94-90E2-6417D9355464}" dt="2021-09-20T15:26:34.871" v="67" actId="20577"/>
          <ac:spMkLst>
            <pc:docMk/>
            <pc:sldMk cId="817960088" sldId="317"/>
            <ac:spMk id="4" creationId="{4335EEC3-86CB-48C1-AB5F-42E52F832412}"/>
          </ac:spMkLst>
        </pc:spChg>
        <pc:spChg chg="mod">
          <ac:chgData name="Baiba Kaļķe" userId="S::baibak@edu.lu.lv::090b5955-d8cd-4512-94e7-80946276549e" providerId="AD" clId="Web-{0BEA20DB-D7D5-4D94-90E2-6417D9355464}" dt="2021-09-20T15:26:28.402" v="61" actId="20577"/>
          <ac:spMkLst>
            <pc:docMk/>
            <pc:sldMk cId="817960088" sldId="317"/>
            <ac:spMk id="5" creationId="{B122FDB9-8B41-4C42-8D85-CFF8D80E4DE6}"/>
          </ac:spMkLst>
        </pc:spChg>
      </pc:sldChg>
      <pc:sldChg chg="modSp">
        <pc:chgData name="Baiba Kaļķe" userId="S::baibak@edu.lu.lv::090b5955-d8cd-4512-94e7-80946276549e" providerId="AD" clId="Web-{0BEA20DB-D7D5-4D94-90E2-6417D9355464}" dt="2021-09-20T15:28:23.264" v="93" actId="20577"/>
        <pc:sldMkLst>
          <pc:docMk/>
          <pc:sldMk cId="2162412198" sldId="318"/>
        </pc:sldMkLst>
        <pc:spChg chg="mod">
          <ac:chgData name="Baiba Kaļķe" userId="S::baibak@edu.lu.lv::090b5955-d8cd-4512-94e7-80946276549e" providerId="AD" clId="Web-{0BEA20DB-D7D5-4D94-90E2-6417D9355464}" dt="2021-09-20T15:28:23.264" v="93" actId="20577"/>
          <ac:spMkLst>
            <pc:docMk/>
            <pc:sldMk cId="2162412198" sldId="318"/>
            <ac:spMk id="8" creationId="{54D0F24A-E27E-4C2F-BE5C-BF9A3B776C45}"/>
          </ac:spMkLst>
        </pc:spChg>
      </pc:sldChg>
      <pc:sldChg chg="modSp addCm">
        <pc:chgData name="Baiba Kaļķe" userId="S::baibak@edu.lu.lv::090b5955-d8cd-4512-94e7-80946276549e" providerId="AD" clId="Web-{0BEA20DB-D7D5-4D94-90E2-6417D9355464}" dt="2021-09-20T15:29:43.453" v="105"/>
        <pc:sldMkLst>
          <pc:docMk/>
          <pc:sldMk cId="2983435588" sldId="319"/>
        </pc:sldMkLst>
        <pc:spChg chg="mod">
          <ac:chgData name="Baiba Kaļķe" userId="S::baibak@edu.lu.lv::090b5955-d8cd-4512-94e7-80946276549e" providerId="AD" clId="Web-{0BEA20DB-D7D5-4D94-90E2-6417D9355464}" dt="2021-09-20T15:28:32.326" v="95" actId="20577"/>
          <ac:spMkLst>
            <pc:docMk/>
            <pc:sldMk cId="2983435588" sldId="319"/>
            <ac:spMk id="4" creationId="{9A40BD72-A103-4043-8293-6E1C981C39F1}"/>
          </ac:spMkLst>
        </pc:spChg>
        <pc:spChg chg="mod">
          <ac:chgData name="Baiba Kaļķe" userId="S::baibak@edu.lu.lv::090b5955-d8cd-4512-94e7-80946276549e" providerId="AD" clId="Web-{0BEA20DB-D7D5-4D94-90E2-6417D9355464}" dt="2021-09-20T15:28:47.061" v="101" actId="20577"/>
          <ac:spMkLst>
            <pc:docMk/>
            <pc:sldMk cId="2983435588" sldId="319"/>
            <ac:spMk id="6" creationId="{93E3A3A7-DEDB-47D0-BFCC-9233E2543FB0}"/>
          </ac:spMkLst>
        </pc:spChg>
        <pc:spChg chg="mod">
          <ac:chgData name="Baiba Kaļķe" userId="S::baibak@edu.lu.lv::090b5955-d8cd-4512-94e7-80946276549e" providerId="AD" clId="Web-{0BEA20DB-D7D5-4D94-90E2-6417D9355464}" dt="2021-09-20T15:29:06.577" v="104" actId="20577"/>
          <ac:spMkLst>
            <pc:docMk/>
            <pc:sldMk cId="2983435588" sldId="319"/>
            <ac:spMk id="8" creationId="{E654CA2C-6795-4D85-9FEC-7EC7CE60EFFC}"/>
          </ac:spMkLst>
        </pc:spChg>
      </pc:sldChg>
    </pc:docChg>
  </pc:docChgLst>
  <pc:docChgLst>
    <pc:chgData name="Reinis Vējiņš" userId="S::rv16050@edu.lu.lv::c0b403c2-59c5-488a-98d9-2d0df3c5e392" providerId="AD" clId="Web-{086A59A0-816D-4776-BE59-6B0A59BE49D9}"/>
    <pc:docChg chg="modSld">
      <pc:chgData name="Reinis Vējiņš" userId="S::rv16050@edu.lu.lv::c0b403c2-59c5-488a-98d9-2d0df3c5e392" providerId="AD" clId="Web-{086A59A0-816D-4776-BE59-6B0A59BE49D9}" dt="2022-10-18T12:24:38.939" v="7" actId="14100"/>
      <pc:docMkLst>
        <pc:docMk/>
      </pc:docMkLst>
      <pc:sldChg chg="modSp">
        <pc:chgData name="Reinis Vējiņš" userId="S::rv16050@edu.lu.lv::c0b403c2-59c5-488a-98d9-2d0df3c5e392" providerId="AD" clId="Web-{086A59A0-816D-4776-BE59-6B0A59BE49D9}" dt="2022-10-18T12:24:19.658" v="1" actId="20577"/>
        <pc:sldMkLst>
          <pc:docMk/>
          <pc:sldMk cId="2592969653" sldId="256"/>
        </pc:sldMkLst>
        <pc:spChg chg="mod">
          <ac:chgData name="Reinis Vējiņš" userId="S::rv16050@edu.lu.lv::c0b403c2-59c5-488a-98d9-2d0df3c5e392" providerId="AD" clId="Web-{086A59A0-816D-4776-BE59-6B0A59BE49D9}" dt="2022-10-18T12:24:19.658" v="1" actId="20577"/>
          <ac:spMkLst>
            <pc:docMk/>
            <pc:sldMk cId="2592969653" sldId="256"/>
            <ac:spMk id="3" creationId="{A3FF2741-A011-4065-B2FC-71ADEEAF6049}"/>
          </ac:spMkLst>
        </pc:spChg>
      </pc:sldChg>
      <pc:sldChg chg="modSp">
        <pc:chgData name="Reinis Vējiņš" userId="S::rv16050@edu.lu.lv::c0b403c2-59c5-488a-98d9-2d0df3c5e392" providerId="AD" clId="Web-{086A59A0-816D-4776-BE59-6B0A59BE49D9}" dt="2022-10-18T12:24:38.939" v="7" actId="14100"/>
        <pc:sldMkLst>
          <pc:docMk/>
          <pc:sldMk cId="0" sldId="320"/>
        </pc:sldMkLst>
        <pc:spChg chg="mod">
          <ac:chgData name="Reinis Vējiņš" userId="S::rv16050@edu.lu.lv::c0b403c2-59c5-488a-98d9-2d0df3c5e392" providerId="AD" clId="Web-{086A59A0-816D-4776-BE59-6B0A59BE49D9}" dt="2022-10-18T12:24:38.939" v="7" actId="14100"/>
          <ac:spMkLst>
            <pc:docMk/>
            <pc:sldMk cId="0" sldId="320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086A59A0-816D-4776-BE59-6B0A59BE49D9}" dt="2022-10-18T12:24:34.908" v="5" actId="14100"/>
          <ac:spMkLst>
            <pc:docMk/>
            <pc:sldMk cId="0" sldId="320"/>
            <ac:spMk id="5" creationId="{978E98D7-0704-4C63-A129-5D9F78E2784A}"/>
          </ac:spMkLst>
        </pc:spChg>
      </pc:sldChg>
    </pc:docChg>
  </pc:docChgLst>
  <pc:docChgLst>
    <pc:chgData clId="Web-{086A59A0-816D-4776-BE59-6B0A59BE49D9}"/>
    <pc:docChg chg="modSld">
      <pc:chgData name="" userId="" providerId="" clId="Web-{086A59A0-816D-4776-BE59-6B0A59BE49D9}" dt="2022-10-18T12:24:17.517" v="0" actId="20577"/>
      <pc:docMkLst>
        <pc:docMk/>
      </pc:docMkLst>
      <pc:sldChg chg="modSp">
        <pc:chgData name="" userId="" providerId="" clId="Web-{086A59A0-816D-4776-BE59-6B0A59BE49D9}" dt="2022-10-18T12:24:17.517" v="0" actId="20577"/>
        <pc:sldMkLst>
          <pc:docMk/>
          <pc:sldMk cId="2592969653" sldId="256"/>
        </pc:sldMkLst>
        <pc:spChg chg="mod">
          <ac:chgData name="" userId="" providerId="" clId="Web-{086A59A0-816D-4776-BE59-6B0A59BE49D9}" dt="2022-10-18T12:24:17.517" v="0" actId="20577"/>
          <ac:spMkLst>
            <pc:docMk/>
            <pc:sldMk cId="2592969653" sldId="256"/>
            <ac:spMk id="3" creationId="{A3FF2741-A011-4065-B2FC-71ADEEAF6049}"/>
          </ac:spMkLst>
        </pc:spChg>
      </pc:sldChg>
    </pc:docChg>
  </pc:docChgLst>
  <pc:docChgLst>
    <pc:chgData name="Anna Sidorova" userId="S::as11279@edu.lu.lv::73380921-6f09-4386-adfe-9c1bb67e72a9" providerId="AD" clId="Web-{D2CBD694-953A-45DF-86C8-858881873934}"/>
    <pc:docChg chg="addSld modSld">
      <pc:chgData name="Anna Sidorova" userId="S::as11279@edu.lu.lv::73380921-6f09-4386-adfe-9c1bb67e72a9" providerId="AD" clId="Web-{D2CBD694-953A-45DF-86C8-858881873934}" dt="2022-12-07T09:31:48.324" v="135" actId="1076"/>
      <pc:docMkLst>
        <pc:docMk/>
      </pc:docMkLst>
      <pc:sldChg chg="addSp delSp modSp">
        <pc:chgData name="Anna Sidorova" userId="S::as11279@edu.lu.lv::73380921-6f09-4386-adfe-9c1bb67e72a9" providerId="AD" clId="Web-{D2CBD694-953A-45DF-86C8-858881873934}" dt="2022-12-07T09:28:22.991" v="97" actId="1076"/>
        <pc:sldMkLst>
          <pc:docMk/>
          <pc:sldMk cId="2173698012" sldId="312"/>
        </pc:sldMkLst>
        <pc:spChg chg="add del mod">
          <ac:chgData name="Anna Sidorova" userId="S::as11279@edu.lu.lv::73380921-6f09-4386-adfe-9c1bb67e72a9" providerId="AD" clId="Web-{D2CBD694-953A-45DF-86C8-858881873934}" dt="2022-12-07T09:27:52.521" v="86"/>
          <ac:spMkLst>
            <pc:docMk/>
            <pc:sldMk cId="2173698012" sldId="312"/>
            <ac:spMk id="3" creationId="{9C25012D-3E3B-D989-C837-567F73E7455A}"/>
          </ac:spMkLst>
        </pc:spChg>
        <pc:spChg chg="mod">
          <ac:chgData name="Anna Sidorova" userId="S::as11279@edu.lu.lv::73380921-6f09-4386-adfe-9c1bb67e72a9" providerId="AD" clId="Web-{D2CBD694-953A-45DF-86C8-858881873934}" dt="2022-12-07T09:28:17.506" v="96" actId="20577"/>
          <ac:spMkLst>
            <pc:docMk/>
            <pc:sldMk cId="2173698012" sldId="312"/>
            <ac:spMk id="4" creationId="{E05E88FA-D511-467E-9CE4-ED092633F222}"/>
          </ac:spMkLst>
        </pc:spChg>
        <pc:picChg chg="mod">
          <ac:chgData name="Anna Sidorova" userId="S::as11279@edu.lu.lv::73380921-6f09-4386-adfe-9c1bb67e72a9" providerId="AD" clId="Web-{D2CBD694-953A-45DF-86C8-858881873934}" dt="2022-12-07T09:28:22.991" v="97" actId="1076"/>
          <ac:picMkLst>
            <pc:docMk/>
            <pc:sldMk cId="2173698012" sldId="312"/>
            <ac:picMk id="5" creationId="{64EF3106-B45B-4C36-B88C-EC55A8BE31E4}"/>
          </ac:picMkLst>
        </pc:picChg>
      </pc:sldChg>
      <pc:sldChg chg="modSp">
        <pc:chgData name="Anna Sidorova" userId="S::as11279@edu.lu.lv::73380921-6f09-4386-adfe-9c1bb67e72a9" providerId="AD" clId="Web-{D2CBD694-953A-45DF-86C8-858881873934}" dt="2022-12-07T09:28:49.960" v="101" actId="1076"/>
        <pc:sldMkLst>
          <pc:docMk/>
          <pc:sldMk cId="4118570033" sldId="314"/>
        </pc:sldMkLst>
        <pc:spChg chg="mod">
          <ac:chgData name="Anna Sidorova" userId="S::as11279@edu.lu.lv::73380921-6f09-4386-adfe-9c1bb67e72a9" providerId="AD" clId="Web-{D2CBD694-953A-45DF-86C8-858881873934}" dt="2022-12-07T09:28:43.163" v="100" actId="20577"/>
          <ac:spMkLst>
            <pc:docMk/>
            <pc:sldMk cId="4118570033" sldId="314"/>
            <ac:spMk id="4" creationId="{255FB4B6-0E86-487D-86A7-341373518003}"/>
          </ac:spMkLst>
        </pc:spChg>
        <pc:picChg chg="mod">
          <ac:chgData name="Anna Sidorova" userId="S::as11279@edu.lu.lv::73380921-6f09-4386-adfe-9c1bb67e72a9" providerId="AD" clId="Web-{D2CBD694-953A-45DF-86C8-858881873934}" dt="2022-12-07T09:28:49.960" v="101" actId="1076"/>
          <ac:picMkLst>
            <pc:docMk/>
            <pc:sldMk cId="4118570033" sldId="314"/>
            <ac:picMk id="5" creationId="{051BB12C-4EA2-4B9E-8F7C-761415D84E49}"/>
          </ac:picMkLst>
        </pc:picChg>
      </pc:sldChg>
      <pc:sldChg chg="modSp">
        <pc:chgData name="Anna Sidorova" userId="S::as11279@edu.lu.lv::73380921-6f09-4386-adfe-9c1bb67e72a9" providerId="AD" clId="Web-{D2CBD694-953A-45DF-86C8-858881873934}" dt="2022-12-07T09:29:44.305" v="113" actId="1076"/>
        <pc:sldMkLst>
          <pc:docMk/>
          <pc:sldMk cId="3175764069" sldId="315"/>
        </pc:sldMkLst>
        <pc:spChg chg="mod">
          <ac:chgData name="Anna Sidorova" userId="S::as11279@edu.lu.lv::73380921-6f09-4386-adfe-9c1bb67e72a9" providerId="AD" clId="Web-{D2CBD694-953A-45DF-86C8-858881873934}" dt="2022-12-07T09:29:26.305" v="105" actId="20577"/>
          <ac:spMkLst>
            <pc:docMk/>
            <pc:sldMk cId="3175764069" sldId="315"/>
            <ac:spMk id="4" creationId="{37F05FF8-3457-4C35-A224-E17C7E858558}"/>
          </ac:spMkLst>
        </pc:spChg>
        <pc:spChg chg="mod">
          <ac:chgData name="Anna Sidorova" userId="S::as11279@edu.lu.lv::73380921-6f09-4386-adfe-9c1bb67e72a9" providerId="AD" clId="Web-{D2CBD694-953A-45DF-86C8-858881873934}" dt="2022-12-07T09:29:39.883" v="111" actId="20577"/>
          <ac:spMkLst>
            <pc:docMk/>
            <pc:sldMk cId="3175764069" sldId="315"/>
            <ac:spMk id="6" creationId="{BB2B06AC-B87D-4BAD-B078-76FC3E7FEAD4}"/>
          </ac:spMkLst>
        </pc:spChg>
        <pc:picChg chg="mod">
          <ac:chgData name="Anna Sidorova" userId="S::as11279@edu.lu.lv::73380921-6f09-4386-adfe-9c1bb67e72a9" providerId="AD" clId="Web-{D2CBD694-953A-45DF-86C8-858881873934}" dt="2022-12-07T09:29:44.305" v="113" actId="1076"/>
          <ac:picMkLst>
            <pc:docMk/>
            <pc:sldMk cId="3175764069" sldId="315"/>
            <ac:picMk id="5" creationId="{15FE2AB4-2BD1-4ACD-9D13-DB7F1466AC96}"/>
          </ac:picMkLst>
        </pc:picChg>
      </pc:sldChg>
      <pc:sldChg chg="delSp modSp">
        <pc:chgData name="Anna Sidorova" userId="S::as11279@edu.lu.lv::73380921-6f09-4386-adfe-9c1bb67e72a9" providerId="AD" clId="Web-{D2CBD694-953A-45DF-86C8-858881873934}" dt="2022-12-07T09:31:14.136" v="131" actId="1076"/>
        <pc:sldMkLst>
          <pc:docMk/>
          <pc:sldMk cId="2162412198" sldId="318"/>
        </pc:sldMkLst>
        <pc:spChg chg="mod">
          <ac:chgData name="Anna Sidorova" userId="S::as11279@edu.lu.lv::73380921-6f09-4386-adfe-9c1bb67e72a9" providerId="AD" clId="Web-{D2CBD694-953A-45DF-86C8-858881873934}" dt="2022-12-07T09:31:12.542" v="130" actId="20577"/>
          <ac:spMkLst>
            <pc:docMk/>
            <pc:sldMk cId="2162412198" sldId="318"/>
            <ac:spMk id="6" creationId="{10E42CD4-76E1-4F33-8802-30576EF59345}"/>
          </ac:spMkLst>
        </pc:spChg>
        <pc:spChg chg="del">
          <ac:chgData name="Anna Sidorova" userId="S::as11279@edu.lu.lv::73380921-6f09-4386-adfe-9c1bb67e72a9" providerId="AD" clId="Web-{D2CBD694-953A-45DF-86C8-858881873934}" dt="2022-12-07T09:30:43.338" v="118"/>
          <ac:spMkLst>
            <pc:docMk/>
            <pc:sldMk cId="2162412198" sldId="318"/>
            <ac:spMk id="8" creationId="{54D0F24A-E27E-4C2F-BE5C-BF9A3B776C45}"/>
          </ac:spMkLst>
        </pc:spChg>
        <pc:picChg chg="del">
          <ac:chgData name="Anna Sidorova" userId="S::as11279@edu.lu.lv::73380921-6f09-4386-adfe-9c1bb67e72a9" providerId="AD" clId="Web-{D2CBD694-953A-45DF-86C8-858881873934}" dt="2022-12-07T09:30:52.667" v="121"/>
          <ac:picMkLst>
            <pc:docMk/>
            <pc:sldMk cId="2162412198" sldId="318"/>
            <ac:picMk id="2" creationId="{DF1052DE-2C60-4CB3-AB88-1071E4DF8A58}"/>
          </ac:picMkLst>
        </pc:picChg>
        <pc:picChg chg="mod">
          <ac:chgData name="Anna Sidorova" userId="S::as11279@edu.lu.lv::73380921-6f09-4386-adfe-9c1bb67e72a9" providerId="AD" clId="Web-{D2CBD694-953A-45DF-86C8-858881873934}" dt="2022-12-07T09:31:14.136" v="131" actId="1076"/>
          <ac:picMkLst>
            <pc:docMk/>
            <pc:sldMk cId="2162412198" sldId="318"/>
            <ac:picMk id="5" creationId="{015F69A4-2BB6-406A-8ED5-E5F9B9A0ADD2}"/>
          </ac:picMkLst>
        </pc:picChg>
      </pc:sldChg>
      <pc:sldChg chg="delSp modSp add replId">
        <pc:chgData name="Anna Sidorova" userId="S::as11279@edu.lu.lv::73380921-6f09-4386-adfe-9c1bb67e72a9" providerId="AD" clId="Web-{D2CBD694-953A-45DF-86C8-858881873934}" dt="2022-12-07T09:27:49.474" v="85" actId="1076"/>
        <pc:sldMkLst>
          <pc:docMk/>
          <pc:sldMk cId="1826924828" sldId="321"/>
        </pc:sldMkLst>
        <pc:spChg chg="mod">
          <ac:chgData name="Anna Sidorova" userId="S::as11279@edu.lu.lv::73380921-6f09-4386-adfe-9c1bb67e72a9" providerId="AD" clId="Web-{D2CBD694-953A-45DF-86C8-858881873934}" dt="2022-12-07T09:27:47.365" v="84"/>
          <ac:spMkLst>
            <pc:docMk/>
            <pc:sldMk cId="1826924828" sldId="321"/>
            <ac:spMk id="3" creationId="{9C25012D-3E3B-D989-C837-567F73E7455A}"/>
          </ac:spMkLst>
        </pc:spChg>
        <pc:spChg chg="mod">
          <ac:chgData name="Anna Sidorova" userId="S::as11279@edu.lu.lv::73380921-6f09-4386-adfe-9c1bb67e72a9" providerId="AD" clId="Web-{D2CBD694-953A-45DF-86C8-858881873934}" dt="2022-12-07T09:27:41.177" v="81" actId="20577"/>
          <ac:spMkLst>
            <pc:docMk/>
            <pc:sldMk cId="1826924828" sldId="321"/>
            <ac:spMk id="4" creationId="{E05E88FA-D511-467E-9CE4-ED092633F222}"/>
          </ac:spMkLst>
        </pc:spChg>
        <pc:picChg chg="mod">
          <ac:chgData name="Anna Sidorova" userId="S::as11279@edu.lu.lv::73380921-6f09-4386-adfe-9c1bb67e72a9" providerId="AD" clId="Web-{D2CBD694-953A-45DF-86C8-858881873934}" dt="2022-12-07T09:27:49.474" v="85" actId="1076"/>
          <ac:picMkLst>
            <pc:docMk/>
            <pc:sldMk cId="1826924828" sldId="321"/>
            <ac:picMk id="2" creationId="{0EDF522F-A1E7-415C-8F89-CBB70DD2BE5E}"/>
          </ac:picMkLst>
        </pc:picChg>
        <pc:picChg chg="del">
          <ac:chgData name="Anna Sidorova" userId="S::as11279@edu.lu.lv::73380921-6f09-4386-adfe-9c1bb67e72a9" providerId="AD" clId="Web-{D2CBD694-953A-45DF-86C8-858881873934}" dt="2022-12-07T09:27:38.552" v="79"/>
          <ac:picMkLst>
            <pc:docMk/>
            <pc:sldMk cId="1826924828" sldId="321"/>
            <ac:picMk id="5" creationId="{64EF3106-B45B-4C36-B88C-EC55A8BE31E4}"/>
          </ac:picMkLst>
        </pc:picChg>
      </pc:sldChg>
      <pc:sldChg chg="delSp modSp add replId">
        <pc:chgData name="Anna Sidorova" userId="S::as11279@edu.lu.lv::73380921-6f09-4386-adfe-9c1bb67e72a9" providerId="AD" clId="Web-{D2CBD694-953A-45DF-86C8-858881873934}" dt="2022-12-07T09:31:48.324" v="135" actId="1076"/>
        <pc:sldMkLst>
          <pc:docMk/>
          <pc:sldMk cId="1815778321" sldId="322"/>
        </pc:sldMkLst>
        <pc:spChg chg="mod">
          <ac:chgData name="Anna Sidorova" userId="S::as11279@edu.lu.lv::73380921-6f09-4386-adfe-9c1bb67e72a9" providerId="AD" clId="Web-{D2CBD694-953A-45DF-86C8-858881873934}" dt="2022-12-07T09:31:45.590" v="134" actId="1076"/>
          <ac:spMkLst>
            <pc:docMk/>
            <pc:sldMk cId="1815778321" sldId="322"/>
            <ac:spMk id="6" creationId="{10E42CD4-76E1-4F33-8802-30576EF59345}"/>
          </ac:spMkLst>
        </pc:spChg>
        <pc:spChg chg="mod">
          <ac:chgData name="Anna Sidorova" userId="S::as11279@edu.lu.lv::73380921-6f09-4386-adfe-9c1bb67e72a9" providerId="AD" clId="Web-{D2CBD694-953A-45DF-86C8-858881873934}" dt="2022-12-07T09:31:48.324" v="135" actId="1076"/>
          <ac:spMkLst>
            <pc:docMk/>
            <pc:sldMk cId="1815778321" sldId="322"/>
            <ac:spMk id="8" creationId="{54D0F24A-E27E-4C2F-BE5C-BF9A3B776C45}"/>
          </ac:spMkLst>
        </pc:spChg>
        <pc:picChg chg="del">
          <ac:chgData name="Anna Sidorova" userId="S::as11279@edu.lu.lv::73380921-6f09-4386-adfe-9c1bb67e72a9" providerId="AD" clId="Web-{D2CBD694-953A-45DF-86C8-858881873934}" dt="2022-12-07T09:31:41.308" v="133"/>
          <ac:picMkLst>
            <pc:docMk/>
            <pc:sldMk cId="1815778321" sldId="322"/>
            <ac:picMk id="5" creationId="{015F69A4-2BB6-406A-8ED5-E5F9B9A0ADD2}"/>
          </ac:picMkLst>
        </pc:picChg>
      </pc:sldChg>
    </pc:docChg>
  </pc:docChgLst>
  <pc:docChgLst>
    <pc:chgData name="Gunita Elksne" userId="b99ef440-e145-4e76-b315-0c8517c1cf25" providerId="ADAL" clId="{5FFB0EF7-50B0-4172-8557-DBBB826207A4}"/>
    <pc:docChg chg="addSld delSld modSld sldOrd delMainMaster">
      <pc:chgData name="Gunita Elksne" userId="b99ef440-e145-4e76-b315-0c8517c1cf25" providerId="ADAL" clId="{5FFB0EF7-50B0-4172-8557-DBBB826207A4}" dt="2021-08-30T09:57:08.448" v="55" actId="47"/>
      <pc:docMkLst>
        <pc:docMk/>
      </pc:docMkLst>
      <pc:sldChg chg="modSp add mod">
        <pc:chgData name="Gunita Elksne" userId="b99ef440-e145-4e76-b315-0c8517c1cf25" providerId="ADAL" clId="{5FFB0EF7-50B0-4172-8557-DBBB826207A4}" dt="2021-08-30T09:54:42.748" v="39" actId="1076"/>
        <pc:sldMkLst>
          <pc:docMk/>
          <pc:sldMk cId="2592969653" sldId="256"/>
        </pc:sldMkLst>
        <pc:spChg chg="mod">
          <ac:chgData name="Gunita Elksne" userId="b99ef440-e145-4e76-b315-0c8517c1cf25" providerId="ADAL" clId="{5FFB0EF7-50B0-4172-8557-DBBB826207A4}" dt="2021-08-30T09:54:36.569" v="38" actId="113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Gunita Elksne" userId="b99ef440-e145-4e76-b315-0c8517c1cf25" providerId="ADAL" clId="{5FFB0EF7-50B0-4172-8557-DBBB826207A4}" dt="2021-08-30T09:54:42.748" v="39" actId="1076"/>
          <ac:spMkLst>
            <pc:docMk/>
            <pc:sldMk cId="2592969653" sldId="256"/>
            <ac:spMk id="3" creationId="{A3FF2741-A011-4065-B2FC-71ADEEAF6049}"/>
          </ac:spMkLst>
        </pc:spChg>
      </pc:sldChg>
      <pc:sldChg chg="add">
        <pc:chgData name="Gunita Elksne" userId="b99ef440-e145-4e76-b315-0c8517c1cf25" providerId="ADAL" clId="{5FFB0EF7-50B0-4172-8557-DBBB826207A4}" dt="2021-08-30T09:57:04.485" v="54"/>
        <pc:sldMkLst>
          <pc:docMk/>
          <pc:sldMk cId="591148582" sldId="258"/>
        </pc:sldMkLst>
      </pc:sldChg>
      <pc:sldChg chg="del">
        <pc:chgData name="Gunita Elksne" userId="b99ef440-e145-4e76-b315-0c8517c1cf25" providerId="ADAL" clId="{5FFB0EF7-50B0-4172-8557-DBBB826207A4}" dt="2021-08-30T09:57:08.448" v="55" actId="47"/>
        <pc:sldMkLst>
          <pc:docMk/>
          <pc:sldMk cId="0" sldId="262"/>
        </pc:sldMkLst>
      </pc:sldChg>
      <pc:sldChg chg="del ord">
        <pc:chgData name="Gunita Elksne" userId="b99ef440-e145-4e76-b315-0c8517c1cf25" providerId="ADAL" clId="{5FFB0EF7-50B0-4172-8557-DBBB826207A4}" dt="2021-08-30T09:54:44.951" v="40" actId="47"/>
        <pc:sldMkLst>
          <pc:docMk/>
          <pc:sldMk cId="2057272332" sldId="311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445288992" sldId="312"/>
        </pc:sldMkLst>
      </pc:sldChg>
      <pc:sldChg chg="modSp add mod">
        <pc:chgData name="Gunita Elksne" userId="b99ef440-e145-4e76-b315-0c8517c1cf25" providerId="ADAL" clId="{5FFB0EF7-50B0-4172-8557-DBBB826207A4}" dt="2021-08-30T09:55:21.464" v="44" actId="20577"/>
        <pc:sldMkLst>
          <pc:docMk/>
          <pc:sldMk cId="2173698012" sldId="312"/>
        </pc:sldMkLst>
        <pc:spChg chg="mod">
          <ac:chgData name="Gunita Elksne" userId="b99ef440-e145-4e76-b315-0c8517c1cf25" providerId="ADAL" clId="{5FFB0EF7-50B0-4172-8557-DBBB826207A4}" dt="2021-08-30T09:55:21.464" v="44" actId="20577"/>
          <ac:spMkLst>
            <pc:docMk/>
            <pc:sldMk cId="2173698012" sldId="312"/>
            <ac:spMk id="4" creationId="{E05E88FA-D511-467E-9CE4-ED092633F222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2634629404" sldId="314"/>
        </pc:sldMkLst>
      </pc:sldChg>
      <pc:sldChg chg="add">
        <pc:chgData name="Gunita Elksne" userId="b99ef440-e145-4e76-b315-0c8517c1cf25" providerId="ADAL" clId="{5FFB0EF7-50B0-4172-8557-DBBB826207A4}" dt="2021-08-30T09:55:02.755" v="42"/>
        <pc:sldMkLst>
          <pc:docMk/>
          <pc:sldMk cId="4118570033" sldId="314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3070369292" sldId="315"/>
        </pc:sldMkLst>
      </pc:sldChg>
      <pc:sldChg chg="modSp add mod">
        <pc:chgData name="Gunita Elksne" userId="b99ef440-e145-4e76-b315-0c8517c1cf25" providerId="ADAL" clId="{5FFB0EF7-50B0-4172-8557-DBBB826207A4}" dt="2021-08-30T09:55:40.738" v="48" actId="20577"/>
        <pc:sldMkLst>
          <pc:docMk/>
          <pc:sldMk cId="3175764069" sldId="315"/>
        </pc:sldMkLst>
        <pc:spChg chg="mod">
          <ac:chgData name="Gunita Elksne" userId="b99ef440-e145-4e76-b315-0c8517c1cf25" providerId="ADAL" clId="{5FFB0EF7-50B0-4172-8557-DBBB826207A4}" dt="2021-08-30T09:55:40.738" v="48" actId="20577"/>
          <ac:spMkLst>
            <pc:docMk/>
            <pc:sldMk cId="3175764069" sldId="315"/>
            <ac:spMk id="6" creationId="{BB2B06AC-B87D-4BAD-B078-76FC3E7FEAD4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984932830" sldId="316"/>
        </pc:sldMkLst>
      </pc:sldChg>
      <pc:sldChg chg="modSp add mod">
        <pc:chgData name="Gunita Elksne" userId="b99ef440-e145-4e76-b315-0c8517c1cf25" providerId="ADAL" clId="{5FFB0EF7-50B0-4172-8557-DBBB826207A4}" dt="2021-08-30T09:56:05.149" v="50" actId="20577"/>
        <pc:sldMkLst>
          <pc:docMk/>
          <pc:sldMk cId="3743181408" sldId="316"/>
        </pc:sldMkLst>
        <pc:spChg chg="mod">
          <ac:chgData name="Gunita Elksne" userId="b99ef440-e145-4e76-b315-0c8517c1cf25" providerId="ADAL" clId="{5FFB0EF7-50B0-4172-8557-DBBB826207A4}" dt="2021-08-30T09:56:05.149" v="50" actId="20577"/>
          <ac:spMkLst>
            <pc:docMk/>
            <pc:sldMk cId="3743181408" sldId="316"/>
            <ac:spMk id="7" creationId="{D664E607-2D7F-4E6F-B33C-6C22669A4C07}"/>
          </ac:spMkLst>
        </pc:spChg>
      </pc:sldChg>
      <pc:sldChg chg="add">
        <pc:chgData name="Gunita Elksne" userId="b99ef440-e145-4e76-b315-0c8517c1cf25" providerId="ADAL" clId="{5FFB0EF7-50B0-4172-8557-DBBB826207A4}" dt="2021-08-30T09:55:02.755" v="42"/>
        <pc:sldMkLst>
          <pc:docMk/>
          <pc:sldMk cId="817960088" sldId="317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1372681860" sldId="317"/>
        </pc:sldMkLst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1637413470" sldId="318"/>
        </pc:sldMkLst>
      </pc:sldChg>
      <pc:sldChg chg="modSp add mod">
        <pc:chgData name="Gunita Elksne" userId="b99ef440-e145-4e76-b315-0c8517c1cf25" providerId="ADAL" clId="{5FFB0EF7-50B0-4172-8557-DBBB826207A4}" dt="2021-08-30T09:56:29.159" v="52" actId="20577"/>
        <pc:sldMkLst>
          <pc:docMk/>
          <pc:sldMk cId="2162412198" sldId="318"/>
        </pc:sldMkLst>
        <pc:spChg chg="mod">
          <ac:chgData name="Gunita Elksne" userId="b99ef440-e145-4e76-b315-0c8517c1cf25" providerId="ADAL" clId="{5FFB0EF7-50B0-4172-8557-DBBB826207A4}" dt="2021-08-30T09:56:29.159" v="52" actId="20577"/>
          <ac:spMkLst>
            <pc:docMk/>
            <pc:sldMk cId="2162412198" sldId="318"/>
            <ac:spMk id="6" creationId="{10E42CD4-76E1-4F33-8802-30576EF59345}"/>
          </ac:spMkLst>
        </pc:spChg>
      </pc:sldChg>
      <pc:sldChg chg="del">
        <pc:chgData name="Gunita Elksne" userId="b99ef440-e145-4e76-b315-0c8517c1cf25" providerId="ADAL" clId="{5FFB0EF7-50B0-4172-8557-DBBB826207A4}" dt="2021-08-30T09:54:58.951" v="41" actId="2696"/>
        <pc:sldMkLst>
          <pc:docMk/>
          <pc:sldMk cId="647802095" sldId="319"/>
        </pc:sldMkLst>
      </pc:sldChg>
      <pc:sldChg chg="modSp add mod">
        <pc:chgData name="Gunita Elksne" userId="b99ef440-e145-4e76-b315-0c8517c1cf25" providerId="ADAL" clId="{5FFB0EF7-50B0-4172-8557-DBBB826207A4}" dt="2021-08-30T09:56:49.191" v="53" actId="1076"/>
        <pc:sldMkLst>
          <pc:docMk/>
          <pc:sldMk cId="2983435588" sldId="319"/>
        </pc:sldMkLst>
        <pc:spChg chg="mod">
          <ac:chgData name="Gunita Elksne" userId="b99ef440-e145-4e76-b315-0c8517c1cf25" providerId="ADAL" clId="{5FFB0EF7-50B0-4172-8557-DBBB826207A4}" dt="2021-08-30T09:56:49.191" v="53" actId="1076"/>
          <ac:spMkLst>
            <pc:docMk/>
            <pc:sldMk cId="2983435588" sldId="319"/>
            <ac:spMk id="8" creationId="{E654CA2C-6795-4D85-9FEC-7EC7CE60EFFC}"/>
          </ac:spMkLst>
        </pc:spChg>
      </pc:sldChg>
      <pc:sldMasterChg chg="del delSldLayout">
        <pc:chgData name="Gunita Elksne" userId="b99ef440-e145-4e76-b315-0c8517c1cf25" providerId="ADAL" clId="{5FFB0EF7-50B0-4172-8557-DBBB826207A4}" dt="2021-08-30T09:57:08.448" v="55" actId="47"/>
        <pc:sldMasterMkLst>
          <pc:docMk/>
          <pc:sldMasterMk cId="2866832251" sldId="2147483648"/>
        </pc:sldMasterMkLst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Gunita Elksne" userId="b99ef440-e145-4e76-b315-0c8517c1cf25" providerId="ADAL" clId="{5FFB0EF7-50B0-4172-8557-DBBB826207A4}" dt="2021-08-30T09:57:08.448" v="55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Anna Sidorova" userId="S::as11279@edu.lu.lv::73380921-6f09-4386-adfe-9c1bb67e72a9" providerId="AD" clId="Web-{F54125A7-8BB2-4F78-8578-B5D84C4FC553}"/>
    <pc:docChg chg="modSld">
      <pc:chgData name="Anna Sidorova" userId="S::as11279@edu.lu.lv::73380921-6f09-4386-adfe-9c1bb67e72a9" providerId="AD" clId="Web-{F54125A7-8BB2-4F78-8578-B5D84C4FC553}" dt="2022-12-07T06:30:02.441" v="8" actId="1076"/>
      <pc:docMkLst>
        <pc:docMk/>
      </pc:docMkLst>
      <pc:sldChg chg="modSp">
        <pc:chgData name="Anna Sidorova" userId="S::as11279@edu.lu.lv::73380921-6f09-4386-adfe-9c1bb67e72a9" providerId="AD" clId="Web-{F54125A7-8BB2-4F78-8578-B5D84C4FC553}" dt="2022-12-07T06:26:31.270" v="7" actId="20577"/>
        <pc:sldMkLst>
          <pc:docMk/>
          <pc:sldMk cId="4118570033" sldId="314"/>
        </pc:sldMkLst>
        <pc:spChg chg="mod">
          <ac:chgData name="Anna Sidorova" userId="S::as11279@edu.lu.lv::73380921-6f09-4386-adfe-9c1bb67e72a9" providerId="AD" clId="Web-{F54125A7-8BB2-4F78-8578-B5D84C4FC553}" dt="2022-12-07T06:26:31.270" v="7" actId="20577"/>
          <ac:spMkLst>
            <pc:docMk/>
            <pc:sldMk cId="4118570033" sldId="314"/>
            <ac:spMk id="4" creationId="{255FB4B6-0E86-487D-86A7-341373518003}"/>
          </ac:spMkLst>
        </pc:spChg>
        <pc:picChg chg="mod">
          <ac:chgData name="Anna Sidorova" userId="S::as11279@edu.lu.lv::73380921-6f09-4386-adfe-9c1bb67e72a9" providerId="AD" clId="Web-{F54125A7-8BB2-4F78-8578-B5D84C4FC553}" dt="2022-12-07T06:26:19.770" v="5" actId="14100"/>
          <ac:picMkLst>
            <pc:docMk/>
            <pc:sldMk cId="4118570033" sldId="314"/>
            <ac:picMk id="5" creationId="{051BB12C-4EA2-4B9E-8F7C-761415D84E49}"/>
          </ac:picMkLst>
        </pc:picChg>
      </pc:sldChg>
      <pc:sldChg chg="modSp">
        <pc:chgData name="Anna Sidorova" userId="S::as11279@edu.lu.lv::73380921-6f09-4386-adfe-9c1bb67e72a9" providerId="AD" clId="Web-{F54125A7-8BB2-4F78-8578-B5D84C4FC553}" dt="2022-12-07T06:30:02.441" v="8" actId="1076"/>
        <pc:sldMkLst>
          <pc:docMk/>
          <pc:sldMk cId="3175764069" sldId="315"/>
        </pc:sldMkLst>
        <pc:picChg chg="mod">
          <ac:chgData name="Anna Sidorova" userId="S::as11279@edu.lu.lv::73380921-6f09-4386-adfe-9c1bb67e72a9" providerId="AD" clId="Web-{F54125A7-8BB2-4F78-8578-B5D84C4FC553}" dt="2022-12-07T06:30:02.441" v="8" actId="1076"/>
          <ac:picMkLst>
            <pc:docMk/>
            <pc:sldMk cId="3175764069" sldId="315"/>
            <ac:picMk id="5" creationId="{15FE2AB4-2BD1-4ACD-9D13-DB7F1466AC96}"/>
          </ac:picMkLst>
        </pc:picChg>
      </pc:sldChg>
    </pc:docChg>
  </pc:docChgLst>
  <pc:docChgLst>
    <pc:chgData name="Anna Sidorova" userId="S::as11279@edu.lu.lv::73380921-6f09-4386-adfe-9c1bb67e72a9" providerId="AD" clId="Web-{D2F2BDD0-DBAD-484F-B2F9-2DFF755AC74E}"/>
    <pc:docChg chg="modSld">
      <pc:chgData name="Anna Sidorova" userId="S::as11279@edu.lu.lv::73380921-6f09-4386-adfe-9c1bb67e72a9" providerId="AD" clId="Web-{D2F2BDD0-DBAD-484F-B2F9-2DFF755AC74E}" dt="2022-09-12T03:25:58.780" v="5" actId="20577"/>
      <pc:docMkLst>
        <pc:docMk/>
      </pc:docMkLst>
      <pc:sldChg chg="modSp">
        <pc:chgData name="Anna Sidorova" userId="S::as11279@edu.lu.lv::73380921-6f09-4386-adfe-9c1bb67e72a9" providerId="AD" clId="Web-{D2F2BDD0-DBAD-484F-B2F9-2DFF755AC74E}" dt="2022-09-12T03:25:25.187" v="0" actId="20577"/>
        <pc:sldMkLst>
          <pc:docMk/>
          <pc:sldMk cId="2173698012" sldId="312"/>
        </pc:sldMkLst>
        <pc:spChg chg="mod">
          <ac:chgData name="Anna Sidorova" userId="S::as11279@edu.lu.lv::73380921-6f09-4386-adfe-9c1bb67e72a9" providerId="AD" clId="Web-{D2F2BDD0-DBAD-484F-B2F9-2DFF755AC74E}" dt="2022-09-12T03:25:25.187" v="0" actId="20577"/>
          <ac:spMkLst>
            <pc:docMk/>
            <pc:sldMk cId="2173698012" sldId="312"/>
            <ac:spMk id="4" creationId="{E05E88FA-D511-467E-9CE4-ED092633F222}"/>
          </ac:spMkLst>
        </pc:spChg>
      </pc:sldChg>
      <pc:sldChg chg="modSp">
        <pc:chgData name="Anna Sidorova" userId="S::as11279@edu.lu.lv::73380921-6f09-4386-adfe-9c1bb67e72a9" providerId="AD" clId="Web-{D2F2BDD0-DBAD-484F-B2F9-2DFF755AC74E}" dt="2022-09-12T03:25:33.249" v="4" actId="20577"/>
        <pc:sldMkLst>
          <pc:docMk/>
          <pc:sldMk cId="4118570033" sldId="314"/>
        </pc:sldMkLst>
        <pc:spChg chg="mod">
          <ac:chgData name="Anna Sidorova" userId="S::as11279@edu.lu.lv::73380921-6f09-4386-adfe-9c1bb67e72a9" providerId="AD" clId="Web-{D2F2BDD0-DBAD-484F-B2F9-2DFF755AC74E}" dt="2022-09-12T03:25:33.249" v="4" actId="20577"/>
          <ac:spMkLst>
            <pc:docMk/>
            <pc:sldMk cId="4118570033" sldId="314"/>
            <ac:spMk id="4" creationId="{255FB4B6-0E86-487D-86A7-341373518003}"/>
          </ac:spMkLst>
        </pc:spChg>
      </pc:sldChg>
      <pc:sldChg chg="modSp">
        <pc:chgData name="Anna Sidorova" userId="S::as11279@edu.lu.lv::73380921-6f09-4386-adfe-9c1bb67e72a9" providerId="AD" clId="Web-{D2F2BDD0-DBAD-484F-B2F9-2DFF755AC74E}" dt="2022-09-12T03:25:58.780" v="5" actId="20577"/>
        <pc:sldMkLst>
          <pc:docMk/>
          <pc:sldMk cId="3175764069" sldId="315"/>
        </pc:sldMkLst>
        <pc:spChg chg="mod">
          <ac:chgData name="Anna Sidorova" userId="S::as11279@edu.lu.lv::73380921-6f09-4386-adfe-9c1bb67e72a9" providerId="AD" clId="Web-{D2F2BDD0-DBAD-484F-B2F9-2DFF755AC74E}" dt="2022-09-12T03:25:58.780" v="5" actId="20577"/>
          <ac:spMkLst>
            <pc:docMk/>
            <pc:sldMk cId="3175764069" sldId="315"/>
            <ac:spMk id="6" creationId="{BB2B06AC-B87D-4BAD-B078-76FC3E7FEA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722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8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890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6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10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90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302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2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5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38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355874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24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25.01.2023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6203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76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245809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point.ap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8. klase </a:t>
            </a:r>
            <a:br>
              <a:rPr lang="lv-LV" sz="4800" dirty="0"/>
            </a:br>
            <a:br>
              <a:rPr lang="lv-LV" sz="4800" dirty="0"/>
            </a:br>
            <a:r>
              <a:rPr lang="lv-LV" sz="4800" dirty="0" err="1"/>
              <a:t>Tēma:Tehnoloģiju</a:t>
            </a:r>
            <a:r>
              <a:rPr lang="lv-LV" sz="4800" dirty="0"/>
              <a:t> pasaule</a:t>
            </a:r>
            <a:br>
              <a:rPr lang="lv-LV" sz="4800" dirty="0"/>
            </a:br>
            <a:br>
              <a:rPr lang="lv-LV" sz="4800" dirty="0"/>
            </a:br>
            <a:r>
              <a:rPr lang="lv-LV" sz="4800" dirty="0"/>
              <a:t>2.  nodarbība: </a:t>
            </a:r>
            <a:r>
              <a:rPr lang="lv-LV" sz="4800" b="1" dirty="0"/>
              <a:t>Pozitīvas tiešsaistes reputācijas veidošana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173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>
                <a:ea typeface="+mn-lt"/>
                <a:cs typeface="+mn-lt"/>
              </a:rPr>
              <a:t>Tikumiskās audzināšanas programma «e-TAP+»</a:t>
            </a:r>
            <a:endParaRPr lang="lv-LV" dirty="0"/>
          </a:p>
          <a:p>
            <a:r>
              <a:rPr lang="lv-LV" dirty="0">
                <a:ea typeface="+mn-lt"/>
                <a:cs typeface="+mn-lt"/>
              </a:rPr>
              <a:t>(</a:t>
            </a:r>
            <a:r>
              <a:rPr lang="lv-LV" dirty="0" err="1">
                <a:ea typeface="+mn-lt"/>
                <a:cs typeface="+mn-lt"/>
              </a:rPr>
              <a:t>digitalizēta</a:t>
            </a:r>
            <a:r>
              <a:rPr lang="lv-LV" dirty="0">
                <a:ea typeface="+mn-lt"/>
                <a:cs typeface="+mn-lt"/>
              </a:rPr>
              <a:t> prezentācija) 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9731B-7097-F650-E63C-F6538361F4F4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95D3C9FE-09A7-4AA0-6936-4B7FFE168501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052DE-2C60-4CB3-AB88-1071E4DF8A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4712" y="2097450"/>
            <a:ext cx="2657587" cy="266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F3602-80FA-49EB-8B34-62B682F93860}"/>
              </a:ext>
            </a:extLst>
          </p:cNvPr>
          <p:cNvSpPr txBox="1"/>
          <p:nvPr/>
        </p:nvSpPr>
        <p:spPr>
          <a:xfrm>
            <a:off x="198782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Tiešsaistes etiķete.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42CD4-76E1-4F33-8802-30576EF59345}"/>
              </a:ext>
            </a:extLst>
          </p:cNvPr>
          <p:cNvSpPr txBox="1"/>
          <p:nvPr/>
        </p:nvSpPr>
        <p:spPr>
          <a:xfrm>
            <a:off x="1254206" y="953316"/>
            <a:ext cx="9683588" cy="9793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Pieraksti tiešsaistes etiķetes kontrolsarakstu:</a:t>
            </a:r>
            <a:b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jādara, lai adekvāti komunicētos interneta vidē? 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0F24A-E27E-4C2F-BE5C-BF9A3B776C45}"/>
              </a:ext>
            </a:extLst>
          </p:cNvPr>
          <p:cNvSpPr txBox="1"/>
          <p:nvPr/>
        </p:nvSpPr>
        <p:spPr>
          <a:xfrm>
            <a:off x="1732126" y="2142787"/>
            <a:ext cx="6549236" cy="41515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tu vienmēr ņem vērā to, ko esi iekļāvis savā kontrolsarakstā, kad izmanto tehnoloģijas vai tiešsaistes resursus? Ja ne, kāpēc?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Kādas kļūdas esi pieļāvis pagātnē, un ko tu varētu darīt citādi turpmāk?</a:t>
            </a:r>
          </a:p>
        </p:txBody>
      </p:sp>
    </p:spTree>
    <p:extLst>
      <p:ext uri="{BB962C8B-B14F-4D97-AF65-F5344CB8AC3E}">
        <p14:creationId xmlns:p14="http://schemas.microsoft.com/office/powerpoint/2010/main" val="181577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B4796-6315-43DB-9C2F-2952DA7C8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233">
            <a:off x="7679465" y="1030833"/>
            <a:ext cx="2797269" cy="3465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0BD72-A103-4043-8293-6E1C981C39F1}"/>
              </a:ext>
            </a:extLst>
          </p:cNvPr>
          <p:cNvSpPr txBox="1"/>
          <p:nvPr/>
        </p:nvSpPr>
        <p:spPr>
          <a:xfrm>
            <a:off x="185531" y="108720"/>
            <a:ext cx="834887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Rīcības plāns tiešsaistes reputācijas veidošanai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3A3A7-DEDB-47D0-BFCC-9233E2543FB0}"/>
              </a:ext>
            </a:extLst>
          </p:cNvPr>
          <p:cNvSpPr txBox="1"/>
          <p:nvPr/>
        </p:nvSpPr>
        <p:spPr>
          <a:xfrm>
            <a:off x="621629" y="1937046"/>
            <a:ext cx="5910470" cy="21735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Aizpildiet rīcības plāna lapu!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Kurus ierakstus Danielam vajadzētu publicēt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kurā platformā viņš to varētu darīt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? </a:t>
            </a:r>
            <a:endParaRPr lang="lv-LV" sz="2800" dirty="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4CA2C-6795-4D85-9FEC-7EC7CE60EFFC}"/>
              </a:ext>
            </a:extLst>
          </p:cNvPr>
          <p:cNvSpPr txBox="1"/>
          <p:nvPr/>
        </p:nvSpPr>
        <p:spPr>
          <a:xfrm>
            <a:off x="1071466" y="4926545"/>
            <a:ext cx="891871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000" dirty="0"/>
              <a:t>Pievienojiet savas idejas, kā pozitīva reputācija tiešsaistē palīdzēs sasniegt personīgos mērķus skolā, meklējot darbu, tālākā izglītībā, darbā, tiekot izraudzītam par kandidātu vadošā amatā utt.!</a:t>
            </a:r>
          </a:p>
        </p:txBody>
      </p:sp>
    </p:spTree>
    <p:extLst>
      <p:ext uri="{BB962C8B-B14F-4D97-AF65-F5344CB8AC3E}">
        <p14:creationId xmlns:p14="http://schemas.microsoft.com/office/powerpoint/2010/main" val="298343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902121" cy="17670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3353880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Resursi pieejami: </a:t>
            </a:r>
            <a:r>
              <a:rPr lang="lv-LV" dirty="0">
                <a:ea typeface="+mn-lt"/>
                <a:cs typeface="+mn-lt"/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Programmas administrators: Dr. Manuels </a:t>
            </a:r>
            <a:r>
              <a:rPr lang="lv-LV" dirty="0" err="1">
                <a:ea typeface="+mn-lt"/>
                <a:cs typeface="+mn-lt"/>
              </a:rPr>
              <a:t>Fernandezs</a:t>
            </a:r>
            <a:r>
              <a:rPr lang="lv-LV" dirty="0">
                <a:ea typeface="+mn-lt"/>
                <a:cs typeface="+mn-lt"/>
              </a:rPr>
              <a:t>. </a:t>
            </a:r>
            <a:r>
              <a:rPr lang="lv-LV" dirty="0">
                <a:ea typeface="+mn-lt"/>
                <a:cs typeface="+mn-lt"/>
                <a:hlinkClick r:id="rId3"/>
              </a:rPr>
              <a:t>manuels.fernandezs@lu.lv</a:t>
            </a:r>
            <a:r>
              <a:rPr lang="lv-LV" dirty="0">
                <a:ea typeface="+mn-lt"/>
                <a:cs typeface="+mn-lt"/>
              </a:rPr>
              <a:t>, +371 26253625.</a:t>
            </a:r>
            <a:endParaRPr lang="lv-LV" dirty="0"/>
          </a:p>
          <a:p>
            <a:pPr algn="just">
              <a:buNone/>
              <a:defRPr/>
            </a:pPr>
            <a:r>
              <a:rPr lang="lv-LV" dirty="0">
                <a:ea typeface="+mn-lt"/>
                <a:cs typeface="+mn-lt"/>
              </a:rPr>
              <a:t>Imantas 7. līnija 1, 223. telpa, Rīga, LV-1083, Latvija</a:t>
            </a: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Latvijas Universitātes Pedagoģijas, psiholoģijas un mākslas fakultātes Pedagoģijas zinātniskā institūta vadošais pētnieks</a:t>
            </a:r>
            <a:endParaRPr lang="lv-LV" dirty="0"/>
          </a:p>
          <a:p>
            <a:pPr algn="just">
              <a:buNone/>
            </a:pPr>
            <a:r>
              <a:rPr lang="lv-LV" i="1" dirty="0">
                <a:ea typeface="+mn-lt"/>
                <a:cs typeface="+mn-lt"/>
              </a:rPr>
              <a:t>“Digitālas mācību programmas efektivitātes izpēte jauniešu tikumiskajai audzināšanai Latvijas izglītības iestādēs (no 1. līdz 12. klasei)” (03.01.2022-30.12.2024). Latvijas Zinātnes Padomes p</a:t>
            </a:r>
            <a:r>
              <a:rPr lang="lv-LV" dirty="0">
                <a:ea typeface="+mn-lt"/>
                <a:cs typeface="+mn-lt"/>
              </a:rPr>
              <a:t>rojekta Nr. lzp-2021/1-0385; LU reģistrācijas </a:t>
            </a:r>
            <a:r>
              <a:rPr lang="lv-LV" dirty="0" err="1">
                <a:ea typeface="+mn-lt"/>
                <a:cs typeface="+mn-lt"/>
              </a:rPr>
              <a:t>Nr</a:t>
            </a:r>
            <a:r>
              <a:rPr lang="lv-LV" dirty="0">
                <a:ea typeface="+mn-lt"/>
                <a:cs typeface="+mn-lt"/>
              </a:rPr>
              <a:t>: LZP2021/119</a:t>
            </a: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F522F-A1E7-415C-8F89-CBB70DD2BE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2914" y="3270002"/>
            <a:ext cx="3487273" cy="2180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E88FA-D511-467E-9CE4-ED092633F222}"/>
              </a:ext>
            </a:extLst>
          </p:cNvPr>
          <p:cNvSpPr txBox="1"/>
          <p:nvPr/>
        </p:nvSpPr>
        <p:spPr>
          <a:xfrm>
            <a:off x="342624" y="978219"/>
            <a:ext cx="7905750" cy="4878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latin typeface="Calibri"/>
                <a:ea typeface="Times New Roman" panose="02020603050405020304" pitchFamily="18" charset="0"/>
                <a:cs typeface="Times New Roman"/>
              </a:rPr>
              <a:t>Iedomājies </a:t>
            </a:r>
            <a:r>
              <a:rPr lang="lv-LV" sz="4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cilvēkus, kuru reputācija, </a:t>
            </a:r>
            <a:r>
              <a:rPr lang="lv-LV" sz="4000" dirty="0">
                <a:latin typeface="Calibri"/>
                <a:ea typeface="Times New Roman" panose="02020603050405020304" pitchFamily="18" charset="0"/>
                <a:cs typeface="Times New Roman"/>
              </a:rPr>
              <a:t>tavuprāt</a:t>
            </a:r>
            <a:r>
              <a:rPr lang="lv-LV" sz="4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ir pozitīva</a:t>
            </a:r>
            <a:r>
              <a:rPr lang="lv-LV" sz="4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4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(tās var būt slavenības vai cilvēki, ar kuriem esi saticies un ko pazīsti personīgi</a:t>
            </a:r>
            <a:r>
              <a:rPr lang="lv-LV" sz="4000" dirty="0">
                <a:latin typeface="Calibri"/>
                <a:ea typeface="Times New Roman" panose="02020603050405020304" pitchFamily="18" charset="0"/>
                <a:cs typeface="Times New Roman"/>
              </a:rPr>
              <a:t>)!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4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viņi darīja, lai izveidotu pozitīvu reputāciju.</a:t>
            </a:r>
          </a:p>
        </p:txBody>
      </p:sp>
    </p:spTree>
    <p:extLst>
      <p:ext uri="{BB962C8B-B14F-4D97-AF65-F5344CB8AC3E}">
        <p14:creationId xmlns:p14="http://schemas.microsoft.com/office/powerpoint/2010/main" val="21736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F522F-A1E7-415C-8F89-CBB70DD2BE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473" y="4296784"/>
            <a:ext cx="3487273" cy="2180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E88FA-D511-467E-9CE4-ED092633F222}"/>
              </a:ext>
            </a:extLst>
          </p:cNvPr>
          <p:cNvSpPr txBox="1"/>
          <p:nvPr/>
        </p:nvSpPr>
        <p:spPr>
          <a:xfrm>
            <a:off x="342623" y="978219"/>
            <a:ext cx="9267469" cy="39362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Izmanto ‘Word </a:t>
            </a:r>
            <a:r>
              <a:rPr lang="lv-LV" sz="2800" dirty="0" err="1">
                <a:latin typeface="Calibri"/>
                <a:ea typeface="Times New Roman" panose="02020603050405020304" pitchFamily="18" charset="0"/>
                <a:cs typeface="Times New Roman"/>
              </a:rPr>
              <a:t>Cloud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’ lai atbildētu uz jautājumu:</a:t>
            </a:r>
            <a:endParaRPr lang="lv-LV" sz="2000" dirty="0"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800" dirty="0">
              <a:ea typeface="+mn-lt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" sz="6600" b="1" dirty="0">
                <a:ea typeface="+mn-lt"/>
                <a:cs typeface="+mn-lt"/>
              </a:rPr>
              <a:t>Kādi tikumi piemīt jūsu nosauktajiem cilvēkiem?</a:t>
            </a:r>
            <a:endParaRPr lang="lv-LV" sz="6600" b="1" dirty="0"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64EF3106-B45B-4C36-B88C-EC55A8BE31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07" y="4696348"/>
            <a:ext cx="3413603" cy="878952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9814B713-847D-D17F-C930-3CFD5F01C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951" y="5575300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0378D-0A24-4B7F-AE65-4AA2DE3B2F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1" y="2244112"/>
            <a:ext cx="2597477" cy="2369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FB4B6-0E86-487D-86A7-341373518003}"/>
              </a:ext>
            </a:extLst>
          </p:cNvPr>
          <p:cNvSpPr txBox="1"/>
          <p:nvPr/>
        </p:nvSpPr>
        <p:spPr>
          <a:xfrm>
            <a:off x="3444035" y="1375104"/>
            <a:ext cx="7901408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4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laba reputācija varētu tev palīdzēt dažādās dzīves jomās</a:t>
            </a:r>
            <a:r>
              <a:rPr lang="lv-LV" sz="4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lv-LV" sz="4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piemēram, draudzībā, karjerā, brīvprātīgajā darbā?</a:t>
            </a:r>
            <a:r>
              <a:rPr lang="lv-LV" sz="48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algn="just"/>
            <a:endParaRPr lang="lv-LV" sz="4800" b="1" dirty="0">
              <a:latin typeface="Calibri"/>
              <a:cs typeface="Times New Roman"/>
            </a:endParaRPr>
          </a:p>
          <a:p>
            <a:pPr algn="just"/>
            <a:r>
              <a:rPr lang="lv-LV" sz="3200" i="1" dirty="0">
                <a:latin typeface="Calibri"/>
                <a:cs typeface="Times New Roman"/>
              </a:rPr>
              <a:t>Apspriež šo jautājumu ar klasesbiedru un dalies ar savām domām!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1857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576F0-ADFB-4F3A-9EF9-D7C9C80F52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0286" y="4968766"/>
            <a:ext cx="2592205" cy="1889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05FF8-3457-4C35-A224-E17C7E858558}"/>
              </a:ext>
            </a:extLst>
          </p:cNvPr>
          <p:cNvSpPr txBox="1"/>
          <p:nvPr/>
        </p:nvSpPr>
        <p:spPr>
          <a:xfrm>
            <a:off x="550565" y="1103477"/>
            <a:ext cx="10699325" cy="38652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reputāciju var izveidot gan tiešsaistē, gan dzīvē. Kādās dažādās dzīves jomās mēs varam izkopt savu reputāciju tiešsaistē?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Kādu informāciju par sevi mēs ikdienā publicējam tiešsaistē? (izmantojot foto, video, blogus, komentārus, sociālos tīklus)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solidFill>
                  <a:srgbClr val="EF3F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svarīgi </a:t>
            </a: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paturēt prātā, ka visa tiešsaistes saziņa ir publiska. Viss, ko esi publicējis tiešsaistē, visticamāk, pastāvēs tur vienmēr.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1DFD6-AFFD-4C79-B2E7-2D32EDFD898B}"/>
              </a:ext>
            </a:extLst>
          </p:cNvPr>
          <p:cNvSpPr txBox="1"/>
          <p:nvPr/>
        </p:nvSpPr>
        <p:spPr>
          <a:xfrm>
            <a:off x="212034" y="175707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Reputācija tiešsaistē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576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576F0-ADFB-4F3A-9EF9-D7C9C80F52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456" y="2179807"/>
            <a:ext cx="3428018" cy="249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B06AC-B87D-4BAD-B078-76FC3E7FEAD4}"/>
              </a:ext>
            </a:extLst>
          </p:cNvPr>
          <p:cNvSpPr txBox="1"/>
          <p:nvPr/>
        </p:nvSpPr>
        <p:spPr>
          <a:xfrm>
            <a:off x="1000545" y="1579642"/>
            <a:ext cx="609600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4800" b="1" dirty="0">
                <a:latin typeface="Calibri"/>
                <a:cs typeface="Calibri"/>
              </a:rPr>
              <a:t>Kāda informācija varētu sabojāt cilvēka reputāciju tiešsaistē? </a:t>
            </a:r>
            <a:br>
              <a:rPr lang="lv-LV" sz="4800" b="1" dirty="0">
                <a:latin typeface="Calibri"/>
                <a:cs typeface="Calibri"/>
              </a:rPr>
            </a:br>
            <a:r>
              <a:rPr lang="lv-LV" sz="4800" b="1" dirty="0">
                <a:latin typeface="Calibri"/>
                <a:cs typeface="Calibri"/>
              </a:rPr>
              <a:t>Vai vari nosaukt piemērus?</a:t>
            </a:r>
            <a:endParaRPr lang="en-US" sz="4000" b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1DFD6-AFFD-4C79-B2E7-2D32EDFD898B}"/>
              </a:ext>
            </a:extLst>
          </p:cNvPr>
          <p:cNvSpPr txBox="1"/>
          <p:nvPr/>
        </p:nvSpPr>
        <p:spPr>
          <a:xfrm>
            <a:off x="212034" y="175707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Reputācija tiešsaistē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15FE2AB4-2BD1-4ACD-9D13-DB7F1466AC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05" y="4980657"/>
            <a:ext cx="2987640" cy="76927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82656C42-C8C2-58EA-F2F2-E11F0CACF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968" y="5791270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6CD69-D38E-4E8C-A893-CA8DF4E4AA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2871" y="4821183"/>
            <a:ext cx="2576642" cy="191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9EA68-BDE0-414E-9FFF-663D3A70B4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3067" y="1599800"/>
            <a:ext cx="2425019" cy="3221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53EB4-D9CE-4D15-946C-9B88D24C5213}"/>
              </a:ext>
            </a:extLst>
          </p:cNvPr>
          <p:cNvSpPr txBox="1"/>
          <p:nvPr/>
        </p:nvSpPr>
        <p:spPr>
          <a:xfrm>
            <a:off x="119268" y="117085"/>
            <a:ext cx="8097079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Pozitīvas tiešsaistes reputācijas veidošana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4E607-2D7F-4E6F-B33C-6C22669A4C07}"/>
              </a:ext>
            </a:extLst>
          </p:cNvPr>
          <p:cNvSpPr txBox="1"/>
          <p:nvPr/>
        </p:nvSpPr>
        <p:spPr>
          <a:xfrm>
            <a:off x="1209888" y="1513098"/>
            <a:ext cx="6721176" cy="287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varētu </a:t>
            </a:r>
            <a:r>
              <a:rPr lang="lv-LV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proaktīvi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izmantot sociālos tīklus un citas tiešsaistes tehnoloģijas, lai sasniegtu savus mērķus?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Izveidojiet dienasgrāmatas ierakstu, norādot 3 mērķus šim mācību gadam! Tie var būt saistīti ar mācību procesu vai nākotnes karjeru.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8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BC020E-C1F9-411B-A01B-6BE7D740DA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1843" y="2348789"/>
            <a:ext cx="2425844" cy="1895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5EEC3-86CB-48C1-AB5F-42E52F832412}"/>
              </a:ext>
            </a:extLst>
          </p:cNvPr>
          <p:cNvSpPr txBox="1"/>
          <p:nvPr/>
        </p:nvSpPr>
        <p:spPr>
          <a:xfrm>
            <a:off x="742122" y="1982945"/>
            <a:ext cx="8097078" cy="2627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sociālie tīkli var palīdzēt sasniegt mērķus?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varētu izveidot pozitīvu reputāciju?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ieraksti un kuri sociālie tīkli varētu palīdzēt?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tikumi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jāizmanto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lai sasniegtu savus mērķus?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tehnoloģijas var palīdzēt tos sasniegt?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2FDB9-8B41-4C42-8D85-CFF8D80E4DE6}"/>
              </a:ext>
            </a:extLst>
          </p:cNvPr>
          <p:cNvSpPr txBox="1"/>
          <p:nvPr/>
        </p:nvSpPr>
        <p:spPr>
          <a:xfrm>
            <a:off x="119268" y="117085"/>
            <a:ext cx="8097079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Pozitīvas tiešsaistes reputācijas veidošana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96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F3602-80FA-49EB-8B34-62B682F93860}"/>
              </a:ext>
            </a:extLst>
          </p:cNvPr>
          <p:cNvSpPr txBox="1"/>
          <p:nvPr/>
        </p:nvSpPr>
        <p:spPr>
          <a:xfrm>
            <a:off x="198782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Tiešsaistes etiķete.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42CD4-76E1-4F33-8802-30576EF59345}"/>
              </a:ext>
            </a:extLst>
          </p:cNvPr>
          <p:cNvSpPr txBox="1"/>
          <p:nvPr/>
        </p:nvSpPr>
        <p:spPr>
          <a:xfrm>
            <a:off x="1340738" y="1266835"/>
            <a:ext cx="9131730" cy="32895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lv-LV" sz="6600" b="1" dirty="0">
                <a:latin typeface="Calibri"/>
                <a:ea typeface="Times New Roman" panose="02020603050405020304" pitchFamily="18" charset="0"/>
                <a:cs typeface="Calibri"/>
              </a:rPr>
              <a:t>Ar kādiem vārdiem Tev saistās vārds «</a:t>
            </a:r>
            <a:r>
              <a:rPr lang="lv-LV" sz="66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etiķete»</a:t>
            </a:r>
            <a:r>
              <a:rPr lang="lv-LV" sz="6600" b="1" dirty="0">
                <a:latin typeface="Calibri"/>
                <a:ea typeface="Times New Roman" panose="02020603050405020304" pitchFamily="18" charset="0"/>
                <a:cs typeface="Calibri"/>
              </a:rPr>
              <a:t>?</a:t>
            </a:r>
            <a:endParaRPr lang="en-US" sz="6600" dirty="0">
              <a:latin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015F69A4-2BB6-406A-8ED5-E5F9B9A0A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4204182"/>
            <a:ext cx="2735755" cy="70441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58C02FE7-0170-39D4-7B12-3EBB9D5E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702" y="4908598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12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cd8bb90-b1cb-4fe5-8892-66ea2dba031d"/>
    <ds:schemaRef ds:uri="http://www.w3.org/XML/1998/namespace"/>
    <ds:schemaRef ds:uri="http://purl.org/dc/dcmitype/"/>
    <ds:schemaRef ds:uri="42849b6b-6ccc-423c-92da-67f4062e2063"/>
  </ds:schemaRefs>
</ds:datastoreItem>
</file>

<file path=customXml/itemProps3.xml><?xml version="1.0" encoding="utf-8"?>
<ds:datastoreItem xmlns:ds="http://schemas.openxmlformats.org/officeDocument/2006/customXml" ds:itemID="{E840CD39-1128-435B-8081-027E7FC73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554</Words>
  <Application>Microsoft Office PowerPoint</Application>
  <PresentationFormat>Platekrāna</PresentationFormat>
  <Paragraphs>46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dizains</vt:lpstr>
      <vt:lpstr>8. klase   Tēma:Tehnoloģiju pasaule  2.  nodarbība: Pozitīvas tiešsaistes reputācijas veidošana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203</cp:revision>
  <dcterms:created xsi:type="dcterms:W3CDTF">2019-06-13T10:46:31Z</dcterms:created>
  <dcterms:modified xsi:type="dcterms:W3CDTF">2023-01-25T13:57:04Z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