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11" r:id="rId5"/>
    <p:sldId id="312" r:id="rId6"/>
    <p:sldId id="318" r:id="rId7"/>
    <p:sldId id="319" r:id="rId8"/>
    <p:sldId id="320" r:id="rId9"/>
    <p:sldId id="321" r:id="rId10"/>
    <p:sldId id="322" r:id="rId11"/>
    <p:sldId id="323" r:id="rId12"/>
    <p:sldId id="326" r:id="rId13"/>
    <p:sldId id="324" r:id="rId14"/>
    <p:sldId id="32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5AAE1"/>
    <a:srgbClr val="EF3F35"/>
    <a:srgbClr val="8DC6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AA3FF-317F-46A5-8EF8-00C2AE340843}" v="2" dt="2021-10-07T11:55:16.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07"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s Mūrnieks" userId="S::murnieks@edu.lu.lv::3e8de971-bca6-4a40-98d7-345a6aeb0e19" providerId="AD" clId="Web-{DC409AFD-2996-4B45-9145-5C5D41907108}"/>
    <pc:docChg chg="addSld modSld">
      <pc:chgData name="Andrejs Mūrnieks" userId="S::murnieks@edu.lu.lv::3e8de971-bca6-4a40-98d7-345a6aeb0e19" providerId="AD" clId="Web-{DC409AFD-2996-4B45-9145-5C5D41907108}" dt="2021-07-25T15:31:37.971" v="176" actId="20577"/>
      <pc:docMkLst>
        <pc:docMk/>
      </pc:docMkLst>
    </pc:docChg>
  </pc:docChgLst>
  <pc:docChgLst>
    <pc:chgData name="Andrejs Mūrnieks" userId="S::murnieks@edu.lu.lv::3e8de971-bca6-4a40-98d7-345a6aeb0e19" providerId="AD" clId="Web-{79E95EFC-6474-41C3-BF66-AAD7D1EFAA09}"/>
    <pc:docChg chg="modSld">
      <pc:chgData name="Andrejs Mūrnieks" userId="S::murnieks@edu.lu.lv::3e8de971-bca6-4a40-98d7-345a6aeb0e19" providerId="AD" clId="Web-{79E95EFC-6474-41C3-BF66-AAD7D1EFAA09}" dt="2021-08-20T14:47:39.497" v="37" actId="20577"/>
      <pc:docMkLst>
        <pc:docMk/>
      </pc:docMkLst>
    </pc:docChg>
  </pc:docChgLst>
  <pc:docChgLst>
    <pc:chgData name="Andrejs Mūrnieks" userId="S::murnieks@edu.lu.lv::3e8de971-bca6-4a40-98d7-345a6aeb0e19" providerId="AD" clId="Web-{4030AA6C-5F37-4145-8CC5-9F30275723B0}"/>
    <pc:docChg chg="modSld sldOrd">
      <pc:chgData name="Andrejs Mūrnieks" userId="S::murnieks@edu.lu.lv::3e8de971-bca6-4a40-98d7-345a6aeb0e19" providerId="AD" clId="Web-{4030AA6C-5F37-4145-8CC5-9F30275723B0}" dt="2021-07-25T19:31:19.746" v="2"/>
      <pc:docMkLst>
        <pc:docMk/>
      </pc:docMkLst>
      <pc:sldChg chg="ord">
        <pc:chgData name="Andrejs Mūrnieks" userId="S::murnieks@edu.lu.lv::3e8de971-bca6-4a40-98d7-345a6aeb0e19" providerId="AD" clId="Web-{4030AA6C-5F37-4145-8CC5-9F30275723B0}" dt="2021-07-25T19:31:19.746" v="2"/>
        <pc:sldMkLst>
          <pc:docMk/>
          <pc:sldMk cId="2838075699" sldId="325"/>
        </pc:sldMkLst>
      </pc:sldChg>
    </pc:docChg>
  </pc:docChgLst>
  <pc:docChgLst>
    <pc:chgData name="Baiba Kaļķe" userId="S::baibak@edu.lu.lv::090b5955-d8cd-4512-94e7-80946276549e" providerId="AD" clId="Web-{9DE46960-FAEE-4A3F-AF73-BAE30A7DA1B6}"/>
    <pc:docChg chg="modSld">
      <pc:chgData name="Baiba Kaļķe" userId="S::baibak@edu.lu.lv::090b5955-d8cd-4512-94e7-80946276549e" providerId="AD" clId="Web-{9DE46960-FAEE-4A3F-AF73-BAE30A7DA1B6}" dt="2021-09-20T17:48:47.396" v="242" actId="14100"/>
      <pc:docMkLst>
        <pc:docMk/>
      </pc:docMkLst>
      <pc:sldChg chg="modSp">
        <pc:chgData name="Baiba Kaļķe" userId="S::baibak@edu.lu.lv::090b5955-d8cd-4512-94e7-80946276549e" providerId="AD" clId="Web-{9DE46960-FAEE-4A3F-AF73-BAE30A7DA1B6}" dt="2021-09-20T17:37:03.088" v="1" actId="20577"/>
        <pc:sldMkLst>
          <pc:docMk/>
          <pc:sldMk cId="445288992" sldId="312"/>
        </pc:sldMkLst>
        <pc:spChg chg="mod">
          <ac:chgData name="Baiba Kaļķe" userId="S::baibak@edu.lu.lv::090b5955-d8cd-4512-94e7-80946276549e" providerId="AD" clId="Web-{9DE46960-FAEE-4A3F-AF73-BAE30A7DA1B6}" dt="2021-09-20T17:37:03.088" v="1" actId="20577"/>
          <ac:spMkLst>
            <pc:docMk/>
            <pc:sldMk cId="445288992" sldId="312"/>
            <ac:spMk id="3" creationId="{00000000-0000-0000-0000-000000000000}"/>
          </ac:spMkLst>
        </pc:spChg>
      </pc:sldChg>
      <pc:sldChg chg="modSp">
        <pc:chgData name="Baiba Kaļķe" userId="S::baibak@edu.lu.lv::090b5955-d8cd-4512-94e7-80946276549e" providerId="AD" clId="Web-{9DE46960-FAEE-4A3F-AF73-BAE30A7DA1B6}" dt="2021-09-20T17:38:09.089" v="18" actId="20577"/>
        <pc:sldMkLst>
          <pc:docMk/>
          <pc:sldMk cId="979649434" sldId="318"/>
        </pc:sldMkLst>
        <pc:spChg chg="mod">
          <ac:chgData name="Baiba Kaļķe" userId="S::baibak@edu.lu.lv::090b5955-d8cd-4512-94e7-80946276549e" providerId="AD" clId="Web-{9DE46960-FAEE-4A3F-AF73-BAE30A7DA1B6}" dt="2021-09-20T17:37:39.292" v="16" actId="20577"/>
          <ac:spMkLst>
            <pc:docMk/>
            <pc:sldMk cId="979649434" sldId="318"/>
            <ac:spMk id="3" creationId="{00000000-0000-0000-0000-000000000000}"/>
          </ac:spMkLst>
        </pc:spChg>
        <pc:spChg chg="mod">
          <ac:chgData name="Baiba Kaļķe" userId="S::baibak@edu.lu.lv::090b5955-d8cd-4512-94e7-80946276549e" providerId="AD" clId="Web-{9DE46960-FAEE-4A3F-AF73-BAE30A7DA1B6}" dt="2021-09-20T17:38:09.089" v="18" actId="20577"/>
          <ac:spMkLst>
            <pc:docMk/>
            <pc:sldMk cId="979649434" sldId="318"/>
            <ac:spMk id="6" creationId="{8D6829C7-422F-44F3-AF5D-5516ECFC071B}"/>
          </ac:spMkLst>
        </pc:spChg>
        <pc:picChg chg="mod">
          <ac:chgData name="Baiba Kaļķe" userId="S::baibak@edu.lu.lv::090b5955-d8cd-4512-94e7-80946276549e" providerId="AD" clId="Web-{9DE46960-FAEE-4A3F-AF73-BAE30A7DA1B6}" dt="2021-09-20T17:37:41.323" v="17" actId="1076"/>
          <ac:picMkLst>
            <pc:docMk/>
            <pc:sldMk cId="979649434" sldId="318"/>
            <ac:picMk id="2050" creationId="{1E57CA50-A159-4F6E-A4BF-EA5200372F8C}"/>
          </ac:picMkLst>
        </pc:picChg>
      </pc:sldChg>
      <pc:sldChg chg="modSp">
        <pc:chgData name="Baiba Kaļķe" userId="S::baibak@edu.lu.lv::090b5955-d8cd-4512-94e7-80946276549e" providerId="AD" clId="Web-{9DE46960-FAEE-4A3F-AF73-BAE30A7DA1B6}" dt="2021-09-20T17:39:27.653" v="55" actId="20577"/>
        <pc:sldMkLst>
          <pc:docMk/>
          <pc:sldMk cId="4291817841" sldId="319"/>
        </pc:sldMkLst>
        <pc:spChg chg="mod">
          <ac:chgData name="Baiba Kaļķe" userId="S::baibak@edu.lu.lv::090b5955-d8cd-4512-94e7-80946276549e" providerId="AD" clId="Web-{9DE46960-FAEE-4A3F-AF73-BAE30A7DA1B6}" dt="2021-09-20T17:38:56.887" v="40" actId="20577"/>
          <ac:spMkLst>
            <pc:docMk/>
            <pc:sldMk cId="4291817841" sldId="319"/>
            <ac:spMk id="5" creationId="{216FBD0A-1CAD-4E81-B0F4-C061F6A5D6CD}"/>
          </ac:spMkLst>
        </pc:spChg>
        <pc:spChg chg="mod">
          <ac:chgData name="Baiba Kaļķe" userId="S::baibak@edu.lu.lv::090b5955-d8cd-4512-94e7-80946276549e" providerId="AD" clId="Web-{9DE46960-FAEE-4A3F-AF73-BAE30A7DA1B6}" dt="2021-09-20T17:38:26.277" v="20" actId="20577"/>
          <ac:spMkLst>
            <pc:docMk/>
            <pc:sldMk cId="4291817841" sldId="319"/>
            <ac:spMk id="7" creationId="{8EB09A1D-2C81-43FD-A80C-E7710EF17D14}"/>
          </ac:spMkLst>
        </pc:spChg>
        <pc:spChg chg="mod">
          <ac:chgData name="Baiba Kaļķe" userId="S::baibak@edu.lu.lv::090b5955-d8cd-4512-94e7-80946276549e" providerId="AD" clId="Web-{9DE46960-FAEE-4A3F-AF73-BAE30A7DA1B6}" dt="2021-09-20T17:39:27.653" v="55" actId="20577"/>
          <ac:spMkLst>
            <pc:docMk/>
            <pc:sldMk cId="4291817841" sldId="319"/>
            <ac:spMk id="8" creationId="{26089617-77F9-4205-A4F1-6D1D24FF9EC7}"/>
          </ac:spMkLst>
        </pc:spChg>
      </pc:sldChg>
      <pc:sldChg chg="modSp">
        <pc:chgData name="Baiba Kaļķe" userId="S::baibak@edu.lu.lv::090b5955-d8cd-4512-94e7-80946276549e" providerId="AD" clId="Web-{9DE46960-FAEE-4A3F-AF73-BAE30A7DA1B6}" dt="2021-09-20T17:41:14.139" v="71" actId="20577"/>
        <pc:sldMkLst>
          <pc:docMk/>
          <pc:sldMk cId="1354566647" sldId="320"/>
        </pc:sldMkLst>
        <pc:spChg chg="mod">
          <ac:chgData name="Baiba Kaļķe" userId="S::baibak@edu.lu.lv::090b5955-d8cd-4512-94e7-80946276549e" providerId="AD" clId="Web-{9DE46960-FAEE-4A3F-AF73-BAE30A7DA1B6}" dt="2021-09-20T17:39:31.200" v="56" actId="20577"/>
          <ac:spMkLst>
            <pc:docMk/>
            <pc:sldMk cId="1354566647" sldId="320"/>
            <ac:spMk id="7" creationId="{8EB09A1D-2C81-43FD-A80C-E7710EF17D14}"/>
          </ac:spMkLst>
        </pc:spChg>
        <pc:spChg chg="mod">
          <ac:chgData name="Baiba Kaļķe" userId="S::baibak@edu.lu.lv::090b5955-d8cd-4512-94e7-80946276549e" providerId="AD" clId="Web-{9DE46960-FAEE-4A3F-AF73-BAE30A7DA1B6}" dt="2021-09-20T17:39:55.200" v="61" actId="20577"/>
          <ac:spMkLst>
            <pc:docMk/>
            <pc:sldMk cId="1354566647" sldId="320"/>
            <ac:spMk id="8" creationId="{26089617-77F9-4205-A4F1-6D1D24FF9EC7}"/>
          </ac:spMkLst>
        </pc:spChg>
        <pc:spChg chg="mod">
          <ac:chgData name="Baiba Kaļķe" userId="S::baibak@edu.lu.lv::090b5955-d8cd-4512-94e7-80946276549e" providerId="AD" clId="Web-{9DE46960-FAEE-4A3F-AF73-BAE30A7DA1B6}" dt="2021-09-20T17:41:14.139" v="71" actId="20577"/>
          <ac:spMkLst>
            <pc:docMk/>
            <pc:sldMk cId="1354566647" sldId="320"/>
            <ac:spMk id="9" creationId="{F67D647F-E60E-4FFF-9838-92CB48013558}"/>
          </ac:spMkLst>
        </pc:spChg>
      </pc:sldChg>
      <pc:sldChg chg="modSp">
        <pc:chgData name="Baiba Kaļķe" userId="S::baibak@edu.lu.lv::090b5955-d8cd-4512-94e7-80946276549e" providerId="AD" clId="Web-{9DE46960-FAEE-4A3F-AF73-BAE30A7DA1B6}" dt="2021-09-20T17:41:41.483" v="76" actId="20577"/>
        <pc:sldMkLst>
          <pc:docMk/>
          <pc:sldMk cId="3691836599" sldId="321"/>
        </pc:sldMkLst>
        <pc:spChg chg="mod">
          <ac:chgData name="Baiba Kaļķe" userId="S::baibak@edu.lu.lv::090b5955-d8cd-4512-94e7-80946276549e" providerId="AD" clId="Web-{9DE46960-FAEE-4A3F-AF73-BAE30A7DA1B6}" dt="2021-09-20T17:41:41.483" v="76" actId="20577"/>
          <ac:spMkLst>
            <pc:docMk/>
            <pc:sldMk cId="3691836599" sldId="321"/>
            <ac:spMk id="4" creationId="{B6ADBA68-EA79-4F09-B349-1EF0DC57BC5C}"/>
          </ac:spMkLst>
        </pc:spChg>
        <pc:spChg chg="mod">
          <ac:chgData name="Baiba Kaļķe" userId="S::baibak@edu.lu.lv::090b5955-d8cd-4512-94e7-80946276549e" providerId="AD" clId="Web-{9DE46960-FAEE-4A3F-AF73-BAE30A7DA1B6}" dt="2021-09-20T17:41:19.998" v="72" actId="20577"/>
          <ac:spMkLst>
            <pc:docMk/>
            <pc:sldMk cId="3691836599" sldId="321"/>
            <ac:spMk id="5" creationId="{38C75072-11D5-4DDF-A064-1CADC362D529}"/>
          </ac:spMkLst>
        </pc:spChg>
      </pc:sldChg>
      <pc:sldChg chg="modSp">
        <pc:chgData name="Baiba Kaļķe" userId="S::baibak@edu.lu.lv::090b5955-d8cd-4512-94e7-80946276549e" providerId="AD" clId="Web-{9DE46960-FAEE-4A3F-AF73-BAE30A7DA1B6}" dt="2021-09-20T17:43:14.891" v="106" actId="20577"/>
        <pc:sldMkLst>
          <pc:docMk/>
          <pc:sldMk cId="3224059505" sldId="322"/>
        </pc:sldMkLst>
        <pc:spChg chg="mod">
          <ac:chgData name="Baiba Kaļķe" userId="S::baibak@edu.lu.lv::090b5955-d8cd-4512-94e7-80946276549e" providerId="AD" clId="Web-{9DE46960-FAEE-4A3F-AF73-BAE30A7DA1B6}" dt="2021-09-20T17:41:45.171" v="77" actId="20577"/>
          <ac:spMkLst>
            <pc:docMk/>
            <pc:sldMk cId="3224059505" sldId="322"/>
            <ac:spMk id="7" creationId="{8EB09A1D-2C81-43FD-A80C-E7710EF17D14}"/>
          </ac:spMkLst>
        </pc:spChg>
        <pc:spChg chg="mod">
          <ac:chgData name="Baiba Kaļķe" userId="S::baibak@edu.lu.lv::090b5955-d8cd-4512-94e7-80946276549e" providerId="AD" clId="Web-{9DE46960-FAEE-4A3F-AF73-BAE30A7DA1B6}" dt="2021-09-20T17:43:14.891" v="106" actId="20577"/>
          <ac:spMkLst>
            <pc:docMk/>
            <pc:sldMk cId="3224059505" sldId="322"/>
            <ac:spMk id="9" creationId="{F67D647F-E60E-4FFF-9838-92CB48013558}"/>
          </ac:spMkLst>
        </pc:spChg>
      </pc:sldChg>
      <pc:sldChg chg="modSp">
        <pc:chgData name="Baiba Kaļķe" userId="S::baibak@edu.lu.lv::090b5955-d8cd-4512-94e7-80946276549e" providerId="AD" clId="Web-{9DE46960-FAEE-4A3F-AF73-BAE30A7DA1B6}" dt="2021-09-20T17:43:54.829" v="113" actId="20577"/>
        <pc:sldMkLst>
          <pc:docMk/>
          <pc:sldMk cId="3040807512" sldId="323"/>
        </pc:sldMkLst>
        <pc:spChg chg="mod">
          <ac:chgData name="Baiba Kaļķe" userId="S::baibak@edu.lu.lv::090b5955-d8cd-4512-94e7-80946276549e" providerId="AD" clId="Web-{9DE46960-FAEE-4A3F-AF73-BAE30A7DA1B6}" dt="2021-09-20T17:43:26.203" v="108" actId="20577"/>
          <ac:spMkLst>
            <pc:docMk/>
            <pc:sldMk cId="3040807512" sldId="323"/>
            <ac:spMk id="7" creationId="{8EB09A1D-2C81-43FD-A80C-E7710EF17D14}"/>
          </ac:spMkLst>
        </pc:spChg>
        <pc:spChg chg="mod">
          <ac:chgData name="Baiba Kaļķe" userId="S::baibak@edu.lu.lv::090b5955-d8cd-4512-94e7-80946276549e" providerId="AD" clId="Web-{9DE46960-FAEE-4A3F-AF73-BAE30A7DA1B6}" dt="2021-09-20T17:43:54.829" v="113" actId="20577"/>
          <ac:spMkLst>
            <pc:docMk/>
            <pc:sldMk cId="3040807512" sldId="323"/>
            <ac:spMk id="9" creationId="{F67D647F-E60E-4FFF-9838-92CB48013558}"/>
          </ac:spMkLst>
        </pc:spChg>
      </pc:sldChg>
      <pc:sldChg chg="modSp">
        <pc:chgData name="Baiba Kaļķe" userId="S::baibak@edu.lu.lv::090b5955-d8cd-4512-94e7-80946276549e" providerId="AD" clId="Web-{9DE46960-FAEE-4A3F-AF73-BAE30A7DA1B6}" dt="2021-09-20T17:47:35.801" v="220" actId="20577"/>
        <pc:sldMkLst>
          <pc:docMk/>
          <pc:sldMk cId="2262653554" sldId="324"/>
        </pc:sldMkLst>
        <pc:spChg chg="mod">
          <ac:chgData name="Baiba Kaļķe" userId="S::baibak@edu.lu.lv::090b5955-d8cd-4512-94e7-80946276549e" providerId="AD" clId="Web-{9DE46960-FAEE-4A3F-AF73-BAE30A7DA1B6}" dt="2021-09-20T17:47:13.910" v="217" actId="20577"/>
          <ac:spMkLst>
            <pc:docMk/>
            <pc:sldMk cId="2262653554" sldId="324"/>
            <ac:spMk id="6" creationId="{9632B65F-F1D2-493A-8FB5-294075F40F09}"/>
          </ac:spMkLst>
        </pc:spChg>
        <pc:spChg chg="mod">
          <ac:chgData name="Baiba Kaļķe" userId="S::baibak@edu.lu.lv::090b5955-d8cd-4512-94e7-80946276549e" providerId="AD" clId="Web-{9DE46960-FAEE-4A3F-AF73-BAE30A7DA1B6}" dt="2021-09-20T17:44:00.360" v="114" actId="20577"/>
          <ac:spMkLst>
            <pc:docMk/>
            <pc:sldMk cId="2262653554" sldId="324"/>
            <ac:spMk id="7" creationId="{8EB09A1D-2C81-43FD-A80C-E7710EF17D14}"/>
          </ac:spMkLst>
        </pc:spChg>
        <pc:spChg chg="mod">
          <ac:chgData name="Baiba Kaļķe" userId="S::baibak@edu.lu.lv::090b5955-d8cd-4512-94e7-80946276549e" providerId="AD" clId="Web-{9DE46960-FAEE-4A3F-AF73-BAE30A7DA1B6}" dt="2021-09-20T17:47:35.801" v="220" actId="20577"/>
          <ac:spMkLst>
            <pc:docMk/>
            <pc:sldMk cId="2262653554" sldId="324"/>
            <ac:spMk id="8" creationId="{41A4979D-48E7-486A-8118-1B0D4F4F5C77}"/>
          </ac:spMkLst>
        </pc:spChg>
      </pc:sldChg>
      <pc:sldChg chg="modSp">
        <pc:chgData name="Baiba Kaļķe" userId="S::baibak@edu.lu.lv::090b5955-d8cd-4512-94e7-80946276549e" providerId="AD" clId="Web-{9DE46960-FAEE-4A3F-AF73-BAE30A7DA1B6}" dt="2021-09-20T17:48:47.396" v="242" actId="14100"/>
        <pc:sldMkLst>
          <pc:docMk/>
          <pc:sldMk cId="2838075699" sldId="325"/>
        </pc:sldMkLst>
        <pc:spChg chg="mod">
          <ac:chgData name="Baiba Kaļķe" userId="S::baibak@edu.lu.lv::090b5955-d8cd-4512-94e7-80946276549e" providerId="AD" clId="Web-{9DE46960-FAEE-4A3F-AF73-BAE30A7DA1B6}" dt="2021-09-20T17:47:58.660" v="222" actId="20577"/>
          <ac:spMkLst>
            <pc:docMk/>
            <pc:sldMk cId="2838075699" sldId="325"/>
            <ac:spMk id="7" creationId="{8EB09A1D-2C81-43FD-A80C-E7710EF17D14}"/>
          </ac:spMkLst>
        </pc:spChg>
        <pc:spChg chg="mod">
          <ac:chgData name="Baiba Kaļķe" userId="S::baibak@edu.lu.lv::090b5955-d8cd-4512-94e7-80946276549e" providerId="AD" clId="Web-{9DE46960-FAEE-4A3F-AF73-BAE30A7DA1B6}" dt="2021-09-20T17:48:42.692" v="241" actId="20577"/>
          <ac:spMkLst>
            <pc:docMk/>
            <pc:sldMk cId="2838075699" sldId="325"/>
            <ac:spMk id="8" creationId="{41A4979D-48E7-486A-8118-1B0D4F4F5C77}"/>
          </ac:spMkLst>
        </pc:spChg>
        <pc:spChg chg="mod">
          <ac:chgData name="Baiba Kaļķe" userId="S::baibak@edu.lu.lv::090b5955-d8cd-4512-94e7-80946276549e" providerId="AD" clId="Web-{9DE46960-FAEE-4A3F-AF73-BAE30A7DA1B6}" dt="2021-09-20T17:48:47.396" v="242" actId="14100"/>
          <ac:spMkLst>
            <pc:docMk/>
            <pc:sldMk cId="2838075699" sldId="325"/>
            <ac:spMk id="9" creationId="{95A91949-36EB-40D2-BE7A-B7DDFC544B79}"/>
          </ac:spMkLst>
        </pc:spChg>
      </pc:sldChg>
    </pc:docChg>
  </pc:docChgLst>
  <pc:docChgLst>
    <pc:chgData name="Manuel Joaquin Fernandez Gonzalez" userId="90e28fec-564e-43b0-9c13-1b12e1cad7dc" providerId="ADAL" clId="{163AA3FF-317F-46A5-8EF8-00C2AE340843}"/>
    <pc:docChg chg="undo custSel addSld modSld">
      <pc:chgData name="Manuel Joaquin Fernandez Gonzalez" userId="90e28fec-564e-43b0-9c13-1b12e1cad7dc" providerId="ADAL" clId="{163AA3FF-317F-46A5-8EF8-00C2AE340843}" dt="2021-10-07T11:59:14.173" v="81" actId="6549"/>
      <pc:docMkLst>
        <pc:docMk/>
      </pc:docMkLst>
      <pc:sldChg chg="modSp add mod">
        <pc:chgData name="Manuel Joaquin Fernandez Gonzalez" userId="90e28fec-564e-43b0-9c13-1b12e1cad7dc" providerId="ADAL" clId="{163AA3FF-317F-46A5-8EF8-00C2AE340843}" dt="2021-10-07T11:59:14.173" v="81" actId="6549"/>
        <pc:sldMkLst>
          <pc:docMk/>
          <pc:sldMk cId="4208785191" sldId="326"/>
        </pc:sldMkLst>
        <pc:spChg chg="mod">
          <ac:chgData name="Manuel Joaquin Fernandez Gonzalez" userId="90e28fec-564e-43b0-9c13-1b12e1cad7dc" providerId="ADAL" clId="{163AA3FF-317F-46A5-8EF8-00C2AE340843}" dt="2021-10-07T11:55:41.547" v="44" actId="1076"/>
          <ac:spMkLst>
            <pc:docMk/>
            <pc:sldMk cId="4208785191" sldId="326"/>
            <ac:spMk id="7" creationId="{8EB09A1D-2C81-43FD-A80C-E7710EF17D14}"/>
          </ac:spMkLst>
        </pc:spChg>
        <pc:spChg chg="mod">
          <ac:chgData name="Manuel Joaquin Fernandez Gonzalez" userId="90e28fec-564e-43b0-9c13-1b12e1cad7dc" providerId="ADAL" clId="{163AA3FF-317F-46A5-8EF8-00C2AE340843}" dt="2021-10-07T11:59:14.173" v="81" actId="6549"/>
          <ac:spMkLst>
            <pc:docMk/>
            <pc:sldMk cId="4208785191" sldId="326"/>
            <ac:spMk id="9" creationId="{F67D647F-E60E-4FFF-9838-92CB48013558}"/>
          </ac:spMkLst>
        </pc:spChg>
        <pc:picChg chg="mod modCrop">
          <ac:chgData name="Manuel Joaquin Fernandez Gonzalez" userId="90e28fec-564e-43b0-9c13-1b12e1cad7dc" providerId="ADAL" clId="{163AA3FF-317F-46A5-8EF8-00C2AE340843}" dt="2021-10-07T11:54:32.294" v="9" actId="1440"/>
          <ac:picMkLst>
            <pc:docMk/>
            <pc:sldMk cId="4208785191" sldId="326"/>
            <ac:picMk id="5" creationId="{853FC9A9-C04A-458D-B9E2-03C6B799C0CF}"/>
          </ac:picMkLst>
        </pc:picChg>
      </pc:sldChg>
    </pc:docChg>
  </pc:docChgLst>
  <pc:docChgLst>
    <pc:chgData name="Andrejs Mūrnieks" userId="S::murnieks@edu.lu.lv::3e8de971-bca6-4a40-98d7-345a6aeb0e19" providerId="AD" clId="Web-{811C0D56-3A10-4946-91C2-1ADF94FEA73B}"/>
    <pc:docChg chg="delSld">
      <pc:chgData name="Andrejs Mūrnieks" userId="S::murnieks@edu.lu.lv::3e8de971-bca6-4a40-98d7-345a6aeb0e19" providerId="AD" clId="Web-{811C0D56-3A10-4946-91C2-1ADF94FEA73B}" dt="2021-08-20T15:39:25.732" v="4"/>
      <pc:docMkLst>
        <pc:docMk/>
      </pc:docMkLst>
    </pc:docChg>
  </pc:docChgLst>
  <pc:docChgLst>
    <pc:chgData name="Andrejs Mūrnieks" userId="S::murnieks@edu.lu.lv::3e8de971-bca6-4a40-98d7-345a6aeb0e19" providerId="AD" clId="Web-{856450D5-7A48-4D33-9588-1480C2F395A6}"/>
    <pc:docChg chg="modSld">
      <pc:chgData name="Andrejs Mūrnieks" userId="S::murnieks@edu.lu.lv::3e8de971-bca6-4a40-98d7-345a6aeb0e19" providerId="AD" clId="Web-{856450D5-7A48-4D33-9588-1480C2F395A6}" dt="2021-08-20T14:39:41.098" v="12" actId="20577"/>
      <pc:docMkLst>
        <pc:docMk/>
      </pc:docMkLst>
    </pc:docChg>
  </pc:docChgLst>
  <pc:docChgLst>
    <pc:chgData name="Beāte Balandīna" userId="724c8780-c7e3-4d85-a0a7-cddd1c3a6593" providerId="ADAL" clId="{C669F5F1-D971-41EA-A8A6-B32204A84AF0}"/>
    <pc:docChg chg="custSel modSld modMainMaster">
      <pc:chgData name="Beāte Balandīna" userId="724c8780-c7e3-4d85-a0a7-cddd1c3a6593" providerId="ADAL" clId="{C669F5F1-D971-41EA-A8A6-B32204A84AF0}" dt="2021-09-01T18:53:31.555" v="86" actId="1076"/>
      <pc:docMkLst>
        <pc:docMk/>
      </pc:docMkLst>
      <pc:sldChg chg="addSp delSp modSp">
        <pc:chgData name="Beāte Balandīna" userId="724c8780-c7e3-4d85-a0a7-cddd1c3a6593" providerId="ADAL" clId="{C669F5F1-D971-41EA-A8A6-B32204A84AF0}" dt="2021-09-01T18:51:39.178" v="69" actId="5793"/>
        <pc:sldMkLst>
          <pc:docMk/>
          <pc:sldMk cId="0" sldId="262"/>
        </pc:sldMkLst>
        <pc:spChg chg="add del">
          <ac:chgData name="Beāte Balandīna" userId="724c8780-c7e3-4d85-a0a7-cddd1c3a6593" providerId="ADAL" clId="{C669F5F1-D971-41EA-A8A6-B32204A84AF0}" dt="2021-09-01T18:50:36.398" v="58"/>
          <ac:spMkLst>
            <pc:docMk/>
            <pc:sldMk cId="0" sldId="262"/>
            <ac:spMk id="2" creationId="{624F011A-C01C-4F0F-8578-B4AA490119F5}"/>
          </ac:spMkLst>
        </pc:spChg>
        <pc:spChg chg="add del">
          <ac:chgData name="Beāte Balandīna" userId="724c8780-c7e3-4d85-a0a7-cddd1c3a6593" providerId="ADAL" clId="{C669F5F1-D971-41EA-A8A6-B32204A84AF0}" dt="2021-09-01T18:50:36.398" v="58"/>
          <ac:spMkLst>
            <pc:docMk/>
            <pc:sldMk cId="0" sldId="262"/>
            <ac:spMk id="3" creationId="{8AAB32BF-A475-4EFA-981C-0078A88C1204}"/>
          </ac:spMkLst>
        </pc:spChg>
        <pc:spChg chg="add mod">
          <ac:chgData name="Beāte Balandīna" userId="724c8780-c7e3-4d85-a0a7-cddd1c3a6593" providerId="ADAL" clId="{C669F5F1-D971-41EA-A8A6-B32204A84AF0}" dt="2021-09-01T18:51:28.367" v="65" actId="1076"/>
          <ac:spMkLst>
            <pc:docMk/>
            <pc:sldMk cId="0" sldId="262"/>
            <ac:spMk id="4" creationId="{13A6F55A-93F3-44E7-9339-69136DD5BF5A}"/>
          </ac:spMkLst>
        </pc:spChg>
        <pc:spChg chg="add mod">
          <ac:chgData name="Beāte Balandīna" userId="724c8780-c7e3-4d85-a0a7-cddd1c3a6593" providerId="ADAL" clId="{C669F5F1-D971-41EA-A8A6-B32204A84AF0}" dt="2021-09-01T18:51:39.178" v="69" actId="5793"/>
          <ac:spMkLst>
            <pc:docMk/>
            <pc:sldMk cId="0" sldId="262"/>
            <ac:spMk id="5" creationId="{978E98D7-0704-4C63-A129-5D9F78E2784A}"/>
          </ac:spMkLst>
        </pc:spChg>
      </pc:sldChg>
      <pc:sldChg chg="addSp modSp">
        <pc:chgData name="Beāte Balandīna" userId="724c8780-c7e3-4d85-a0a7-cddd1c3a6593" providerId="ADAL" clId="{C669F5F1-D971-41EA-A8A6-B32204A84AF0}" dt="2021-09-01T18:49:42.895" v="55" actId="1076"/>
        <pc:sldMkLst>
          <pc:docMk/>
          <pc:sldMk cId="2057272332" sldId="311"/>
        </pc:sldMkLst>
        <pc:spChg chg="mod">
          <ac:chgData name="Beāte Balandīna" userId="724c8780-c7e3-4d85-a0a7-cddd1c3a6593" providerId="ADAL" clId="{C669F5F1-D971-41EA-A8A6-B32204A84AF0}" dt="2021-09-01T18:49:42.895" v="55" actId="1076"/>
          <ac:spMkLst>
            <pc:docMk/>
            <pc:sldMk cId="2057272332" sldId="311"/>
            <ac:spMk id="2" creationId="{00000000-0000-0000-0000-000000000000}"/>
          </ac:spMkLst>
        </pc:spChg>
        <pc:spChg chg="add mod">
          <ac:chgData name="Beāte Balandīna" userId="724c8780-c7e3-4d85-a0a7-cddd1c3a6593" providerId="ADAL" clId="{C669F5F1-D971-41EA-A8A6-B32204A84AF0}" dt="2021-09-01T18:49:38.162" v="54" actId="1076"/>
          <ac:spMkLst>
            <pc:docMk/>
            <pc:sldMk cId="2057272332" sldId="311"/>
            <ac:spMk id="3" creationId="{03EDDCB0-8D1C-5547-A3C6-98E05383C3CE}"/>
          </ac:spMkLst>
        </pc:spChg>
      </pc:sldChg>
      <pc:sldChg chg="modSp">
        <pc:chgData name="Beāte Balandīna" userId="724c8780-c7e3-4d85-a0a7-cddd1c3a6593" providerId="ADAL" clId="{C669F5F1-D971-41EA-A8A6-B32204A84AF0}" dt="2021-09-01T18:53:31.555" v="86" actId="1076"/>
        <pc:sldMkLst>
          <pc:docMk/>
          <pc:sldMk cId="979649434" sldId="318"/>
        </pc:sldMkLst>
        <pc:spChg chg="mod">
          <ac:chgData name="Beāte Balandīna" userId="724c8780-c7e3-4d85-a0a7-cddd1c3a6593" providerId="ADAL" clId="{C669F5F1-D971-41EA-A8A6-B32204A84AF0}" dt="2021-09-01T18:53:26.645" v="85" actId="1076"/>
          <ac:spMkLst>
            <pc:docMk/>
            <pc:sldMk cId="979649434" sldId="318"/>
            <ac:spMk id="3" creationId="{00000000-0000-0000-0000-000000000000}"/>
          </ac:spMkLst>
        </pc:spChg>
        <pc:spChg chg="mod">
          <ac:chgData name="Beāte Balandīna" userId="724c8780-c7e3-4d85-a0a7-cddd1c3a6593" providerId="ADAL" clId="{C669F5F1-D971-41EA-A8A6-B32204A84AF0}" dt="2021-09-01T18:52:32.552" v="76" actId="1076"/>
          <ac:spMkLst>
            <pc:docMk/>
            <pc:sldMk cId="979649434" sldId="318"/>
            <ac:spMk id="6" creationId="{8D6829C7-422F-44F3-AF5D-5516ECFC071B}"/>
          </ac:spMkLst>
        </pc:spChg>
        <pc:picChg chg="mod">
          <ac:chgData name="Beāte Balandīna" userId="724c8780-c7e3-4d85-a0a7-cddd1c3a6593" providerId="ADAL" clId="{C669F5F1-D971-41EA-A8A6-B32204A84AF0}" dt="2021-09-01T18:53:31.555" v="86" actId="1076"/>
          <ac:picMkLst>
            <pc:docMk/>
            <pc:sldMk cId="979649434" sldId="318"/>
            <ac:picMk id="2050" creationId="{1E57CA50-A159-4F6E-A4BF-EA5200372F8C}"/>
          </ac:picMkLst>
        </pc:picChg>
      </pc:sldChg>
      <pc:sldChg chg="modSp">
        <pc:chgData name="Beāte Balandīna" userId="724c8780-c7e3-4d85-a0a7-cddd1c3a6593" providerId="ADAL" clId="{C669F5F1-D971-41EA-A8A6-B32204A84AF0}" dt="2021-09-01T18:52:27.781" v="75" actId="1076"/>
        <pc:sldMkLst>
          <pc:docMk/>
          <pc:sldMk cId="4291817841" sldId="319"/>
        </pc:sldMkLst>
        <pc:spChg chg="mod">
          <ac:chgData name="Beāte Balandīna" userId="724c8780-c7e3-4d85-a0a7-cddd1c3a6593" providerId="ADAL" clId="{C669F5F1-D971-41EA-A8A6-B32204A84AF0}" dt="2021-09-01T18:52:24.369" v="74" actId="1076"/>
          <ac:spMkLst>
            <pc:docMk/>
            <pc:sldMk cId="4291817841" sldId="319"/>
            <ac:spMk id="5" creationId="{216FBD0A-1CAD-4E81-B0F4-C061F6A5D6CD}"/>
          </ac:spMkLst>
        </pc:spChg>
        <pc:spChg chg="mod">
          <ac:chgData name="Beāte Balandīna" userId="724c8780-c7e3-4d85-a0a7-cddd1c3a6593" providerId="ADAL" clId="{C669F5F1-D971-41EA-A8A6-B32204A84AF0}" dt="2021-09-01T18:52:27.781" v="75" actId="1076"/>
          <ac:spMkLst>
            <pc:docMk/>
            <pc:sldMk cId="4291817841" sldId="319"/>
            <ac:spMk id="7" creationId="{8EB09A1D-2C81-43FD-A80C-E7710EF17D14}"/>
          </ac:spMkLst>
        </pc:spChg>
      </pc:sldChg>
      <pc:sldChg chg="modSp">
        <pc:chgData name="Beāte Balandīna" userId="724c8780-c7e3-4d85-a0a7-cddd1c3a6593" providerId="ADAL" clId="{C669F5F1-D971-41EA-A8A6-B32204A84AF0}" dt="2021-09-01T18:52:09.638" v="73" actId="1076"/>
        <pc:sldMkLst>
          <pc:docMk/>
          <pc:sldMk cId="3040807512" sldId="323"/>
        </pc:sldMkLst>
        <pc:spChg chg="mod">
          <ac:chgData name="Beāte Balandīna" userId="724c8780-c7e3-4d85-a0a7-cddd1c3a6593" providerId="ADAL" clId="{C669F5F1-D971-41EA-A8A6-B32204A84AF0}" dt="2021-09-01T18:52:09.638" v="73" actId="1076"/>
          <ac:spMkLst>
            <pc:docMk/>
            <pc:sldMk cId="3040807512" sldId="323"/>
            <ac:spMk id="9" creationId="{F67D647F-E60E-4FFF-9838-92CB48013558}"/>
          </ac:spMkLst>
        </pc:spChg>
      </pc:sldChg>
      <pc:sldChg chg="modSp">
        <pc:chgData name="Beāte Balandīna" userId="724c8780-c7e3-4d85-a0a7-cddd1c3a6593" providerId="ADAL" clId="{C669F5F1-D971-41EA-A8A6-B32204A84AF0}" dt="2021-09-01T18:51:58.902" v="72" actId="1076"/>
        <pc:sldMkLst>
          <pc:docMk/>
          <pc:sldMk cId="2838075699" sldId="325"/>
        </pc:sldMkLst>
        <pc:spChg chg="mod">
          <ac:chgData name="Beāte Balandīna" userId="724c8780-c7e3-4d85-a0a7-cddd1c3a6593" providerId="ADAL" clId="{C669F5F1-D971-41EA-A8A6-B32204A84AF0}" dt="2021-09-01T18:51:58.902" v="72" actId="1076"/>
          <ac:spMkLst>
            <pc:docMk/>
            <pc:sldMk cId="2838075699" sldId="325"/>
            <ac:spMk id="7" creationId="{8EB09A1D-2C81-43FD-A80C-E7710EF17D14}"/>
          </ac:spMkLst>
        </pc:spChg>
        <pc:spChg chg="mod">
          <ac:chgData name="Beāte Balandīna" userId="724c8780-c7e3-4d85-a0a7-cddd1c3a6593" providerId="ADAL" clId="{C669F5F1-D971-41EA-A8A6-B32204A84AF0}" dt="2021-09-01T18:51:54.345" v="71" actId="1076"/>
          <ac:spMkLst>
            <pc:docMk/>
            <pc:sldMk cId="2838075699" sldId="325"/>
            <ac:spMk id="8" creationId="{41A4979D-48E7-486A-8118-1B0D4F4F5C77}"/>
          </ac:spMkLst>
        </pc:spChg>
        <pc:spChg chg="mod">
          <ac:chgData name="Beāte Balandīna" userId="724c8780-c7e3-4d85-a0a7-cddd1c3a6593" providerId="ADAL" clId="{C669F5F1-D971-41EA-A8A6-B32204A84AF0}" dt="2021-09-01T18:51:50.169" v="70" actId="1076"/>
          <ac:spMkLst>
            <pc:docMk/>
            <pc:sldMk cId="2838075699" sldId="325"/>
            <ac:spMk id="9" creationId="{95A91949-36EB-40D2-BE7A-B7DDFC544B79}"/>
          </ac:spMkLst>
        </pc:spChg>
      </pc:sldChg>
      <pc:sldMasterChg chg="addSp delSp modSp modSldLayout">
        <pc:chgData name="Beāte Balandīna" userId="724c8780-c7e3-4d85-a0a7-cddd1c3a6593" providerId="ADAL" clId="{C669F5F1-D971-41EA-A8A6-B32204A84AF0}" dt="2021-09-01T18:51:20.825" v="64" actId="478"/>
        <pc:sldMasterMkLst>
          <pc:docMk/>
          <pc:sldMasterMk cId="2866832251" sldId="2147483648"/>
        </pc:sldMasterMkLst>
        <pc:picChg chg="del">
          <ac:chgData name="Beāte Balandīna" userId="724c8780-c7e3-4d85-a0a7-cddd1c3a6593" providerId="ADAL" clId="{C669F5F1-D971-41EA-A8A6-B32204A84AF0}" dt="2021-09-01T18:47:24.258" v="40" actId="478"/>
          <ac:picMkLst>
            <pc:docMk/>
            <pc:sldMasterMk cId="2866832251" sldId="2147483648"/>
            <ac:picMk id="7" creationId="{00000000-0000-0000-0000-000000000000}"/>
          </ac:picMkLst>
        </pc:picChg>
        <pc:picChg chg="del">
          <ac:chgData name="Beāte Balandīna" userId="724c8780-c7e3-4d85-a0a7-cddd1c3a6593" providerId="ADAL" clId="{C669F5F1-D971-41EA-A8A6-B32204A84AF0}" dt="2021-09-01T18:47:26.957" v="41" actId="478"/>
          <ac:picMkLst>
            <pc:docMk/>
            <pc:sldMasterMk cId="2866832251" sldId="2147483648"/>
            <ac:picMk id="8" creationId="{00000000-0000-0000-0000-000000000000}"/>
          </ac:picMkLst>
        </pc:picChg>
        <pc:picChg chg="add mod">
          <ac:chgData name="Beāte Balandīna" userId="724c8780-c7e3-4d85-a0a7-cddd1c3a6593" providerId="ADAL" clId="{C669F5F1-D971-41EA-A8A6-B32204A84AF0}" dt="2021-09-01T18:49:17.452" v="51" actId="1076"/>
          <ac:picMkLst>
            <pc:docMk/>
            <pc:sldMasterMk cId="2866832251" sldId="2147483648"/>
            <ac:picMk id="9" creationId="{7980F8D7-056F-44DA-955A-E8F8C186B217}"/>
          </ac:picMkLst>
        </pc:picChg>
        <pc:picChg chg="add mod">
          <ac:chgData name="Beāte Balandīna" userId="724c8780-c7e3-4d85-a0a7-cddd1c3a6593" providerId="ADAL" clId="{C669F5F1-D971-41EA-A8A6-B32204A84AF0}" dt="2021-09-01T18:49:21.627" v="52" actId="1076"/>
          <ac:picMkLst>
            <pc:docMk/>
            <pc:sldMasterMk cId="2866832251" sldId="2147483648"/>
            <ac:picMk id="10" creationId="{2D635027-6BED-4ED1-8B85-FD512760A889}"/>
          </ac:picMkLst>
        </pc:picChg>
        <pc:picChg chg="add mod">
          <ac:chgData name="Beāte Balandīna" userId="724c8780-c7e3-4d85-a0a7-cddd1c3a6593" providerId="ADAL" clId="{C669F5F1-D971-41EA-A8A6-B32204A84AF0}" dt="2021-09-01T18:49:57.350" v="56" actId="1076"/>
          <ac:picMkLst>
            <pc:docMk/>
            <pc:sldMasterMk cId="2866832251" sldId="2147483648"/>
            <ac:picMk id="11" creationId="{11204902-A04F-44DF-B45B-078A6D77D408}"/>
          </ac:picMkLst>
        </pc:picChg>
        <pc:sldLayoutChg chg="delSp modSp">
          <pc:chgData name="Beāte Balandīna" userId="724c8780-c7e3-4d85-a0a7-cddd1c3a6593" providerId="ADAL" clId="{C669F5F1-D971-41EA-A8A6-B32204A84AF0}" dt="2021-09-01T18:51:20.825" v="64" actId="478"/>
          <pc:sldLayoutMkLst>
            <pc:docMk/>
            <pc:sldMasterMk cId="2866832251" sldId="2147483648"/>
            <pc:sldLayoutMk cId="0" sldId="2147483660"/>
          </pc:sldLayoutMkLst>
          <pc:spChg chg="del">
            <ac:chgData name="Beāte Balandīna" userId="724c8780-c7e3-4d85-a0a7-cddd1c3a6593" providerId="ADAL" clId="{C669F5F1-D971-41EA-A8A6-B32204A84AF0}" dt="2021-09-01T18:50:56.822" v="59" actId="478"/>
            <ac:spMkLst>
              <pc:docMk/>
              <pc:sldMasterMk cId="2866832251" sldId="2147483648"/>
              <pc:sldLayoutMk cId="0" sldId="2147483660"/>
              <ac:spMk id="15" creationId="{00000000-0000-0000-0000-000000000000}"/>
            </ac:spMkLst>
          </pc:spChg>
          <pc:spChg chg="del mod">
            <ac:chgData name="Beāte Balandīna" userId="724c8780-c7e3-4d85-a0a7-cddd1c3a6593" providerId="ADAL" clId="{C669F5F1-D971-41EA-A8A6-B32204A84AF0}" dt="2021-09-01T18:51:06.332" v="62" actId="478"/>
            <ac:spMkLst>
              <pc:docMk/>
              <pc:sldMasterMk cId="2866832251" sldId="2147483648"/>
              <pc:sldLayoutMk cId="0" sldId="2147483660"/>
              <ac:spMk id="16" creationId="{00000000-0000-0000-0000-000000000000}"/>
            </ac:spMkLst>
          </pc:spChg>
          <pc:picChg chg="del">
            <ac:chgData name="Beāte Balandīna" userId="724c8780-c7e3-4d85-a0a7-cddd1c3a6593" providerId="ADAL" clId="{C669F5F1-D971-41EA-A8A6-B32204A84AF0}" dt="2021-09-01T18:51:01.341" v="60" actId="478"/>
            <ac:picMkLst>
              <pc:docMk/>
              <pc:sldMasterMk cId="2866832251" sldId="2147483648"/>
              <pc:sldLayoutMk cId="0" sldId="2147483660"/>
              <ac:picMk id="10" creationId="{00000000-0000-0000-0000-000000000000}"/>
            </ac:picMkLst>
          </pc:picChg>
          <pc:picChg chg="del">
            <ac:chgData name="Beāte Balandīna" userId="724c8780-c7e3-4d85-a0a7-cddd1c3a6593" providerId="ADAL" clId="{C669F5F1-D971-41EA-A8A6-B32204A84AF0}" dt="2021-09-01T18:51:20.825" v="64" actId="478"/>
            <ac:picMkLst>
              <pc:docMk/>
              <pc:sldMasterMk cId="2866832251" sldId="2147483648"/>
              <pc:sldLayoutMk cId="0" sldId="2147483660"/>
              <ac:picMk id="11"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200476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12"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13"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4" name="Picture 13"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uzticibaspasts116111@bti.gov.lv" TargetMode="External"/><Relationship Id="rId2" Type="http://schemas.openxmlformats.org/officeDocument/2006/relationships/hyperlink" Target="tel:116111" TargetMode="External"/><Relationship Id="rId1" Type="http://schemas.openxmlformats.org/officeDocument/2006/relationships/slideLayout" Target="../slideLayouts/slideLayout1.xml"/><Relationship Id="rId4" Type="http://schemas.openxmlformats.org/officeDocument/2006/relationships/hyperlink" Target="http://www.bti.gov.l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ttps://www.youtube.com/watch?v=b0O0pRAvIB"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xtv.lv/stv/video/0MrpkoZgp4n-inese_prisjolkova_par_to_kas_dzive_ir_vissvarigakais_un_ka_materializet_savus_sapnu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ltvzinas/videos/53074880161698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0450" y="1491449"/>
            <a:ext cx="7931168" cy="4048217"/>
          </a:xfrm>
        </p:spPr>
        <p:txBody>
          <a:bodyPr>
            <a:normAutofit fontScale="90000"/>
          </a:bodyPr>
          <a:lstStyle/>
          <a:p>
            <a:pPr>
              <a:lnSpc>
                <a:spcPct val="100000"/>
              </a:lnSpc>
            </a:pPr>
            <a:r>
              <a:rPr lang="lv-LV" b="1" dirty="0">
                <a:solidFill>
                  <a:srgbClr val="000000"/>
                </a:solidFill>
                <a:latin typeface="Calibri Light" panose="020F0302020204030204" pitchFamily="34" charset="0"/>
              </a:rPr>
              <a:t>9. klase ​</a:t>
            </a:r>
            <a:br>
              <a:rPr lang="lv-LV" b="1" dirty="0">
                <a:solidFill>
                  <a:srgbClr val="000000"/>
                </a:solidFill>
                <a:latin typeface="Calibri Light" panose="020F0302020204030204" pitchFamily="34" charset="0"/>
              </a:rPr>
            </a:br>
            <a:r>
              <a:rPr lang="lv-LV" b="1" dirty="0">
                <a:solidFill>
                  <a:srgbClr val="000000"/>
                </a:solidFill>
                <a:latin typeface="Calibri Light" panose="020F0302020204030204" pitchFamily="34" charset="0"/>
              </a:rPr>
              <a:t>​</a:t>
            </a:r>
            <a:br>
              <a:rPr lang="lv-LV" b="1" dirty="0">
                <a:solidFill>
                  <a:srgbClr val="000000"/>
                </a:solidFill>
                <a:latin typeface="Calibri Light" panose="020F0302020204030204" pitchFamily="34" charset="0"/>
              </a:rPr>
            </a:br>
            <a:r>
              <a:rPr lang="lv-LV" b="1" dirty="0">
                <a:solidFill>
                  <a:srgbClr val="000000"/>
                </a:solidFill>
                <a:latin typeface="Calibri Light" panose="020F0302020204030204" pitchFamily="34" charset="0"/>
              </a:rPr>
              <a:t>Tēma: </a:t>
            </a:r>
            <a:r>
              <a:rPr lang="lv-LV" sz="6000" b="1" dirty="0">
                <a:solidFill>
                  <a:srgbClr val="000000"/>
                </a:solidFill>
                <a:latin typeface="Calibri Light"/>
                <a:cs typeface="Calibri Light"/>
              </a:rPr>
              <a:t>Veselīgas attiecības</a:t>
            </a:r>
            <a:r>
              <a:rPr lang="lv-LV" b="1" dirty="0">
                <a:solidFill>
                  <a:srgbClr val="000000"/>
                </a:solidFill>
                <a:latin typeface="Calibri Light" panose="020F0302020204030204" pitchFamily="34" charset="0"/>
              </a:rPr>
              <a:t/>
            </a:r>
            <a:br>
              <a:rPr lang="lv-LV" b="1" dirty="0">
                <a:solidFill>
                  <a:srgbClr val="000000"/>
                </a:solidFill>
                <a:latin typeface="Calibri Light" panose="020F0302020204030204" pitchFamily="34" charset="0"/>
              </a:rPr>
            </a:br>
            <a:r>
              <a:rPr lang="lv-LV" b="1" dirty="0">
                <a:solidFill>
                  <a:srgbClr val="000000"/>
                </a:solidFill>
                <a:latin typeface="Calibri Light" panose="020F0302020204030204" pitchFamily="34" charset="0"/>
              </a:rPr>
              <a:t>​</a:t>
            </a:r>
            <a:br>
              <a:rPr lang="lv-LV" b="1" dirty="0">
                <a:solidFill>
                  <a:srgbClr val="000000"/>
                </a:solidFill>
                <a:latin typeface="Calibri Light" panose="020F0302020204030204" pitchFamily="34" charset="0"/>
              </a:rPr>
            </a:br>
            <a:r>
              <a:rPr lang="lv-LV" b="1" dirty="0">
                <a:solidFill>
                  <a:srgbClr val="000000"/>
                </a:solidFill>
                <a:latin typeface="Calibri Light" panose="020F0302020204030204" pitchFamily="34" charset="0"/>
              </a:rPr>
              <a:t>1. nodarbība: Pārvarēt sēras</a:t>
            </a:r>
            <a:endParaRPr lang="x-none" b="1" dirty="0"/>
          </a:p>
        </p:txBody>
      </p:sp>
      <p:sp>
        <p:nvSpPr>
          <p:cNvPr id="3" name="Rectangle 3">
            <a:extLst>
              <a:ext uri="{FF2B5EF4-FFF2-40B4-BE49-F238E27FC236}">
                <a16:creationId xmlns="" xmlns:a16="http://schemas.microsoft.com/office/drawing/2014/main" id="{03EDDCB0-8D1C-5547-A3C6-98E05383C3CE}"/>
              </a:ext>
            </a:extLst>
          </p:cNvPr>
          <p:cNvSpPr/>
          <p:nvPr/>
        </p:nvSpPr>
        <p:spPr>
          <a:xfrm>
            <a:off x="4115372" y="5943145"/>
            <a:ext cx="4476162"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rgbClr val="000000"/>
                </a:solidFill>
                <a:latin typeface="Calibri" panose="020F0502020204030204" pitchFamily="34" charset="0"/>
              </a:rPr>
              <a:t>Tikumiskās audzināšanas programma «</a:t>
            </a:r>
            <a:r>
              <a:rPr lang="lv-LV" dirty="0" err="1">
                <a:solidFill>
                  <a:srgbClr val="000000"/>
                </a:solidFill>
                <a:latin typeface="Calibri" panose="020F0502020204030204" pitchFamily="34" charset="0"/>
              </a:rPr>
              <a:t>e</a:t>
            </a:r>
            <a:r>
              <a:rPr lang="lv-LV" dirty="0">
                <a:solidFill>
                  <a:srgbClr val="000000"/>
                </a:solidFill>
                <a:latin typeface="Calibri" panose="020F0502020204030204" pitchFamily="34" charset="0"/>
              </a:rPr>
              <a:t>-TAP»​</a:t>
            </a:r>
            <a:endParaRPr lang="x-none" dirty="0"/>
          </a:p>
        </p:txBody>
      </p:sp>
    </p:spTree>
    <p:extLst>
      <p:ext uri="{BB962C8B-B14F-4D97-AF65-F5344CB8AC3E}">
        <p14:creationId xmlns="" xmlns:p14="http://schemas.microsoft.com/office/powerpoint/2010/main" val="205727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EB09A1D-2C81-43FD-A80C-E7710EF17D14}"/>
              </a:ext>
            </a:extLst>
          </p:cNvPr>
          <p:cNvSpPr txBox="1"/>
          <p:nvPr/>
        </p:nvSpPr>
        <p:spPr>
          <a:xfrm>
            <a:off x="251791" y="108721"/>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5. aktivitāte. Gadījuma izpēte</a:t>
            </a:r>
            <a:endParaRPr lang="en-GB" sz="2400" dirty="0">
              <a:effectLst/>
              <a:latin typeface="Calibri"/>
              <a:ea typeface="Times New Roman" panose="02020603050405020304" pitchFamily="18" charset="0"/>
              <a:cs typeface="Times New Roman"/>
            </a:endParaRPr>
          </a:p>
        </p:txBody>
      </p:sp>
      <p:sp>
        <p:nvSpPr>
          <p:cNvPr id="6" name="Text Box 1">
            <a:extLst>
              <a:ext uri="{FF2B5EF4-FFF2-40B4-BE49-F238E27FC236}">
                <a16:creationId xmlns="" xmlns:a16="http://schemas.microsoft.com/office/drawing/2014/main" id="{9632B65F-F1D2-493A-8FB5-294075F40F09}"/>
              </a:ext>
            </a:extLst>
          </p:cNvPr>
          <p:cNvSpPr txBox="1">
            <a:spLocks noChangeArrowheads="1"/>
          </p:cNvSpPr>
          <p:nvPr/>
        </p:nvSpPr>
        <p:spPr bwMode="auto">
          <a:xfrm>
            <a:off x="251791" y="1020417"/>
            <a:ext cx="3670852" cy="5592419"/>
          </a:xfrm>
          <a:custGeom>
            <a:avLst/>
            <a:gdLst>
              <a:gd name="connsiteX0" fmla="*/ 0 w 3670852"/>
              <a:gd name="connsiteY0" fmla="*/ 0 h 5592419"/>
              <a:gd name="connsiteX1" fmla="*/ 3670852 w 3670852"/>
              <a:gd name="connsiteY1" fmla="*/ 0 h 5592419"/>
              <a:gd name="connsiteX2" fmla="*/ 3670852 w 3670852"/>
              <a:gd name="connsiteY2" fmla="*/ 5592419 h 5592419"/>
              <a:gd name="connsiteX3" fmla="*/ 0 w 3670852"/>
              <a:gd name="connsiteY3" fmla="*/ 5592419 h 5592419"/>
              <a:gd name="connsiteX4" fmla="*/ 0 w 3670852"/>
              <a:gd name="connsiteY4" fmla="*/ 0 h 559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852" h="5592419" extrusionOk="0">
                <a:moveTo>
                  <a:pt x="0" y="0"/>
                </a:moveTo>
                <a:cubicBezTo>
                  <a:pt x="444183" y="-74359"/>
                  <a:pt x="2672389" y="-42768"/>
                  <a:pt x="3670852" y="0"/>
                </a:cubicBezTo>
                <a:cubicBezTo>
                  <a:pt x="3790509" y="1706657"/>
                  <a:pt x="3556647" y="3023120"/>
                  <a:pt x="3670852" y="5592419"/>
                </a:cubicBezTo>
                <a:cubicBezTo>
                  <a:pt x="2171523" y="5465314"/>
                  <a:pt x="982349" y="5618486"/>
                  <a:pt x="0" y="5592419"/>
                </a:cubicBezTo>
                <a:cubicBezTo>
                  <a:pt x="-158430" y="3357464"/>
                  <a:pt x="-49767" y="793518"/>
                  <a:pt x="0" y="0"/>
                </a:cubicBezTo>
                <a:close/>
              </a:path>
            </a:pathLst>
          </a:custGeom>
          <a:noFill/>
          <a:ln w="25400">
            <a:solidFill>
              <a:schemeClr val="dk1">
                <a:lumMod val="0"/>
                <a:lumOff val="0"/>
              </a:schemeClr>
            </a:solidFill>
            <a:miter lim="800000"/>
            <a:headEnd/>
            <a:tailEnd/>
            <a:extLst>
              <a:ext uri="{C807C97D-BFC1-408E-A445-0C87EB9F89A2}">
                <ask:lineSketchStyleProps xmlns="" xmlns:ask="http://schemas.microsoft.com/office/drawing/2018/sketchyshapes" sd="2296082327">
                  <a:prstGeom prst="rect">
                    <a:avLst/>
                  </a:prstGeom>
                  <ask:type>
                    <ask:lineSketchCurved/>
                  </ask:type>
                </ask:lineSketchStyleProps>
              </a:ext>
            </a:extLst>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gn="just"/>
            <a:r>
              <a:rPr lang="lv-LV" sz="2000" dirty="0">
                <a:latin typeface="Arial"/>
                <a:cs typeface="Arial"/>
              </a:rPr>
              <a:t>           Sveika, </a:t>
            </a:r>
            <a:r>
              <a:rPr lang="lv-LV" sz="2000" dirty="0" err="1">
                <a:latin typeface="Arial"/>
                <a:cs typeface="Arial"/>
              </a:rPr>
              <a:t>Elēna</a:t>
            </a:r>
            <a:r>
              <a:rPr lang="lv-LV" sz="2000" dirty="0">
                <a:latin typeface="Arial"/>
                <a:cs typeface="Arial"/>
              </a:rPr>
              <a:t>!</a:t>
            </a:r>
            <a:endParaRPr lang="lv-LV" dirty="0"/>
          </a:p>
          <a:p>
            <a:pPr algn="just"/>
            <a:r>
              <a:rPr lang="lv-LV" sz="2000" dirty="0">
                <a:latin typeface="Arial"/>
                <a:cs typeface="Arial"/>
              </a:rPr>
              <a:t> Atvaino, ka man bija vajadzīgs tik ilgs laiks, lai sazinātos, bet es joprojām cenšos saprast notikušo. Manas emocijas ir sakāpinātas, es jūtos tik dusmīga, zaudējot brāli. Šķiet, ka pārējā mana ģimene vienkārši raud, un es jūtos nesaprasta! Ko Tu domā? Es nezinu, vai tas, ko es jūtu, ir normāli. Kā Tu domā, cik ilgi būs šis process? Atvaino, ka sagādāju sāpes, bet es zināju, ka varu vērsties pie Tevis.</a:t>
            </a:r>
            <a:endParaRPr lang="lv-LV" dirty="0"/>
          </a:p>
          <a:p>
            <a:pPr algn="just"/>
            <a:endParaRPr lang="lv-LV" sz="2000" dirty="0">
              <a:latin typeface="Arial" panose="020B0604020202020204" pitchFamily="34" charset="0"/>
              <a:cs typeface="Arial" panose="020B0604020202020204" pitchFamily="34" charset="0"/>
            </a:endParaRPr>
          </a:p>
          <a:p>
            <a:pPr algn="just"/>
            <a:r>
              <a:rPr lang="lv-LV" sz="2000" dirty="0">
                <a:latin typeface="Arial"/>
                <a:cs typeface="Arial"/>
              </a:rPr>
              <a:t>                         Ar mīlestību</a:t>
            </a:r>
          </a:p>
          <a:p>
            <a:pPr algn="just"/>
            <a:r>
              <a:rPr lang="lv-LV" sz="2000" dirty="0">
                <a:latin typeface="Arial"/>
                <a:cs typeface="Arial"/>
              </a:rPr>
              <a:t>                                     </a:t>
            </a:r>
            <a:r>
              <a:rPr lang="lv-LV" sz="2000" dirty="0" err="1">
                <a:latin typeface="Arial"/>
                <a:cs typeface="Arial"/>
              </a:rPr>
              <a:t>Elēna</a:t>
            </a:r>
            <a:endParaRPr lang="en-GB" sz="2000" dirty="0" err="1">
              <a:latin typeface="Arial"/>
              <a:cs typeface="Arial"/>
            </a:endParaRPr>
          </a:p>
        </p:txBody>
      </p:sp>
      <p:sp>
        <p:nvSpPr>
          <p:cNvPr id="8" name="TextBox 7">
            <a:extLst>
              <a:ext uri="{FF2B5EF4-FFF2-40B4-BE49-F238E27FC236}">
                <a16:creationId xmlns="" xmlns:a16="http://schemas.microsoft.com/office/drawing/2014/main" id="{41A4979D-48E7-486A-8118-1B0D4F4F5C77}"/>
              </a:ext>
            </a:extLst>
          </p:cNvPr>
          <p:cNvSpPr txBox="1"/>
          <p:nvPr/>
        </p:nvSpPr>
        <p:spPr>
          <a:xfrm>
            <a:off x="4359965" y="1425759"/>
            <a:ext cx="7455577" cy="4006481"/>
          </a:xfrm>
          <a:prstGeom prst="rect">
            <a:avLst/>
          </a:prstGeom>
          <a:noFill/>
        </p:spPr>
        <p:txBody>
          <a:bodyPr wrap="square" lIns="91440" tIns="45720" rIns="91440" bIns="45720" anchor="t">
            <a:spAutoFit/>
          </a:bodyPr>
          <a:lstStyle/>
          <a:p>
            <a:pPr algn="just">
              <a:lnSpc>
                <a:spcPct val="107000"/>
              </a:lnSpc>
              <a:spcAft>
                <a:spcPts val="800"/>
              </a:spcAft>
            </a:pPr>
            <a:r>
              <a:rPr lang="lv-LV" sz="2400" dirty="0">
                <a:effectLst/>
                <a:latin typeface="Calibri"/>
                <a:ea typeface="Times New Roman" panose="02020603050405020304" pitchFamily="18" charset="0"/>
                <a:cs typeface="Times New Roman"/>
              </a:rPr>
              <a:t>Izlasi gadījuma izpēti par </a:t>
            </a:r>
            <a:r>
              <a:rPr lang="lv-LV" sz="2400" dirty="0" err="1">
                <a:effectLst/>
                <a:latin typeface="Calibri"/>
                <a:ea typeface="Times New Roman" panose="02020603050405020304" pitchFamily="18" charset="0"/>
                <a:cs typeface="Times New Roman"/>
              </a:rPr>
              <a:t>Elēnu</a:t>
            </a:r>
            <a:r>
              <a:rPr lang="lv-LV" sz="2400" dirty="0">
                <a:effectLst/>
                <a:latin typeface="Calibri"/>
                <a:ea typeface="Times New Roman" panose="02020603050405020304" pitchFamily="18" charset="0"/>
                <a:cs typeface="Times New Roman"/>
              </a:rPr>
              <a:t> un mēģini iztēloties, kā tu reaģētu viņas vietā</a:t>
            </a:r>
            <a:r>
              <a:rPr lang="lv-LV" sz="2400" dirty="0">
                <a:latin typeface="Calibri"/>
                <a:ea typeface="Times New Roman" panose="02020603050405020304" pitchFamily="18" charset="0"/>
                <a:cs typeface="Times New Roman"/>
              </a:rPr>
              <a:t>!</a:t>
            </a:r>
            <a:endParaRPr lang="lv-LV"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pPr>
            <a:r>
              <a:rPr lang="lv-LV" sz="2400" dirty="0">
                <a:effectLst/>
                <a:latin typeface="Calibri"/>
                <a:ea typeface="Times New Roman" panose="02020603050405020304" pitchFamily="18" charset="0"/>
                <a:cs typeface="Times New Roman"/>
              </a:rPr>
              <a:t>Uzraksti </a:t>
            </a:r>
            <a:r>
              <a:rPr lang="lv-LV" sz="2400" dirty="0" err="1">
                <a:effectLst/>
                <a:latin typeface="Calibri"/>
                <a:ea typeface="Times New Roman" panose="02020603050405020304" pitchFamily="18" charset="0"/>
                <a:cs typeface="Times New Roman"/>
              </a:rPr>
              <a:t>Elēnai</a:t>
            </a:r>
            <a:r>
              <a:rPr lang="lv-LV" sz="2400" dirty="0">
                <a:effectLst/>
                <a:latin typeface="Calibri"/>
                <a:ea typeface="Times New Roman" panose="02020603050405020304" pitchFamily="18" charset="0"/>
                <a:cs typeface="Times New Roman"/>
              </a:rPr>
              <a:t> atbildes ziņu</a:t>
            </a:r>
            <a:r>
              <a:rPr lang="lv-LV" sz="2400" dirty="0">
                <a:latin typeface="Calibri"/>
                <a:ea typeface="Times New Roman" panose="02020603050405020304" pitchFamily="18" charset="0"/>
                <a:cs typeface="Times New Roman"/>
              </a:rPr>
              <a:t>!</a:t>
            </a:r>
            <a:r>
              <a:rPr lang="lv-LV" sz="2400" dirty="0">
                <a:effectLst/>
                <a:latin typeface="Calibri"/>
                <a:ea typeface="Times New Roman" panose="02020603050405020304" pitchFamily="18" charset="0"/>
                <a:cs typeface="Times New Roman"/>
              </a:rPr>
              <a:t> Tavā vēstulē jābūt aprakstītām sērošanas stadijām, kuras, visticamāk, piedzīvo </a:t>
            </a:r>
            <a:r>
              <a:rPr lang="lv-LV" sz="2400" dirty="0" err="1">
                <a:effectLst/>
                <a:latin typeface="Calibri"/>
                <a:ea typeface="Times New Roman" panose="02020603050405020304" pitchFamily="18" charset="0"/>
                <a:cs typeface="Times New Roman"/>
              </a:rPr>
              <a:t>Elēna</a:t>
            </a:r>
            <a:r>
              <a:rPr lang="lv-LV" sz="2400" dirty="0">
                <a:effectLst/>
                <a:latin typeface="Calibri"/>
                <a:ea typeface="Times New Roman" panose="02020603050405020304" pitchFamily="18" charset="0"/>
                <a:cs typeface="Times New Roman"/>
              </a:rPr>
              <a:t>, un labākajiem veidiem, kādos tu varētu viņu atbalstīt. Savā vēstulē izmanto jaunos terminus, ko šodien iemācījies, un uzraksti, kāpēc noteiktas aktivitātes var palīdzēt viņai izdzīvot sērošanas procesu.</a:t>
            </a:r>
            <a:endParaRPr lang="en-GB" sz="2400" dirty="0">
              <a:effectLst/>
              <a:latin typeface="Calibri"/>
              <a:ea typeface="Times New Roman" panose="02020603050405020304" pitchFamily="18" charset="0"/>
              <a:cs typeface="Times New Roman"/>
            </a:endParaRPr>
          </a:p>
        </p:txBody>
      </p:sp>
    </p:spTree>
    <p:extLst>
      <p:ext uri="{BB962C8B-B14F-4D97-AF65-F5344CB8AC3E}">
        <p14:creationId xmlns="" xmlns:p14="http://schemas.microsoft.com/office/powerpoint/2010/main" val="226265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EB09A1D-2C81-43FD-A80C-E7710EF17D14}"/>
              </a:ext>
            </a:extLst>
          </p:cNvPr>
          <p:cNvSpPr txBox="1"/>
          <p:nvPr/>
        </p:nvSpPr>
        <p:spPr>
          <a:xfrm>
            <a:off x="251791" y="259641"/>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5. aktivitāte. Gadījuma izpēte</a:t>
            </a:r>
            <a:endParaRPr lang="en-GB" sz="2400" dirty="0">
              <a:effectLst/>
              <a:latin typeface="Calibri"/>
              <a:ea typeface="Times New Roman" panose="02020603050405020304" pitchFamily="18" charset="0"/>
              <a:cs typeface="Times New Roman"/>
            </a:endParaRPr>
          </a:p>
        </p:txBody>
      </p:sp>
      <p:sp>
        <p:nvSpPr>
          <p:cNvPr id="8" name="TextBox 7">
            <a:extLst>
              <a:ext uri="{FF2B5EF4-FFF2-40B4-BE49-F238E27FC236}">
                <a16:creationId xmlns="" xmlns:a16="http://schemas.microsoft.com/office/drawing/2014/main" id="{41A4979D-48E7-486A-8118-1B0D4F4F5C77}"/>
              </a:ext>
            </a:extLst>
          </p:cNvPr>
          <p:cNvSpPr txBox="1"/>
          <p:nvPr/>
        </p:nvSpPr>
        <p:spPr>
          <a:xfrm>
            <a:off x="251791" y="1592762"/>
            <a:ext cx="11529391" cy="1894558"/>
          </a:xfrm>
          <a:prstGeom prst="rect">
            <a:avLst/>
          </a:prstGeom>
          <a:noFill/>
        </p:spPr>
        <p:txBody>
          <a:bodyPr wrap="square" lIns="91440" tIns="45720" rIns="91440" bIns="45720" anchor="t">
            <a:spAutoFit/>
          </a:bodyPr>
          <a:lstStyle/>
          <a:p>
            <a:pPr marL="342900" indent="-342900" algn="just">
              <a:lnSpc>
                <a:spcPct val="115000"/>
              </a:lnSpc>
              <a:spcAft>
                <a:spcPts val="1000"/>
              </a:spcAft>
              <a:buFont typeface="Arial" panose="020B0604020202020204" pitchFamily="34" charset="0"/>
              <a:buChar char="•"/>
            </a:pPr>
            <a:r>
              <a:rPr lang="lv-LV" sz="2400" b="1" dirty="0">
                <a:solidFill>
                  <a:srgbClr val="25AAE1"/>
                </a:solidFill>
                <a:effectLst/>
                <a:latin typeface="Calibri"/>
                <a:ea typeface="Times New Roman" panose="02020603050405020304" pitchFamily="18" charset="0"/>
                <a:cs typeface="Times New Roman"/>
              </a:rPr>
              <a:t>Plašāks atbalsts: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4999"/>
              </a:lnSpc>
              <a:spcAft>
                <a:spcPts val="1000"/>
              </a:spcAft>
              <a:buFont typeface="Arial" panose="020B0604020202020204" pitchFamily="34" charset="0"/>
              <a:buChar char="•"/>
            </a:pPr>
            <a:r>
              <a:rPr lang="lv-LV" sz="2400" dirty="0">
                <a:effectLst/>
                <a:latin typeface="Calibri"/>
                <a:ea typeface="Times New Roman" panose="02020603050405020304" pitchFamily="18" charset="0"/>
                <a:cs typeface="Times New Roman"/>
              </a:rPr>
              <a:t>Ja tev iet grūti, nav slikta doma pārrunāt šo situāciju ar kādu cilvēku skolā, pat tad, ja tikai izstāsti, kas atgadījies. Ja tu vai kāds, ko tu pazīsti, vēlas saņemt atbalstu, ar kādu aprunāties vai uzklausīt padomu, šīs vietnes var būt labs </a:t>
            </a:r>
            <a:r>
              <a:rPr lang="lv-LV" sz="2400" dirty="0">
                <a:latin typeface="Calibri"/>
                <a:ea typeface="Times New Roman" panose="02020603050405020304" pitchFamily="18" charset="0"/>
                <a:cs typeface="Times New Roman"/>
              </a:rPr>
              <a:t>palīgs</a:t>
            </a:r>
            <a:r>
              <a:rPr lang="lv-LV" sz="2400" dirty="0">
                <a:effectLst/>
                <a:latin typeface="Calibri"/>
                <a:ea typeface="Times New Roman" panose="02020603050405020304" pitchFamily="18" charset="0"/>
                <a:cs typeface="Times New Roman"/>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5A91949-36EB-40D2-BE7A-B7DDFC544B79}"/>
              </a:ext>
            </a:extLst>
          </p:cNvPr>
          <p:cNvSpPr txBox="1"/>
          <p:nvPr/>
        </p:nvSpPr>
        <p:spPr>
          <a:xfrm>
            <a:off x="741482" y="3933684"/>
            <a:ext cx="9330556" cy="2308324"/>
          </a:xfrm>
          <a:prstGeom prst="rect">
            <a:avLst/>
          </a:prstGeom>
          <a:noFill/>
        </p:spPr>
        <p:txBody>
          <a:bodyPr wrap="square" lIns="91440" tIns="45720" rIns="91440" bIns="45720" anchor="t">
            <a:spAutoFit/>
          </a:bodyPr>
          <a:lstStyle/>
          <a:p>
            <a:pPr algn="just"/>
            <a:r>
              <a:rPr lang="lv-LV" sz="2400" dirty="0">
                <a:solidFill>
                  <a:srgbClr val="000000"/>
                </a:solidFill>
                <a:effectLst/>
                <a:latin typeface="Calibri" panose="020F0502020204030204" pitchFamily="34" charset="0"/>
                <a:ea typeface="Arial Unicode MS" panose="020B0604020202020204" pitchFamily="34" charset="-128"/>
              </a:rPr>
              <a:t>Valsts bērnu tiesību aizsardzības inspekcijas Uzticības tālruņa piedāvāto palīdzību ir iespējams saņemt 3 veidos:</a:t>
            </a:r>
            <a:endParaRPr lang="en-GB" sz="2800" dirty="0">
              <a:effectLst/>
              <a:latin typeface="Times New Roman" panose="02020603050405020304" pitchFamily="18" charset="0"/>
              <a:ea typeface="Times New Roman" panose="02020603050405020304" pitchFamily="18" charset="0"/>
            </a:endParaRPr>
          </a:p>
          <a:p>
            <a:pPr algn="just"/>
            <a:r>
              <a:rPr lang="lv-LV" sz="2400" dirty="0">
                <a:solidFill>
                  <a:srgbClr val="000000"/>
                </a:solidFill>
                <a:effectLst/>
                <a:latin typeface="Calibri" panose="020F0502020204030204" pitchFamily="34" charset="0"/>
                <a:ea typeface="Arial Unicode MS" panose="020B0604020202020204" pitchFamily="34" charset="-128"/>
              </a:rPr>
              <a:t>1. Zvanot uz bezmaksas tālruni </a:t>
            </a:r>
            <a:r>
              <a:rPr lang="lv-LV" sz="2400" u="sng" dirty="0">
                <a:solidFill>
                  <a:srgbClr val="000000"/>
                </a:solidFill>
                <a:effectLst/>
                <a:latin typeface="Calibri" panose="020F0502020204030204" pitchFamily="34" charset="0"/>
                <a:ea typeface="Arial Unicode MS" panose="020B0604020202020204" pitchFamily="34" charset="-128"/>
                <a:hlinkClick r:id="rId2"/>
              </a:rPr>
              <a:t>116111</a:t>
            </a:r>
            <a:r>
              <a:rPr lang="lv-LV" sz="2400" dirty="0">
                <a:solidFill>
                  <a:srgbClr val="000000"/>
                </a:solidFill>
                <a:effectLst/>
                <a:latin typeface="Calibri" panose="020F0502020204030204" pitchFamily="34" charset="0"/>
                <a:ea typeface="Arial Unicode MS" panose="020B0604020202020204" pitchFamily="34" charset="-128"/>
              </a:rPr>
              <a:t> jebkurā diennakts laikā;</a:t>
            </a:r>
            <a:endParaRPr lang="en-GB" sz="2800" dirty="0">
              <a:effectLst/>
              <a:latin typeface="Times New Roman" panose="02020603050405020304" pitchFamily="18" charset="0"/>
              <a:ea typeface="Times New Roman" panose="02020603050405020304" pitchFamily="18" charset="0"/>
            </a:endParaRPr>
          </a:p>
          <a:p>
            <a:pPr algn="just"/>
            <a:r>
              <a:rPr lang="lv-LV" sz="2400" dirty="0">
                <a:solidFill>
                  <a:srgbClr val="000000"/>
                </a:solidFill>
                <a:effectLst/>
                <a:latin typeface="Calibri" panose="020F0502020204030204" pitchFamily="34" charset="0"/>
                <a:ea typeface="Arial Unicode MS" panose="020B0604020202020204" pitchFamily="34" charset="-128"/>
              </a:rPr>
              <a:t>2. Rakstot uz e-pasta adresi </a:t>
            </a:r>
            <a:r>
              <a:rPr lang="lv-LV" sz="2400" u="sng" dirty="0">
                <a:solidFill>
                  <a:srgbClr val="000000"/>
                </a:solidFill>
                <a:effectLst/>
                <a:latin typeface="Calibri" panose="020F0502020204030204" pitchFamily="34" charset="0"/>
                <a:ea typeface="Arial Unicode MS" panose="020B0604020202020204" pitchFamily="34" charset="-128"/>
                <a:hlinkClick r:id="rId3"/>
              </a:rPr>
              <a:t>uzticibaspasts116111@bti.gov.lv</a:t>
            </a:r>
            <a:r>
              <a:rPr lang="lv-LV" sz="2400" dirty="0">
                <a:solidFill>
                  <a:srgbClr val="000000"/>
                </a:solidFill>
                <a:effectLst/>
                <a:latin typeface="Calibri" panose="020F0502020204030204" pitchFamily="34" charset="0"/>
                <a:ea typeface="Arial Unicode MS" panose="020B0604020202020204" pitchFamily="34" charset="-128"/>
              </a:rPr>
              <a:t> </a:t>
            </a:r>
            <a:endParaRPr lang="en-GB" sz="2800" dirty="0">
              <a:effectLst/>
              <a:latin typeface="Times New Roman" panose="02020603050405020304" pitchFamily="18" charset="0"/>
              <a:ea typeface="Times New Roman" panose="02020603050405020304" pitchFamily="18" charset="0"/>
            </a:endParaRPr>
          </a:p>
          <a:p>
            <a:pPr algn="just"/>
            <a:r>
              <a:rPr lang="lv-LV" sz="2400" dirty="0">
                <a:solidFill>
                  <a:srgbClr val="000000"/>
                </a:solidFill>
                <a:effectLst/>
                <a:latin typeface="Calibri"/>
                <a:ea typeface="Arial Unicode MS"/>
                <a:cs typeface="Calibri"/>
              </a:rPr>
              <a:t>3.</a:t>
            </a:r>
            <a:r>
              <a:rPr lang="lv-LV" sz="2400" dirty="0">
                <a:solidFill>
                  <a:srgbClr val="000000"/>
                </a:solidFill>
                <a:latin typeface="Calibri"/>
                <a:ea typeface="Arial Unicode MS"/>
                <a:cs typeface="Calibri"/>
              </a:rPr>
              <a:t> </a:t>
            </a:r>
            <a:r>
              <a:rPr lang="lv-LV" sz="2400" dirty="0">
                <a:solidFill>
                  <a:srgbClr val="000000"/>
                </a:solidFill>
                <a:effectLst/>
                <a:latin typeface="Calibri"/>
                <a:ea typeface="Arial Unicode MS"/>
                <a:cs typeface="Calibri"/>
              </a:rPr>
              <a:t>Rakstot čatā darbadienās no pulksten </a:t>
            </a:r>
            <a:r>
              <a:rPr lang="lv-LV" sz="2400" dirty="0">
                <a:solidFill>
                  <a:srgbClr val="000000"/>
                </a:solidFill>
                <a:latin typeface="Calibri"/>
                <a:ea typeface="Arial Unicode MS"/>
                <a:cs typeface="Calibri"/>
              </a:rPr>
              <a:t>12:00 līdz 20:00</a:t>
            </a:r>
            <a:r>
              <a:rPr lang="lv-LV" sz="2400" dirty="0">
                <a:solidFill>
                  <a:srgbClr val="000000"/>
                </a:solidFill>
                <a:effectLst/>
                <a:latin typeface="Calibri"/>
                <a:ea typeface="Arial Unicode MS"/>
                <a:cs typeface="Calibri"/>
              </a:rPr>
              <a:t>. Čata logs meklējams VBTAI </a:t>
            </a:r>
            <a:r>
              <a:rPr lang="lv-LV" sz="2400" u="sng" dirty="0">
                <a:solidFill>
                  <a:srgbClr val="000000"/>
                </a:solidFill>
                <a:effectLst/>
                <a:latin typeface="Calibri"/>
                <a:ea typeface="Arial Unicode MS"/>
                <a:cs typeface="Calibri"/>
                <a:hlinkClick r:id="rId4"/>
              </a:rPr>
              <a:t>mājaslapā labajā apakšējā stūrī.</a:t>
            </a:r>
            <a:endParaRPr lang="en-GB" sz="2800" dirty="0">
              <a:effectLst/>
              <a:latin typeface="Calibri"/>
              <a:ea typeface="Arial Unicode MS"/>
              <a:cs typeface="Calibri"/>
            </a:endParaRPr>
          </a:p>
        </p:txBody>
      </p:sp>
    </p:spTree>
    <p:extLst>
      <p:ext uri="{BB962C8B-B14F-4D97-AF65-F5344CB8AC3E}">
        <p14:creationId xmlns="" xmlns:p14="http://schemas.microsoft.com/office/powerpoint/2010/main" val="283807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05" y="1513882"/>
            <a:ext cx="6096000" cy="1569660"/>
          </a:xfrm>
          <a:prstGeom prst="rect">
            <a:avLst/>
          </a:prstGeom>
        </p:spPr>
        <p:txBody>
          <a:bodyPr lIns="91440" tIns="45720" rIns="91440" bIns="45720" anchor="t">
            <a:spAutoFit/>
          </a:bodyPr>
          <a:lstStyle/>
          <a:p>
            <a:pPr marL="457200" indent="-457200">
              <a:buFont typeface="Arial" panose="020B0604020202020204" pitchFamily="34" charset="0"/>
              <a:buChar char="•"/>
            </a:pPr>
            <a:r>
              <a:rPr lang="lv-LV" sz="3200" dirty="0">
                <a:latin typeface="+mj-lt"/>
              </a:rPr>
              <a:t>Ko nozīmē "sēras"? </a:t>
            </a:r>
          </a:p>
          <a:p>
            <a:pPr marL="457200" indent="-457200">
              <a:buFont typeface="Arial" panose="020B0604020202020204" pitchFamily="34" charset="0"/>
              <a:buChar char="•"/>
            </a:pPr>
            <a:endParaRPr lang="lv-LV" sz="3200" dirty="0">
              <a:latin typeface="+mj-lt"/>
            </a:endParaRPr>
          </a:p>
          <a:p>
            <a:pPr marL="457200" indent="-457200">
              <a:buFont typeface="Arial" panose="020B0604020202020204" pitchFamily="34" charset="0"/>
              <a:buChar char="•"/>
            </a:pPr>
            <a:r>
              <a:rPr lang="lv-LV" sz="3200" dirty="0">
                <a:latin typeface="+mj-lt"/>
              </a:rPr>
              <a:t>Kas ir smags zaudējums?</a:t>
            </a:r>
          </a:p>
        </p:txBody>
      </p:sp>
      <p:pic>
        <p:nvPicPr>
          <p:cNvPr id="1026" name="Picture 2" descr="Black White, Vintage, Drawing, Edward Lear, Victorian">
            <a:extLst>
              <a:ext uri="{FF2B5EF4-FFF2-40B4-BE49-F238E27FC236}">
                <a16:creationId xmlns="" xmlns:a16="http://schemas.microsoft.com/office/drawing/2014/main" id="{728AD9D9-5118-458C-AA56-F40EC03C9B8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8550" y="1987826"/>
            <a:ext cx="3706744" cy="48701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528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964" y="1259698"/>
            <a:ext cx="4006317" cy="2677656"/>
          </a:xfrm>
          <a:prstGeom prst="rect">
            <a:avLst/>
          </a:prstGeom>
        </p:spPr>
        <p:txBody>
          <a:bodyPr wrap="square" lIns="91440" tIns="45720" rIns="91440" bIns="45720" anchor="t">
            <a:spAutoFit/>
          </a:bodyPr>
          <a:lstStyle/>
          <a:p>
            <a:r>
              <a:rPr lang="lv-LV" sz="2400" b="1" dirty="0">
                <a:effectLst/>
                <a:latin typeface="Calibri"/>
                <a:ea typeface="Times New Roman" panose="02020603050405020304" pitchFamily="18" charset="0"/>
                <a:cs typeface="Times New Roman"/>
              </a:rPr>
              <a:t>Nelielā grupā pārrunājiet, kādus dažādus “zaudējumus” cilvēks var pieredzēt savas dzīves laikā</a:t>
            </a:r>
            <a:r>
              <a:rPr lang="lv-LV" sz="2400" b="1" dirty="0">
                <a:latin typeface="Calibri"/>
                <a:ea typeface="Times New Roman" panose="02020603050405020304" pitchFamily="18" charset="0"/>
                <a:cs typeface="Times New Roman"/>
              </a:rPr>
              <a:t>! </a:t>
            </a:r>
            <a:endParaRPr lang="lv-LV"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lv-LV" sz="24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lv-LV" sz="2400" b="1" dirty="0">
                <a:effectLst/>
                <a:latin typeface="Calibri"/>
                <a:ea typeface="Times New Roman" panose="02020603050405020304" pitchFamily="18" charset="0"/>
                <a:cs typeface="Times New Roman"/>
              </a:rPr>
              <a:t>Sakārtojiet šīs pieredzes secīgi, sākot ar</a:t>
            </a:r>
            <a:r>
              <a:rPr lang="lv-LV" sz="2400" b="1" dirty="0">
                <a:latin typeface="Calibri"/>
                <a:ea typeface="Times New Roman" panose="02020603050405020304" pitchFamily="18" charset="0"/>
                <a:cs typeface="Times New Roman"/>
              </a:rPr>
              <a:t> visnopietnāko! </a:t>
            </a:r>
            <a:endParaRPr lang="lv-LV" sz="2400" b="1" dirty="0">
              <a:latin typeface="Calibri"/>
              <a:cs typeface="Times New Roman"/>
            </a:endParaRPr>
          </a:p>
        </p:txBody>
      </p:sp>
      <p:pic>
        <p:nvPicPr>
          <p:cNvPr id="2050" name="Picture 2" descr="Cry, Lady, Beauty, Woman, Sad, Unhappy, Crying">
            <a:extLst>
              <a:ext uri="{FF2B5EF4-FFF2-40B4-BE49-F238E27FC236}">
                <a16:creationId xmlns="" xmlns:a16="http://schemas.microsoft.com/office/drawing/2014/main" id="{1E57CA50-A159-4F6E-A4BF-EA5200372F8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5312" y="4085683"/>
            <a:ext cx="1729415" cy="271873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D6829C7-422F-44F3-AF5D-5516ECFC071B}"/>
              </a:ext>
            </a:extLst>
          </p:cNvPr>
          <p:cNvSpPr txBox="1"/>
          <p:nvPr/>
        </p:nvSpPr>
        <p:spPr>
          <a:xfrm>
            <a:off x="4452730" y="1275234"/>
            <a:ext cx="7392055" cy="4223400"/>
          </a:xfrm>
          <a:prstGeom prst="rect">
            <a:avLst/>
          </a:prstGeom>
          <a:noFill/>
        </p:spPr>
        <p:txBody>
          <a:bodyPr wrap="square" lIns="91440" tIns="45720" rIns="91440" bIns="45720" anchor="t">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Kāpēc tās sakārtojāt šādi? Kuri no aspektiem, kas parādās ļoti nopietnu zaudējumu gadījumā, neparādās pie mazākiem zaudējumiem?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jums ir bijusi kādai no aprakstītajām situācijām līdzīga pieredze?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Kā zaudējuma piedzīvošana varētu jūs ietekmēt? Kā jūs justos emocionāli, garīgi</a:t>
            </a:r>
            <a:r>
              <a:rPr lang="lv-LV" sz="2400" dirty="0">
                <a:latin typeface="Calibri"/>
                <a:ea typeface="Calibri" panose="020F0502020204030204" pitchFamily="34" charset="0"/>
                <a:cs typeface="Times New Roman"/>
              </a:rPr>
              <a:t>,</a:t>
            </a:r>
            <a:r>
              <a:rPr lang="lv-LV" sz="2400" dirty="0">
                <a:effectLst/>
                <a:latin typeface="Calibri"/>
                <a:ea typeface="Calibri" panose="020F0502020204030204" pitchFamily="34" charset="0"/>
                <a:cs typeface="Times New Roman"/>
              </a:rPr>
              <a:t> un kā tas varētu ietekmēt jūsu fizisko un garīgo veselību?</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 tas varētu ietekmēt jūsu izpratni par dzīves jēgu?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97964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B8E7168-A589-4AAC-A6CE-770131036254}"/>
              </a:ext>
            </a:extLst>
          </p:cNvPr>
          <p:cNvPicPr>
            <a:picLocks noChangeAspect="1"/>
          </p:cNvPicPr>
          <p:nvPr/>
        </p:nvPicPr>
        <p:blipFill>
          <a:blip r:embed="rId2" cstate="print">
            <a:clrChange>
              <a:clrFrom>
                <a:srgbClr val="FEFEFE"/>
              </a:clrFrom>
              <a:clrTo>
                <a:srgbClr val="FEFEFE">
                  <a:alpha val="0"/>
                </a:srgbClr>
              </a:clrTo>
            </a:clrChange>
          </a:blip>
          <a:stretch>
            <a:fillRect/>
          </a:stretch>
        </p:blipFill>
        <p:spPr>
          <a:xfrm>
            <a:off x="437323" y="3382771"/>
            <a:ext cx="2155976" cy="3475229"/>
          </a:xfrm>
          <a:prstGeom prst="rect">
            <a:avLst/>
          </a:prstGeom>
        </p:spPr>
      </p:pic>
      <p:sp>
        <p:nvSpPr>
          <p:cNvPr id="5" name="Rectangle 4">
            <a:extLst>
              <a:ext uri="{FF2B5EF4-FFF2-40B4-BE49-F238E27FC236}">
                <a16:creationId xmlns="" xmlns:a16="http://schemas.microsoft.com/office/drawing/2014/main" id="{216FBD0A-1CAD-4E81-B0F4-C061F6A5D6CD}"/>
              </a:ext>
            </a:extLst>
          </p:cNvPr>
          <p:cNvSpPr/>
          <p:nvPr/>
        </p:nvSpPr>
        <p:spPr>
          <a:xfrm>
            <a:off x="596347" y="971312"/>
            <a:ext cx="10999305" cy="1629677"/>
          </a:xfrm>
          <a:prstGeom prst="rect">
            <a:avLst/>
          </a:prstGeom>
        </p:spPr>
        <p:txBody>
          <a:bodyPr wrap="square" lIns="91440" tIns="45720" rIns="91440" bIns="45720" anchor="t">
            <a:spAutoFit/>
          </a:bodyPr>
          <a:lstStyle/>
          <a:p>
            <a:pPr marL="71755" marR="71755" algn="just"/>
            <a:r>
              <a:rPr lang="lv-LV" sz="2400" b="1" dirty="0">
                <a:solidFill>
                  <a:srgbClr val="EF3F35"/>
                </a:solidFill>
              </a:rPr>
              <a:t>Padomā!</a:t>
            </a:r>
            <a:endParaRPr lang="en-GB" sz="2400" b="1" dirty="0">
              <a:solidFill>
                <a:srgbClr val="EF3F35"/>
              </a:solidFill>
            </a:endParaRPr>
          </a:p>
          <a:p>
            <a:pPr algn="just">
              <a:lnSpc>
                <a:spcPct val="107000"/>
              </a:lnSpc>
              <a:spcAft>
                <a:spcPts val="800"/>
              </a:spcAft>
            </a:pPr>
            <a:r>
              <a:rPr lang="lv-LV" sz="2400" dirty="0">
                <a:effectLst/>
                <a:latin typeface="Calibri"/>
                <a:ea typeface="Times New Roman" panose="02020603050405020304" pitchFamily="18" charset="0"/>
                <a:cs typeface="Times New Roman"/>
              </a:rPr>
              <a:t>Kā tu varētu reaģēt, satiekoties ar draugu vai kādu cilvēku, kurš pārdzīvo smagu zaudējumu vai izjūt sēras par kāda pazušanu no viņa dzīves? Pārrunā savas idejas ar </a:t>
            </a:r>
            <a:r>
              <a:rPr lang="lv-LV" sz="2400" dirty="0" err="1">
                <a:latin typeface="Calibri"/>
                <a:ea typeface="Times New Roman" panose="02020603050405020304" pitchFamily="18" charset="0"/>
                <a:cs typeface="Times New Roman"/>
              </a:rPr>
              <a:t>klasesbiedru</a:t>
            </a:r>
            <a:r>
              <a:rPr lang="lv-LV" sz="2400" dirty="0">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un pēc tam dalieties ar tām grupā</a:t>
            </a:r>
            <a:r>
              <a:rPr lang="lv-LV" sz="2400" dirty="0">
                <a:latin typeface="Calibri"/>
                <a:ea typeface="Times New Roman" panose="02020603050405020304" pitchFamily="18" charset="0"/>
                <a:cs typeface="Times New Roman"/>
              </a:rPr>
              <a:t>!</a:t>
            </a:r>
            <a:endParaRPr lang="en-GB" sz="2400" dirty="0">
              <a:effectLst/>
              <a:latin typeface="Calibri"/>
              <a:ea typeface="Times New Roman" panose="02020603050405020304" pitchFamily="18" charset="0"/>
              <a:cs typeface="Times New Roman"/>
            </a:endParaRPr>
          </a:p>
        </p:txBody>
      </p:sp>
      <p:sp>
        <p:nvSpPr>
          <p:cNvPr id="7" name="TextBox 6">
            <a:extLst>
              <a:ext uri="{FF2B5EF4-FFF2-40B4-BE49-F238E27FC236}">
                <a16:creationId xmlns="" xmlns:a16="http://schemas.microsoft.com/office/drawing/2014/main" id="{8EB09A1D-2C81-43FD-A80C-E7710EF17D14}"/>
              </a:ext>
            </a:extLst>
          </p:cNvPr>
          <p:cNvSpPr txBox="1"/>
          <p:nvPr/>
        </p:nvSpPr>
        <p:spPr>
          <a:xfrm>
            <a:off x="251791" y="214763"/>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1. aktivitāte. Reaģēt saskarsmē ar citiem</a:t>
            </a:r>
            <a:endParaRPr lang="en-GB" sz="2400" dirty="0">
              <a:effectLst/>
              <a:latin typeface="Calibri"/>
              <a:ea typeface="Times New Roman" panose="02020603050405020304" pitchFamily="18" charset="0"/>
              <a:cs typeface="Times New Roman"/>
            </a:endParaRPr>
          </a:p>
        </p:txBody>
      </p:sp>
      <p:sp>
        <p:nvSpPr>
          <p:cNvPr id="8" name="Rectangle 7">
            <a:extLst>
              <a:ext uri="{FF2B5EF4-FFF2-40B4-BE49-F238E27FC236}">
                <a16:creationId xmlns="" xmlns:a16="http://schemas.microsoft.com/office/drawing/2014/main" id="{26089617-77F9-4205-A4F1-6D1D24FF9EC7}"/>
              </a:ext>
            </a:extLst>
          </p:cNvPr>
          <p:cNvSpPr/>
          <p:nvPr/>
        </p:nvSpPr>
        <p:spPr>
          <a:xfrm>
            <a:off x="2778831" y="2722642"/>
            <a:ext cx="7942178" cy="3824317"/>
          </a:xfrm>
          <a:prstGeom prst="rect">
            <a:avLst/>
          </a:prstGeom>
        </p:spPr>
        <p:txBody>
          <a:bodyPr wrap="square" lIns="91440" tIns="45720" rIns="91440" bIns="45720" anchor="t">
            <a:spAutoFit/>
          </a:bodyPr>
          <a:lstStyle/>
          <a:p>
            <a:pPr algn="just">
              <a:lnSpc>
                <a:spcPct val="115000"/>
              </a:lnSpc>
              <a:spcAft>
                <a:spcPts val="1000"/>
              </a:spcAft>
            </a:pPr>
            <a:r>
              <a:rPr lang="lv-LV" sz="2400" b="1" dirty="0">
                <a:solidFill>
                  <a:srgbClr val="25AAE1"/>
                </a:solidFill>
                <a:effectLst/>
                <a:latin typeface="Calibri" panose="020F0502020204030204" pitchFamily="34" charset="0"/>
                <a:ea typeface="Times New Roman" panose="02020603050405020304" pitchFamily="18" charset="0"/>
                <a:cs typeface="Times New Roman" panose="02020603050405020304" pitchFamily="18" charset="0"/>
              </a:rPr>
              <a:t>Izspēlē!</a:t>
            </a:r>
          </a:p>
          <a:p>
            <a:pPr algn="just">
              <a:lnSpc>
                <a:spcPct val="115000"/>
              </a:lnSpc>
              <a:spcAft>
                <a:spcPts val="1000"/>
              </a:spcAft>
            </a:pPr>
            <a:r>
              <a:rPr lang="lv-LV" sz="2400" dirty="0">
                <a:latin typeface="Calibri"/>
                <a:ea typeface="Times New Roman" panose="02020603050405020304" pitchFamily="18" charset="0"/>
                <a:cs typeface="Times New Roman"/>
              </a:rPr>
              <a:t>Izdomājiet</a:t>
            </a:r>
            <a:r>
              <a:rPr lang="lv-LV" sz="2400" dirty="0">
                <a:effectLst/>
                <a:latin typeface="Calibri"/>
                <a:ea typeface="Times New Roman" panose="02020603050405020304" pitchFamily="18" charset="0"/>
                <a:cs typeface="Times New Roman"/>
              </a:rPr>
              <a:t> lomu spēli un izspēlējiet situāciju starp diviem draugiem, no kuriem viens piedzīvojis zaudējumu, parādot reakcijas, kas varētu būt pieņemamas šādā </a:t>
            </a:r>
            <a:r>
              <a:rPr lang="lv-LV" sz="2400" dirty="0">
                <a:latin typeface="Calibri"/>
                <a:ea typeface="Times New Roman" panose="02020603050405020304" pitchFamily="18" charset="0"/>
                <a:cs typeface="Times New Roman"/>
              </a:rPr>
              <a:t>situācijā!</a:t>
            </a:r>
            <a:endParaRPr lang="en-GB" sz="2400">
              <a:effectLst/>
              <a:latin typeface="Calibri"/>
              <a:ea typeface="Times New Roman" panose="02020603050405020304" pitchFamily="18"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Kādus tikumus tu varētu </a:t>
            </a:r>
            <a:r>
              <a:rPr lang="lv-LV" sz="2400" dirty="0">
                <a:latin typeface="Calibri"/>
                <a:ea typeface="Calibri" panose="020F0502020204030204" pitchFamily="34" charset="0"/>
                <a:cs typeface="Times New Roman"/>
              </a:rPr>
              <a:t>izmantot</a:t>
            </a:r>
            <a:r>
              <a:rPr lang="lv-LV" sz="2400" dirty="0">
                <a:effectLst/>
                <a:latin typeface="Calibri"/>
                <a:ea typeface="Calibri" panose="020F0502020204030204" pitchFamily="34" charset="0"/>
                <a:cs typeface="Times New Roman"/>
              </a:rPr>
              <a:t>, reaģējot uz kāda cilvēka sērām?</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Kāpēc šie tikumi ir tik būtiski situācijās, kad cilvēks piedzīvo sēras un sāpes?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9181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EB09A1D-2C81-43FD-A80C-E7710EF17D14}"/>
              </a:ext>
            </a:extLst>
          </p:cNvPr>
          <p:cNvSpPr txBox="1"/>
          <p:nvPr/>
        </p:nvSpPr>
        <p:spPr>
          <a:xfrm>
            <a:off x="251791" y="108721"/>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aktivitāte. No sāpēm līdz skumjām</a:t>
            </a:r>
            <a:endParaRPr lang="en-GB" sz="2400" dirty="0">
              <a:effectLst/>
              <a:latin typeface="Calibri"/>
              <a:ea typeface="Times New Roman" panose="02020603050405020304" pitchFamily="18" charset="0"/>
              <a:cs typeface="Times New Roman"/>
            </a:endParaRPr>
          </a:p>
        </p:txBody>
      </p:sp>
      <p:sp>
        <p:nvSpPr>
          <p:cNvPr id="8" name="Rectangle 7">
            <a:extLst>
              <a:ext uri="{FF2B5EF4-FFF2-40B4-BE49-F238E27FC236}">
                <a16:creationId xmlns="" xmlns:a16="http://schemas.microsoft.com/office/drawing/2014/main" id="{26089617-77F9-4205-A4F1-6D1D24FF9EC7}"/>
              </a:ext>
            </a:extLst>
          </p:cNvPr>
          <p:cNvSpPr/>
          <p:nvPr/>
        </p:nvSpPr>
        <p:spPr>
          <a:xfrm>
            <a:off x="0" y="1101856"/>
            <a:ext cx="11069692" cy="865173"/>
          </a:xfrm>
          <a:prstGeom prst="rect">
            <a:avLst/>
          </a:prstGeom>
        </p:spPr>
        <p:txBody>
          <a:bodyPr wrap="square" lIns="91440" tIns="45720" rIns="91440" bIns="45720" anchor="t">
            <a:spAutoFit/>
          </a:bodyPr>
          <a:lstStyle/>
          <a:p>
            <a:pPr algn="just">
              <a:lnSpc>
                <a:spcPct val="107000"/>
              </a:lnSpc>
              <a:spcAft>
                <a:spcPts val="800"/>
              </a:spcAft>
            </a:pPr>
            <a:r>
              <a:rPr lang="lv-LV" sz="2400" dirty="0">
                <a:latin typeface="Calibri"/>
                <a:ea typeface="Times New Roman" panose="02020603050405020304" pitchFamily="18" charset="0"/>
                <a:cs typeface="Times New Roman"/>
              </a:rPr>
              <a:t>Noskatieties </a:t>
            </a:r>
            <a:r>
              <a:rPr lang="lv-LV" sz="2400" dirty="0" err="1">
                <a:effectLst/>
                <a:latin typeface="Calibri"/>
                <a:ea typeface="Times New Roman" panose="02020603050405020304" pitchFamily="18" charset="0"/>
                <a:cs typeface="Times New Roman"/>
              </a:rPr>
              <a:t>videointerviju</a:t>
            </a:r>
            <a:r>
              <a:rPr lang="lv-LV" sz="2400" dirty="0">
                <a:effectLst/>
                <a:latin typeface="Calibri"/>
                <a:ea typeface="Times New Roman" panose="02020603050405020304" pitchFamily="18" charset="0"/>
                <a:cs typeface="Times New Roman"/>
              </a:rPr>
              <a:t> ar </a:t>
            </a:r>
            <a:r>
              <a:rPr lang="lv-LV" sz="2400" dirty="0" err="1">
                <a:effectLst/>
                <a:latin typeface="Calibri"/>
                <a:ea typeface="Times New Roman" panose="02020603050405020304" pitchFamily="18" charset="0"/>
                <a:cs typeface="Times New Roman"/>
              </a:rPr>
              <a:t>Spīkmeniem</a:t>
            </a:r>
            <a:r>
              <a:rPr lang="lv-LV" sz="2400" dirty="0">
                <a:effectLst/>
                <a:latin typeface="Calibri"/>
                <a:ea typeface="Times New Roman" panose="02020603050405020304" pitchFamily="18" charset="0"/>
                <a:cs typeface="Times New Roman"/>
              </a:rPr>
              <a:t> par sērošanas stadijām (angļu valodā) un </a:t>
            </a:r>
            <a:r>
              <a:rPr lang="lv-LV" sz="2400" dirty="0">
                <a:latin typeface="Calibri"/>
                <a:ea typeface="Times New Roman" panose="02020603050405020304" pitchFamily="18" charset="0"/>
                <a:cs typeface="Times New Roman"/>
              </a:rPr>
              <a:t>atbildiet</a:t>
            </a:r>
            <a:r>
              <a:rPr lang="lv-LV" sz="2400" dirty="0">
                <a:effectLst/>
                <a:latin typeface="Calibri"/>
                <a:ea typeface="Times New Roman" panose="02020603050405020304" pitchFamily="18" charset="0"/>
                <a:cs typeface="Times New Roman"/>
              </a:rPr>
              <a:t> uz jautājumiem</a:t>
            </a:r>
            <a:r>
              <a:rPr lang="lv-LV" sz="2400" dirty="0">
                <a:latin typeface="Calibri"/>
                <a:ea typeface="Times New Roman" panose="02020603050405020304" pitchFamily="18" charset="0"/>
                <a:cs typeface="Times New Roman"/>
              </a:rPr>
              <a:t>! </a:t>
            </a:r>
            <a:r>
              <a:rPr lang="lv-LV" sz="2400" i="1" u="sng" dirty="0">
                <a:effectLst/>
                <a:latin typeface="Calibri"/>
                <a:ea typeface="Times New Roman" panose="02020603050405020304" pitchFamily="18" charset="0"/>
                <a:cs typeface="Times New Roman"/>
              </a:rPr>
              <a:t>https://www.youtube.com/watch?v=UBATctkFHRE</a:t>
            </a:r>
            <a:r>
              <a:rPr lang="lv-LV" sz="2400" dirty="0">
                <a:latin typeface="Calibri"/>
                <a:ea typeface="Times New Roman" panose="02020603050405020304" pitchFamily="18" charset="0"/>
                <a:cs typeface="Times New Roman"/>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hlinkClick r:id="rId2"/>
            <a:extLst>
              <a:ext uri="{FF2B5EF4-FFF2-40B4-BE49-F238E27FC236}">
                <a16:creationId xmlns="" xmlns:a16="http://schemas.microsoft.com/office/drawing/2014/main" id="{E3EE28FD-D609-4D5B-BBAE-2AE5B19370F5}"/>
              </a:ext>
            </a:extLst>
          </p:cNvPr>
          <p:cNvPicPr>
            <a:picLocks noChangeAspect="1"/>
          </p:cNvPicPr>
          <p:nvPr/>
        </p:nvPicPr>
        <p:blipFill>
          <a:blip r:embed="rId3" cstate="print"/>
          <a:stretch>
            <a:fillRect/>
          </a:stretch>
        </p:blipFill>
        <p:spPr>
          <a:xfrm>
            <a:off x="7571930" y="2118056"/>
            <a:ext cx="4050597" cy="2228011"/>
          </a:xfrm>
          <a:prstGeom prst="rect">
            <a:avLst/>
          </a:prstGeom>
        </p:spPr>
      </p:pic>
      <p:sp>
        <p:nvSpPr>
          <p:cNvPr id="9" name="TextBox 8">
            <a:extLst>
              <a:ext uri="{FF2B5EF4-FFF2-40B4-BE49-F238E27FC236}">
                <a16:creationId xmlns="" xmlns:a16="http://schemas.microsoft.com/office/drawing/2014/main" id="{F67D647F-E60E-4FFF-9838-92CB48013558}"/>
              </a:ext>
            </a:extLst>
          </p:cNvPr>
          <p:cNvSpPr txBox="1"/>
          <p:nvPr/>
        </p:nvSpPr>
        <p:spPr>
          <a:xfrm>
            <a:off x="159025" y="2468042"/>
            <a:ext cx="7195931" cy="4300344"/>
          </a:xfrm>
          <a:prstGeom prst="rect">
            <a:avLst/>
          </a:prstGeom>
          <a:noFill/>
        </p:spPr>
        <p:txBody>
          <a:bodyPr wrap="square" lIns="91440" tIns="45720" rIns="91440" bIns="45720" anchor="t">
            <a:spAutoFit/>
          </a:bodyPr>
          <a:lstStyle/>
          <a:p>
            <a:pPr marL="34290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Vai piekrīti, ka sēras ir ceļš no sāpēm līdz skumjām? Kāpēc </a:t>
            </a:r>
            <a:r>
              <a:rPr lang="lv-LV" sz="2400" dirty="0">
                <a:latin typeface="Calibri"/>
                <a:ea typeface="Calibri" panose="020F0502020204030204" pitchFamily="34" charset="0"/>
                <a:cs typeface="Times New Roman"/>
              </a:rPr>
              <a:t>jā vai nē</a:t>
            </a:r>
            <a:r>
              <a:rPr lang="lv-LV" sz="2400" dirty="0">
                <a:effectLst/>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Kāpēc, saskaņā ar sievietes pausto videomateriālā, cilvēka nāve nav beigas?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Paskaidro, kādas ir priekšrocības un trūkumi, ja sēras tiek uzskatītas par ceļu</a:t>
            </a:r>
            <a:r>
              <a:rPr lang="lv-LV" sz="2400" dirty="0">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piekrīti sievietes apgalvojumam, ka tuva cilvēka nāve “nav beigas"?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sērām ir arī kāds pozitīvs aspekts?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5456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247" y="2187787"/>
            <a:ext cx="2979082" cy="3416320"/>
          </a:xfrm>
          <a:prstGeom prst="rect">
            <a:avLst/>
          </a:prstGeom>
        </p:spPr>
        <p:txBody>
          <a:bodyPr wrap="square">
            <a:spAutoFit/>
          </a:bodyPr>
          <a:lstStyle/>
          <a:p>
            <a:pPr algn="just"/>
            <a:r>
              <a:rPr lang="lv-LV" sz="2400" dirty="0">
                <a:effectLst/>
                <a:latin typeface="Calibri" panose="020F0502020204030204" pitchFamily="34" charset="0"/>
                <a:ea typeface="Times New Roman" panose="02020603050405020304" pitchFamily="18" charset="0"/>
                <a:cs typeface="Times New Roman" panose="02020603050405020304" pitchFamily="18" charset="0"/>
              </a:rPr>
              <a:t>Sēras ir piecu stadiju process. Šo modeli izstrādājusi šveiciešu psihiatre Elizabete </a:t>
            </a:r>
            <a:r>
              <a:rPr lang="lv-LV" sz="2400" dirty="0" err="1">
                <a:effectLst/>
                <a:latin typeface="Calibri" panose="020F0502020204030204" pitchFamily="34" charset="0"/>
                <a:ea typeface="Times New Roman" panose="02020603050405020304" pitchFamily="18" charset="0"/>
                <a:cs typeface="Times New Roman" panose="02020603050405020304" pitchFamily="18" charset="0"/>
              </a:rPr>
              <a:t>Kūblere</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-Rosa, un tas palīdz strukturēt emocijas un procesu, ko cilvēki piedzīvo, kādu zaudējot.</a:t>
            </a:r>
            <a:endParaRPr lang="lv-LV" sz="4000" dirty="0">
              <a:latin typeface="+mj-lt"/>
            </a:endParaRPr>
          </a:p>
        </p:txBody>
      </p:sp>
      <p:sp>
        <p:nvSpPr>
          <p:cNvPr id="5" name="TextBox 4">
            <a:extLst>
              <a:ext uri="{FF2B5EF4-FFF2-40B4-BE49-F238E27FC236}">
                <a16:creationId xmlns="" xmlns:a16="http://schemas.microsoft.com/office/drawing/2014/main" id="{38C75072-11D5-4DDF-A064-1CADC362D529}"/>
              </a:ext>
            </a:extLst>
          </p:cNvPr>
          <p:cNvSpPr txBox="1"/>
          <p:nvPr/>
        </p:nvSpPr>
        <p:spPr>
          <a:xfrm>
            <a:off x="132521" y="135225"/>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Piecas sērošanas stadijas</a:t>
            </a:r>
            <a:endParaRPr lang="en-GB" sz="2400" dirty="0">
              <a:effectLst/>
              <a:latin typeface="Calibri"/>
              <a:ea typeface="Times New Roman" panose="02020603050405020304" pitchFamily="18" charset="0"/>
              <a:cs typeface="Times New Roman"/>
            </a:endParaRPr>
          </a:p>
        </p:txBody>
      </p:sp>
      <p:pic>
        <p:nvPicPr>
          <p:cNvPr id="6" name="Picture 5">
            <a:extLst>
              <a:ext uri="{FF2B5EF4-FFF2-40B4-BE49-F238E27FC236}">
                <a16:creationId xmlns="" xmlns:a16="http://schemas.microsoft.com/office/drawing/2014/main" id="{15A4662A-3036-4E01-B830-4F4F23218A0B}"/>
              </a:ext>
            </a:extLst>
          </p:cNvPr>
          <p:cNvPicPr>
            <a:picLocks noChangeAspect="1"/>
          </p:cNvPicPr>
          <p:nvPr/>
        </p:nvPicPr>
        <p:blipFill>
          <a:blip r:embed="rId2" cstate="print"/>
          <a:stretch>
            <a:fillRect/>
          </a:stretch>
        </p:blipFill>
        <p:spPr>
          <a:xfrm>
            <a:off x="3747665" y="1287238"/>
            <a:ext cx="6992577" cy="5217419"/>
          </a:xfrm>
          <a:prstGeom prst="rect">
            <a:avLst/>
          </a:prstGeom>
        </p:spPr>
      </p:pic>
      <p:sp>
        <p:nvSpPr>
          <p:cNvPr id="4" name="TextBox 3">
            <a:extLst>
              <a:ext uri="{FF2B5EF4-FFF2-40B4-BE49-F238E27FC236}">
                <a16:creationId xmlns="" xmlns:a16="http://schemas.microsoft.com/office/drawing/2014/main" id="{B6ADBA68-EA79-4F09-B349-1EF0DC57BC5C}"/>
              </a:ext>
            </a:extLst>
          </p:cNvPr>
          <p:cNvSpPr txBox="1"/>
          <p:nvPr/>
        </p:nvSpPr>
        <p:spPr>
          <a:xfrm>
            <a:off x="5004337" y="1457739"/>
            <a:ext cx="4479235" cy="830997"/>
          </a:xfrm>
          <a:prstGeom prst="rect">
            <a:avLst/>
          </a:prstGeom>
          <a:solidFill>
            <a:schemeClr val="bg1"/>
          </a:solidFill>
          <a:ln>
            <a:solidFill>
              <a:schemeClr val="bg1"/>
            </a:solidFill>
          </a:ln>
        </p:spPr>
        <p:txBody>
          <a:bodyPr wrap="square" lIns="91440" tIns="45720" rIns="91440" bIns="45720" rtlCol="0" anchor="t">
            <a:spAutoFit/>
          </a:bodyPr>
          <a:lstStyle/>
          <a:p>
            <a:r>
              <a:rPr lang="lv-LV" sz="2400" b="1" dirty="0">
                <a:latin typeface="Calibri"/>
                <a:ea typeface="Times New Roman" panose="02020603050405020304" pitchFamily="18" charset="0"/>
                <a:cs typeface="Times New Roman"/>
              </a:rPr>
              <a:t>Elizabetes </a:t>
            </a:r>
            <a:r>
              <a:rPr lang="lv-LV" sz="2400" b="1" dirty="0" err="1">
                <a:latin typeface="Calibri"/>
                <a:ea typeface="Times New Roman" panose="02020603050405020304" pitchFamily="18" charset="0"/>
                <a:cs typeface="Times New Roman"/>
              </a:rPr>
              <a:t>Kūbleres</a:t>
            </a:r>
            <a:r>
              <a:rPr lang="lv-LV" sz="2400" b="1" dirty="0">
                <a:latin typeface="Calibri"/>
                <a:ea typeface="Times New Roman" panose="02020603050405020304" pitchFamily="18" charset="0"/>
                <a:cs typeface="Times New Roman"/>
              </a:rPr>
              <a:t>-Rosas</a:t>
            </a:r>
            <a:r>
              <a:rPr lang="lv-LV" sz="2400" b="1" dirty="0">
                <a:effectLst/>
                <a:latin typeface="Calibri"/>
                <a:ea typeface="Times New Roman" panose="02020603050405020304" pitchFamily="18" charset="0"/>
                <a:cs typeface="Times New Roman"/>
              </a:rPr>
              <a:t> sēru cikls</a:t>
            </a:r>
            <a:endParaRPr lang="en-GB" sz="2400" b="1" dirty="0">
              <a:latin typeface="Calibri"/>
              <a:cs typeface="Times New Roman"/>
            </a:endParaRPr>
          </a:p>
        </p:txBody>
      </p:sp>
      <p:sp>
        <p:nvSpPr>
          <p:cNvPr id="9" name="TextBox 8">
            <a:extLst>
              <a:ext uri="{FF2B5EF4-FFF2-40B4-BE49-F238E27FC236}">
                <a16:creationId xmlns="" xmlns:a16="http://schemas.microsoft.com/office/drawing/2014/main" id="{68E0B81D-A338-411A-AF19-7E7994485DF8}"/>
              </a:ext>
            </a:extLst>
          </p:cNvPr>
          <p:cNvSpPr txBox="1"/>
          <p:nvPr/>
        </p:nvSpPr>
        <p:spPr>
          <a:xfrm>
            <a:off x="9420599" y="2278645"/>
            <a:ext cx="1433932" cy="923330"/>
          </a:xfrm>
          <a:prstGeom prst="rect">
            <a:avLst/>
          </a:prstGeom>
          <a:solidFill>
            <a:schemeClr val="bg1"/>
          </a:solidFill>
          <a:ln>
            <a:solidFill>
              <a:schemeClr val="bg1"/>
            </a:solidFill>
          </a:ln>
        </p:spPr>
        <p:txBody>
          <a:bodyPr wrap="square">
            <a:spAutoFit/>
          </a:bodyPr>
          <a:lstStyle/>
          <a:p>
            <a:r>
              <a:rPr lang="lv-LV" sz="1800" dirty="0">
                <a:effectLst/>
                <a:latin typeface="Calibri" panose="020F0502020204030204" pitchFamily="34" charset="0"/>
                <a:ea typeface="Times New Roman" panose="02020603050405020304" pitchFamily="18" charset="0"/>
                <a:cs typeface="Times New Roman" panose="02020603050405020304" pitchFamily="18" charset="0"/>
              </a:rPr>
              <a:t>Pieņemšana </a:t>
            </a:r>
          </a:p>
          <a:p>
            <a:endParaRPr lang="lv-LV" dirty="0">
              <a:latin typeface="Calibri" panose="020F0502020204030204" pitchFamily="34" charset="0"/>
              <a:cs typeface="Times New Roman" panose="02020603050405020304" pitchFamily="18" charset="0"/>
            </a:endParaRPr>
          </a:p>
          <a:p>
            <a:endParaRPr lang="en-GB" dirty="0"/>
          </a:p>
        </p:txBody>
      </p:sp>
      <p:sp>
        <p:nvSpPr>
          <p:cNvPr id="10" name="TextBox 9">
            <a:extLst>
              <a:ext uri="{FF2B5EF4-FFF2-40B4-BE49-F238E27FC236}">
                <a16:creationId xmlns="" xmlns:a16="http://schemas.microsoft.com/office/drawing/2014/main" id="{162DDAA5-0EB4-4C1C-B5F3-3761F785B797}"/>
              </a:ext>
            </a:extLst>
          </p:cNvPr>
          <p:cNvSpPr txBox="1"/>
          <p:nvPr/>
        </p:nvSpPr>
        <p:spPr>
          <a:xfrm>
            <a:off x="8309113" y="3561217"/>
            <a:ext cx="1656522" cy="923330"/>
          </a:xfrm>
          <a:prstGeom prst="rect">
            <a:avLst/>
          </a:prstGeom>
          <a:solidFill>
            <a:schemeClr val="bg1"/>
          </a:solidFill>
          <a:ln>
            <a:solidFill>
              <a:schemeClr val="bg1"/>
            </a:solidFill>
          </a:ln>
        </p:spPr>
        <p:txBody>
          <a:bodyPr wrap="square">
            <a:spAutoFit/>
          </a:bodyPr>
          <a:lstStyle/>
          <a:p>
            <a:r>
              <a:rPr lang="lv-LV" sz="1800" dirty="0">
                <a:effectLst/>
                <a:latin typeface="Calibri" panose="020F0502020204030204" pitchFamily="34" charset="0"/>
                <a:ea typeface="Times New Roman" panose="02020603050405020304" pitchFamily="18" charset="0"/>
                <a:cs typeface="Times New Roman" panose="02020603050405020304" pitchFamily="18" charset="0"/>
              </a:rPr>
              <a:t>Depresija</a:t>
            </a:r>
          </a:p>
          <a:p>
            <a:endParaRPr lang="lv-LV" dirty="0">
              <a:latin typeface="Calibri" panose="020F0502020204030204" pitchFamily="34" charset="0"/>
              <a:cs typeface="Times New Roman" panose="02020603050405020304" pitchFamily="18" charset="0"/>
            </a:endParaRPr>
          </a:p>
          <a:p>
            <a:endParaRPr lang="en-GB" dirty="0"/>
          </a:p>
        </p:txBody>
      </p:sp>
      <p:sp>
        <p:nvSpPr>
          <p:cNvPr id="11" name="TextBox 10">
            <a:extLst>
              <a:ext uri="{FF2B5EF4-FFF2-40B4-BE49-F238E27FC236}">
                <a16:creationId xmlns="" xmlns:a16="http://schemas.microsoft.com/office/drawing/2014/main" id="{3CC50373-FFEA-43F0-B455-35D1146BF8A6}"/>
              </a:ext>
            </a:extLst>
          </p:cNvPr>
          <p:cNvSpPr txBox="1"/>
          <p:nvPr/>
        </p:nvSpPr>
        <p:spPr>
          <a:xfrm>
            <a:off x="6423258" y="4569265"/>
            <a:ext cx="1380923" cy="1200329"/>
          </a:xfrm>
          <a:prstGeom prst="rect">
            <a:avLst/>
          </a:prstGeom>
          <a:solidFill>
            <a:schemeClr val="bg1"/>
          </a:solidFill>
          <a:ln>
            <a:solidFill>
              <a:schemeClr val="bg1"/>
            </a:solidFill>
          </a:ln>
        </p:spPr>
        <p:txBody>
          <a:bodyPr wrap="square">
            <a:spAutoFit/>
          </a:bodyPr>
          <a:lstStyle/>
          <a:p>
            <a:r>
              <a:rPr lang="lv-LV" sz="1800" dirty="0">
                <a:effectLst/>
                <a:latin typeface="Calibri" panose="020F0502020204030204" pitchFamily="34" charset="0"/>
                <a:ea typeface="Times New Roman" panose="02020603050405020304" pitchFamily="18" charset="0"/>
                <a:cs typeface="Times New Roman" panose="02020603050405020304" pitchFamily="18" charset="0"/>
              </a:rPr>
              <a:t>Kaulēšanās</a:t>
            </a:r>
          </a:p>
          <a:p>
            <a:endParaRPr lang="lv-LV" dirty="0">
              <a:latin typeface="Calibri" panose="020F0502020204030204" pitchFamily="34" charset="0"/>
              <a:cs typeface="Times New Roman" panose="02020603050405020304" pitchFamily="18" charset="0"/>
            </a:endParaRPr>
          </a:p>
          <a:p>
            <a:endParaRPr lang="lv-LV" dirty="0">
              <a:latin typeface="Calibri" panose="020F0502020204030204" pitchFamily="34" charset="0"/>
              <a:cs typeface="Times New Roman" panose="02020603050405020304" pitchFamily="18" charset="0"/>
            </a:endParaRPr>
          </a:p>
          <a:p>
            <a:endParaRPr lang="en-GB" dirty="0"/>
          </a:p>
        </p:txBody>
      </p:sp>
      <p:sp>
        <p:nvSpPr>
          <p:cNvPr id="12" name="TextBox 11">
            <a:extLst>
              <a:ext uri="{FF2B5EF4-FFF2-40B4-BE49-F238E27FC236}">
                <a16:creationId xmlns="" xmlns:a16="http://schemas.microsoft.com/office/drawing/2014/main" id="{31D2B00E-C6B6-46DD-9D22-579C7E2062B7}"/>
              </a:ext>
            </a:extLst>
          </p:cNvPr>
          <p:cNvSpPr txBox="1"/>
          <p:nvPr/>
        </p:nvSpPr>
        <p:spPr>
          <a:xfrm>
            <a:off x="5151255" y="3618986"/>
            <a:ext cx="944745" cy="923330"/>
          </a:xfrm>
          <a:prstGeom prst="rect">
            <a:avLst/>
          </a:prstGeom>
          <a:solidFill>
            <a:schemeClr val="bg1"/>
          </a:solidFill>
          <a:ln>
            <a:solidFill>
              <a:schemeClr val="bg1"/>
            </a:solidFill>
          </a:ln>
        </p:spPr>
        <p:txBody>
          <a:bodyPr wrap="square">
            <a:spAutoFit/>
          </a:bodyPr>
          <a:lstStyle/>
          <a:p>
            <a:r>
              <a:rPr lang="lv-LV" sz="1800" dirty="0">
                <a:effectLst/>
                <a:latin typeface="Calibri" panose="020F0502020204030204" pitchFamily="34" charset="0"/>
                <a:ea typeface="Times New Roman" panose="02020603050405020304" pitchFamily="18" charset="0"/>
                <a:cs typeface="Times New Roman" panose="02020603050405020304" pitchFamily="18" charset="0"/>
              </a:rPr>
              <a:t>Dusmas</a:t>
            </a:r>
          </a:p>
          <a:p>
            <a:endParaRPr lang="lv-LV" dirty="0"/>
          </a:p>
          <a:p>
            <a:endParaRPr lang="en-GB" dirty="0"/>
          </a:p>
        </p:txBody>
      </p:sp>
      <p:sp>
        <p:nvSpPr>
          <p:cNvPr id="13" name="TextBox 12">
            <a:extLst>
              <a:ext uri="{FF2B5EF4-FFF2-40B4-BE49-F238E27FC236}">
                <a16:creationId xmlns="" xmlns:a16="http://schemas.microsoft.com/office/drawing/2014/main" id="{256EDDEE-A53E-43A2-9E51-3E1D5B44DF86}"/>
              </a:ext>
            </a:extLst>
          </p:cNvPr>
          <p:cNvSpPr txBox="1"/>
          <p:nvPr/>
        </p:nvSpPr>
        <p:spPr>
          <a:xfrm>
            <a:off x="3808945" y="3145719"/>
            <a:ext cx="1195392" cy="1200329"/>
          </a:xfrm>
          <a:prstGeom prst="rect">
            <a:avLst/>
          </a:prstGeom>
          <a:solidFill>
            <a:schemeClr val="bg1"/>
          </a:solidFill>
          <a:ln>
            <a:solidFill>
              <a:schemeClr val="bg1"/>
            </a:solidFill>
          </a:ln>
        </p:spPr>
        <p:txBody>
          <a:bodyPr wrap="square">
            <a:spAutoFit/>
          </a:bodyPr>
          <a:lstStyle/>
          <a:p>
            <a:r>
              <a:rPr lang="lv-LV" sz="1800" dirty="0">
                <a:effectLst/>
                <a:latin typeface="Calibri" panose="020F0502020204030204" pitchFamily="34" charset="0"/>
                <a:ea typeface="Times New Roman" panose="02020603050405020304" pitchFamily="18" charset="0"/>
                <a:cs typeface="Times New Roman" panose="02020603050405020304" pitchFamily="18" charset="0"/>
              </a:rPr>
              <a:t>Noliegums</a:t>
            </a:r>
          </a:p>
          <a:p>
            <a:endParaRPr lang="lv-LV" dirty="0">
              <a:latin typeface="Calibri" panose="020F0502020204030204" pitchFamily="34" charset="0"/>
              <a:cs typeface="Times New Roman" panose="02020603050405020304" pitchFamily="18" charset="0"/>
            </a:endParaRPr>
          </a:p>
          <a:p>
            <a:endParaRPr lang="lv-LV" dirty="0">
              <a:latin typeface="Calibri" panose="020F0502020204030204" pitchFamily="34" charset="0"/>
              <a:cs typeface="Times New Roman" panose="02020603050405020304" pitchFamily="18" charset="0"/>
            </a:endParaRPr>
          </a:p>
          <a:p>
            <a:endParaRPr lang="en-GB" dirty="0"/>
          </a:p>
        </p:txBody>
      </p:sp>
      <p:sp>
        <p:nvSpPr>
          <p:cNvPr id="8" name="TextBox 7">
            <a:extLst>
              <a:ext uri="{FF2B5EF4-FFF2-40B4-BE49-F238E27FC236}">
                <a16:creationId xmlns="" xmlns:a16="http://schemas.microsoft.com/office/drawing/2014/main" id="{2013F1A8-E210-4CB3-A6EC-534B602E2B0F}"/>
              </a:ext>
            </a:extLst>
          </p:cNvPr>
          <p:cNvSpPr txBox="1"/>
          <p:nvPr/>
        </p:nvSpPr>
        <p:spPr>
          <a:xfrm>
            <a:off x="3808945" y="5900099"/>
            <a:ext cx="6527751" cy="646331"/>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r>
              <a:rPr lang="lv-LV" b="1" dirty="0"/>
              <a:t>informācija                   emocionāls atbalsts         vadība un virzība</a:t>
            </a:r>
          </a:p>
          <a:p>
            <a:r>
              <a:rPr lang="lv-LV" b="1" dirty="0"/>
              <a:t>un komunikācija</a:t>
            </a:r>
            <a:endParaRPr lang="en-GB" b="1" dirty="0"/>
          </a:p>
        </p:txBody>
      </p:sp>
    </p:spTree>
    <p:extLst>
      <p:ext uri="{BB962C8B-B14F-4D97-AF65-F5344CB8AC3E}">
        <p14:creationId xmlns="" xmlns:p14="http://schemas.microsoft.com/office/powerpoint/2010/main" val="369183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EB09A1D-2C81-43FD-A80C-E7710EF17D14}"/>
              </a:ext>
            </a:extLst>
          </p:cNvPr>
          <p:cNvSpPr txBox="1"/>
          <p:nvPr/>
        </p:nvSpPr>
        <p:spPr>
          <a:xfrm>
            <a:off x="251791" y="108721"/>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Piecas sērošanas stadijas</a:t>
            </a:r>
            <a:endParaRPr lang="en-GB" sz="2400" dirty="0">
              <a:effectLst/>
              <a:latin typeface="Calibri"/>
              <a:ea typeface="Times New Roman" panose="02020603050405020304" pitchFamily="18" charset="0"/>
              <a:cs typeface="Times New Roman"/>
            </a:endParaRPr>
          </a:p>
        </p:txBody>
      </p:sp>
      <p:sp>
        <p:nvSpPr>
          <p:cNvPr id="9" name="TextBox 8">
            <a:extLst>
              <a:ext uri="{FF2B5EF4-FFF2-40B4-BE49-F238E27FC236}">
                <a16:creationId xmlns="" xmlns:a16="http://schemas.microsoft.com/office/drawing/2014/main" id="{F67D647F-E60E-4FFF-9838-92CB48013558}"/>
              </a:ext>
            </a:extLst>
          </p:cNvPr>
          <p:cNvSpPr txBox="1"/>
          <p:nvPr/>
        </p:nvSpPr>
        <p:spPr>
          <a:xfrm>
            <a:off x="145774" y="771764"/>
            <a:ext cx="8505361" cy="5643853"/>
          </a:xfrm>
          <a:prstGeom prst="rect">
            <a:avLst/>
          </a:prstGeom>
          <a:noFill/>
        </p:spPr>
        <p:txBody>
          <a:bodyPr wrap="square" lIns="91440" tIns="45720" rIns="91440" bIns="45720" anchor="t">
            <a:spAutoFit/>
          </a:bodyPr>
          <a:lstStyle/>
          <a:p>
            <a:pPr algn="just">
              <a:lnSpc>
                <a:spcPct val="115000"/>
              </a:lnSpc>
              <a:spcAft>
                <a:spcPts val="1000"/>
              </a:spcAft>
            </a:pPr>
            <a:r>
              <a:rPr lang="lv-LV" sz="2200" dirty="0">
                <a:latin typeface="Calibri"/>
                <a:ea typeface="Times New Roman" panose="02020603050405020304" pitchFamily="18" charset="0"/>
                <a:cs typeface="Times New Roman"/>
              </a:rPr>
              <a:t>Padomājiet</a:t>
            </a:r>
            <a:r>
              <a:rPr lang="lv-LV" sz="2200" dirty="0">
                <a:effectLst/>
                <a:latin typeface="Calibri"/>
                <a:ea typeface="Times New Roman" panose="02020603050405020304" pitchFamily="18" charset="0"/>
                <a:cs typeface="Times New Roman"/>
              </a:rPr>
              <a:t>, kā šis modelis varētu kādam palīdzēt</a:t>
            </a:r>
            <a:r>
              <a:rPr lang="lv-LV" sz="2200" dirty="0">
                <a:latin typeface="Calibri"/>
                <a:ea typeface="Times New Roman" panose="02020603050405020304" pitchFamily="18" charset="0"/>
                <a:cs typeface="Times New Roman"/>
              </a:rPr>
              <a:t>!</a:t>
            </a:r>
            <a:endParaRPr lang="lv-LV" sz="2200" dirty="0">
              <a:effectLst/>
              <a:latin typeface="Calibri"/>
              <a:ea typeface="Times New Roman" panose="02020603050405020304" pitchFamily="18" charset="0"/>
              <a:cs typeface="Times New Roman"/>
            </a:endParaRPr>
          </a:p>
          <a:p>
            <a:pPr algn="just">
              <a:lnSpc>
                <a:spcPct val="115000"/>
              </a:lnSpc>
              <a:spcAft>
                <a:spcPts val="1000"/>
              </a:spcAft>
            </a:pPr>
            <a:endParaRPr lang="lv-LV"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200" dirty="0">
                <a:effectLst/>
                <a:latin typeface="Calibri"/>
                <a:ea typeface="Times New Roman" panose="02020603050405020304" pitchFamily="18" charset="0"/>
                <a:cs typeface="Times New Roman"/>
              </a:rPr>
              <a:t>Piecas stadijas</a:t>
            </a:r>
            <a:r>
              <a:rPr lang="lv-LV" sz="2200" dirty="0">
                <a:latin typeface="Calibri"/>
                <a:ea typeface="Times New Roman" panose="02020603050405020304" pitchFamily="18" charset="0"/>
                <a:cs typeface="Times New Roman"/>
              </a:rPr>
              <a:t> –</a:t>
            </a:r>
            <a:r>
              <a:rPr lang="lv-LV" sz="2200" dirty="0">
                <a:effectLst/>
                <a:latin typeface="Calibri"/>
                <a:ea typeface="Times New Roman" panose="02020603050405020304" pitchFamily="18" charset="0"/>
                <a:cs typeface="Times New Roman"/>
              </a:rPr>
              <a:t> </a:t>
            </a:r>
            <a:r>
              <a:rPr lang="lv-LV" sz="2200" b="1" dirty="0">
                <a:effectLst/>
                <a:latin typeface="Calibri"/>
                <a:ea typeface="Times New Roman" panose="02020603050405020304" pitchFamily="18" charset="0"/>
                <a:cs typeface="Times New Roman"/>
              </a:rPr>
              <a:t>noliegums, dusmas, kaulēšanās, depresija </a:t>
            </a:r>
            <a:r>
              <a:rPr lang="lv-LV" sz="2200" dirty="0">
                <a:effectLst/>
                <a:latin typeface="Calibri"/>
                <a:ea typeface="Times New Roman" panose="02020603050405020304" pitchFamily="18" charset="0"/>
                <a:cs typeface="Times New Roman"/>
              </a:rPr>
              <a:t>un</a:t>
            </a:r>
            <a:r>
              <a:rPr lang="lv-LV" sz="2200" b="1" dirty="0">
                <a:effectLst/>
                <a:latin typeface="Calibri"/>
                <a:ea typeface="Times New Roman" panose="02020603050405020304" pitchFamily="18" charset="0"/>
                <a:cs typeface="Times New Roman"/>
              </a:rPr>
              <a:t> pieņemšana</a:t>
            </a:r>
            <a:r>
              <a:rPr lang="lv-LV" sz="2200" b="1" dirty="0">
                <a:latin typeface="Calibri"/>
                <a:ea typeface="Times New Roman" panose="02020603050405020304" pitchFamily="18" charset="0"/>
                <a:cs typeface="Times New Roman"/>
              </a:rPr>
              <a:t> </a:t>
            </a:r>
            <a:r>
              <a:rPr lang="lv-LV" sz="2200" dirty="0">
                <a:latin typeface="Calibri"/>
                <a:ea typeface="Times New Roman" panose="02020603050405020304" pitchFamily="18" charset="0"/>
                <a:cs typeface="Times New Roman"/>
              </a:rPr>
              <a:t>–</a:t>
            </a:r>
            <a:r>
              <a:rPr lang="lv-LV" sz="2200" dirty="0">
                <a:effectLst/>
                <a:latin typeface="Calibri"/>
                <a:ea typeface="Times New Roman" panose="02020603050405020304" pitchFamily="18" charset="0"/>
                <a:cs typeface="Times New Roman"/>
              </a:rPr>
              <a:t> ir daļa no modeļa, kas palīdz mums iemācīties sadzīvot ar zaudējumu. Tie ir paņēmieni, kas palīdz mums noteikt, ko tieši mēs jūtam. Tomēr sērošanai nevar noteikt pieturas punktus lineārā laika līnijā. Ne visi cilvēki piedzīvo šīs stadijas aprakstītajā secībā. Mēs ceram, ka šīs stadijas palīdzēs iepazīt sēras, ļaujot mums būt gataviem dzīvei un zaudējumiem. Dažkārt cilvēki, kuri sēro, </a:t>
            </a:r>
            <a:r>
              <a:rPr lang="lv-LV" sz="2200" dirty="0">
                <a:latin typeface="Calibri"/>
                <a:ea typeface="Times New Roman" panose="02020603050405020304" pitchFamily="18" charset="0"/>
                <a:cs typeface="Times New Roman"/>
              </a:rPr>
              <a:t>piedzīvo</a:t>
            </a:r>
            <a:r>
              <a:rPr lang="lv-LV" sz="2200" dirty="0">
                <a:effectLst/>
                <a:latin typeface="Calibri"/>
                <a:ea typeface="Times New Roman" panose="02020603050405020304" pitchFamily="18" charset="0"/>
                <a:cs typeface="Times New Roman"/>
              </a:rPr>
              <a:t> vairākas stadijas. </a:t>
            </a:r>
            <a:r>
              <a:rPr lang="lv-LV" sz="2200" dirty="0">
                <a:latin typeface="Calibri"/>
                <a:ea typeface="Times New Roman" panose="02020603050405020304" pitchFamily="18" charset="0"/>
                <a:cs typeface="Times New Roman"/>
              </a:rPr>
              <a:t>Atceries,</a:t>
            </a:r>
            <a:r>
              <a:rPr lang="lv-LV" sz="2200" dirty="0">
                <a:effectLst/>
                <a:latin typeface="Calibri"/>
                <a:ea typeface="Times New Roman" panose="02020603050405020304" pitchFamily="18" charset="0"/>
                <a:cs typeface="Times New Roman"/>
              </a:rPr>
              <a:t> ka sēras, ko izjūti, ir tikpat unikālas kā tu pats</a:t>
            </a:r>
            <a:r>
              <a:rPr lang="lv-LV" sz="2200" dirty="0">
                <a:latin typeface="Calibri"/>
                <a:ea typeface="Times New Roman" panose="02020603050405020304" pitchFamily="18" charset="0"/>
                <a:cs typeface="Times New Roman"/>
              </a:rPr>
              <a:t>!</a:t>
            </a:r>
            <a:endParaRPr lang="lv-LV" sz="2200" dirty="0">
              <a:effectLst/>
              <a:latin typeface="Calibri"/>
              <a:ea typeface="Times New Roman" panose="02020603050405020304" pitchFamily="18" charset="0"/>
              <a:cs typeface="Times New Roman"/>
            </a:endParaRPr>
          </a:p>
          <a:p>
            <a:pPr algn="just">
              <a:lnSpc>
                <a:spcPct val="115000"/>
              </a:lnSpc>
              <a:spcAft>
                <a:spcPts val="1000"/>
              </a:spcAft>
            </a:pP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200" dirty="0">
                <a:effectLst/>
                <a:latin typeface="Calibri"/>
                <a:ea typeface="Times New Roman" panose="02020603050405020304" pitchFamily="18" charset="0"/>
                <a:cs typeface="Times New Roman"/>
              </a:rPr>
              <a:t>Izlasiet par piecām sērošanas stadijām (</a:t>
            </a:r>
            <a:r>
              <a:rPr lang="lv-LV" sz="2200" i="1" dirty="0">
                <a:effectLst/>
                <a:latin typeface="Calibri"/>
                <a:ea typeface="Times New Roman" panose="02020603050405020304" pitchFamily="18" charset="0"/>
                <a:cs typeface="Times New Roman"/>
              </a:rPr>
              <a:t>1. materiāls</a:t>
            </a:r>
            <a:r>
              <a:rPr lang="lv-LV" sz="2200" dirty="0">
                <a:latin typeface="Calibri"/>
                <a:ea typeface="Times New Roman" panose="02020603050405020304" pitchFamily="18" charset="0"/>
                <a:cs typeface="Times New Roman"/>
              </a:rPr>
              <a:t>)</a:t>
            </a:r>
            <a:r>
              <a:rPr lang="lv-LV" sz="2200" dirty="0">
                <a:effectLst/>
                <a:latin typeface="Calibri"/>
                <a:ea typeface="Times New Roman" panose="02020603050405020304" pitchFamily="18" charset="0"/>
                <a:cs typeface="Times New Roman"/>
              </a:rPr>
              <a:t> un nelielā grupā pārrunājiet, ko cilvēks katrā no šim stadijām varētu darīt vai teikt</a:t>
            </a:r>
            <a:r>
              <a:rPr lang="lv-LV" sz="2200" dirty="0">
                <a:latin typeface="Calibri"/>
                <a:ea typeface="Times New Roman" panose="02020603050405020304" pitchFamily="18" charset="0"/>
                <a:cs typeface="Times New Roman"/>
              </a:rPr>
              <a:t>!</a:t>
            </a:r>
            <a:endParaRPr lang="en-GB" sz="2200" dirty="0">
              <a:effectLst/>
              <a:latin typeface="Calibri"/>
              <a:ea typeface="Times New Roman" panose="02020603050405020304" pitchFamily="18" charset="0"/>
              <a:cs typeface="Times New Roman"/>
            </a:endParaRPr>
          </a:p>
        </p:txBody>
      </p:sp>
      <p:pic>
        <p:nvPicPr>
          <p:cNvPr id="10" name="Picture 9">
            <a:extLst>
              <a:ext uri="{FF2B5EF4-FFF2-40B4-BE49-F238E27FC236}">
                <a16:creationId xmlns="" xmlns:a16="http://schemas.microsoft.com/office/drawing/2014/main" id="{5B6C6A98-88FD-4D54-A9A9-A449FC1E92AD}"/>
              </a:ext>
            </a:extLst>
          </p:cNvPr>
          <p:cNvPicPr>
            <a:picLocks noChangeAspect="1"/>
          </p:cNvPicPr>
          <p:nvPr/>
        </p:nvPicPr>
        <p:blipFill>
          <a:blip r:embed="rId2" cstate="print"/>
          <a:stretch>
            <a:fillRect/>
          </a:stretch>
        </p:blipFill>
        <p:spPr>
          <a:xfrm>
            <a:off x="8863169" y="2582913"/>
            <a:ext cx="3183057" cy="2317078"/>
          </a:xfrm>
          <a:prstGeom prst="rect">
            <a:avLst/>
          </a:prstGeom>
        </p:spPr>
      </p:pic>
    </p:spTree>
    <p:extLst>
      <p:ext uri="{BB962C8B-B14F-4D97-AF65-F5344CB8AC3E}">
        <p14:creationId xmlns="" xmlns:p14="http://schemas.microsoft.com/office/powerpoint/2010/main" val="322405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EB09A1D-2C81-43FD-A80C-E7710EF17D14}"/>
              </a:ext>
            </a:extLst>
          </p:cNvPr>
          <p:cNvSpPr txBox="1"/>
          <p:nvPr/>
        </p:nvSpPr>
        <p:spPr>
          <a:xfrm>
            <a:off x="251791" y="108721"/>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4. aktivitāte. Inese </a:t>
            </a:r>
            <a:r>
              <a:rPr lang="lv-LV" sz="2400" b="1" dirty="0" err="1">
                <a:effectLst/>
                <a:latin typeface="Calibri"/>
                <a:ea typeface="Times New Roman" panose="02020603050405020304" pitchFamily="18" charset="0"/>
                <a:cs typeface="Times New Roman"/>
              </a:rPr>
              <a:t>Prisjolkova</a:t>
            </a:r>
          </a:p>
        </p:txBody>
      </p:sp>
      <p:sp>
        <p:nvSpPr>
          <p:cNvPr id="9" name="TextBox 8">
            <a:extLst>
              <a:ext uri="{FF2B5EF4-FFF2-40B4-BE49-F238E27FC236}">
                <a16:creationId xmlns="" xmlns:a16="http://schemas.microsoft.com/office/drawing/2014/main" id="{F67D647F-E60E-4FFF-9838-92CB48013558}"/>
              </a:ext>
            </a:extLst>
          </p:cNvPr>
          <p:cNvSpPr txBox="1"/>
          <p:nvPr/>
        </p:nvSpPr>
        <p:spPr>
          <a:xfrm>
            <a:off x="172407" y="1277791"/>
            <a:ext cx="6944139" cy="4954626"/>
          </a:xfrm>
          <a:prstGeom prst="rect">
            <a:avLst/>
          </a:prstGeom>
          <a:noFill/>
        </p:spPr>
        <p:txBody>
          <a:bodyPr wrap="square" lIns="91440" tIns="45720" rIns="91440" bIns="45720" anchor="t">
            <a:spAutoFit/>
          </a:bodyPr>
          <a:lstStyle/>
          <a:p>
            <a:pPr algn="just">
              <a:lnSpc>
                <a:spcPct val="107000"/>
              </a:lnSpc>
              <a:spcAft>
                <a:spcPts val="800"/>
              </a:spcAft>
            </a:pPr>
            <a:r>
              <a:rPr lang="lv-LV" sz="2400" dirty="0">
                <a:effectLst/>
                <a:latin typeface="Calibri"/>
                <a:ea typeface="Times New Roman" panose="02020603050405020304" pitchFamily="18" charset="0"/>
                <a:cs typeface="Times New Roman"/>
              </a:rPr>
              <a:t>Video ar Inesi </a:t>
            </a:r>
            <a:r>
              <a:rPr lang="lv-LV" sz="2400" dirty="0" err="1">
                <a:effectLst/>
                <a:latin typeface="Calibri"/>
                <a:ea typeface="Times New Roman" panose="02020603050405020304" pitchFamily="18" charset="0"/>
                <a:cs typeface="Times New Roman"/>
              </a:rPr>
              <a:t>Prisjolkovu</a:t>
            </a:r>
            <a:r>
              <a:rPr lang="lv-LV" sz="2400" dirty="0">
                <a:effectLst/>
                <a:latin typeface="Calibri"/>
                <a:ea typeface="Times New Roman" panose="02020603050405020304" pitchFamily="18" charset="0"/>
                <a:cs typeface="Times New Roman"/>
              </a:rPr>
              <a:t>, kura stāsta par </a:t>
            </a:r>
            <a:r>
              <a:rPr lang="lv-LV" sz="2400" dirty="0">
                <a:latin typeface="Calibri"/>
                <a:ea typeface="Times New Roman" panose="02020603050405020304" pitchFamily="18" charset="0"/>
                <a:cs typeface="Times New Roman"/>
              </a:rPr>
              <a:t>savām bēdām</a:t>
            </a:r>
            <a:r>
              <a:rPr lang="lv-LV" sz="2400" dirty="0">
                <a:effectLst/>
                <a:latin typeface="Calibri"/>
                <a:ea typeface="Times New Roman" panose="02020603050405020304" pitchFamily="18" charset="0"/>
                <a:cs typeface="Times New Roman"/>
              </a:rPr>
              <a:t>: </a:t>
            </a:r>
            <a:r>
              <a:rPr lang="lv-LV" sz="2400" u="sng" dirty="0">
                <a:solidFill>
                  <a:srgbClr val="0000FF"/>
                </a:solidFill>
                <a:effectLst/>
                <a:latin typeface="Calibri"/>
                <a:ea typeface="Times New Roman" panose="02020603050405020304" pitchFamily="18" charset="0"/>
                <a:cs typeface="Times New Roman"/>
                <a:hlinkClick r:id="rId2"/>
              </a:rPr>
              <a:t>https://xtv.lv/stv/video/0MrpkoZgp4n-inese_prisjolkova_par_to_kas_dzive_ir_vissvarigakais_un_ka_materializet_savus_sapnus</a:t>
            </a:r>
            <a:r>
              <a:rPr lang="lv-LV" sz="2400" dirty="0">
                <a:latin typeface="Calibri"/>
                <a:ea typeface="Times New Roman" panose="02020603050405020304" pitchFamily="18" charset="0"/>
                <a:cs typeface="Times New Roman"/>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Kuras sērošanas stadijas tu atpazīsti Ineses stāstā par zaudējumu?</a:t>
            </a:r>
            <a:endParaRPr lang="en-GB" sz="2400" dirty="0">
              <a:effectLst/>
              <a:latin typeface="Calibri"/>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Atsaucot atmiņā pārrunāto par reakciju uz sērām gan savā, gan citu dzīvē, vai tu vari papildināt savus novērojumus, balstoties uz situācijas aprakstā lasīto?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853FC9A9-C04A-458D-B9E2-03C6B799C0CF}"/>
              </a:ext>
            </a:extLst>
          </p:cNvPr>
          <p:cNvPicPr>
            <a:picLocks noChangeAspect="1"/>
          </p:cNvPicPr>
          <p:nvPr/>
        </p:nvPicPr>
        <p:blipFill rotWithShape="1">
          <a:blip r:embed="rId3" cstate="print"/>
          <a:srcRect l="31625" t="23098" r="36125" b="31546"/>
          <a:stretch/>
        </p:blipFill>
        <p:spPr>
          <a:xfrm>
            <a:off x="7552473" y="1540566"/>
            <a:ext cx="3783592" cy="2991677"/>
          </a:xfrm>
          <a:prstGeom prst="rect">
            <a:avLst/>
          </a:prstGeom>
        </p:spPr>
      </p:pic>
    </p:spTree>
    <p:extLst>
      <p:ext uri="{BB962C8B-B14F-4D97-AF65-F5344CB8AC3E}">
        <p14:creationId xmlns="" xmlns:p14="http://schemas.microsoft.com/office/powerpoint/2010/main" val="30408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EB09A1D-2C81-43FD-A80C-E7710EF17D14}"/>
              </a:ext>
            </a:extLst>
          </p:cNvPr>
          <p:cNvSpPr txBox="1"/>
          <p:nvPr/>
        </p:nvSpPr>
        <p:spPr>
          <a:xfrm>
            <a:off x="547883" y="256766"/>
            <a:ext cx="4546632" cy="916854"/>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4. aktivitāte – alternatīvais stāsts.</a:t>
            </a:r>
            <a:br>
              <a:rPr lang="lv-LV" sz="2400" b="1" dirty="0">
                <a:effectLst/>
                <a:latin typeface="Calibri"/>
                <a:ea typeface="Times New Roman" panose="02020603050405020304" pitchFamily="18" charset="0"/>
                <a:cs typeface="Times New Roman"/>
              </a:rPr>
            </a:br>
            <a:r>
              <a:rPr lang="lv-LV" sz="2400" b="1" dirty="0">
                <a:effectLst/>
                <a:latin typeface="Calibri"/>
                <a:ea typeface="Times New Roman" panose="02020603050405020304" pitchFamily="18" charset="0"/>
                <a:cs typeface="Times New Roman"/>
              </a:rPr>
              <a:t> Anete </a:t>
            </a:r>
            <a:r>
              <a:rPr lang="lv-LV" sz="2400" b="1" dirty="0" err="1">
                <a:effectLst/>
                <a:latin typeface="Calibri"/>
                <a:ea typeface="Times New Roman" panose="02020603050405020304" pitchFamily="18" charset="0"/>
                <a:cs typeface="Times New Roman"/>
              </a:rPr>
              <a:t>Bendika</a:t>
            </a:r>
            <a:r>
              <a:rPr lang="lv-LV" sz="2400" b="1" dirty="0">
                <a:effectLst/>
                <a:latin typeface="Calibri"/>
                <a:ea typeface="Times New Roman" panose="02020603050405020304" pitchFamily="18" charset="0"/>
                <a:cs typeface="Times New Roman"/>
              </a:rPr>
              <a:t> </a:t>
            </a:r>
          </a:p>
        </p:txBody>
      </p:sp>
      <p:sp>
        <p:nvSpPr>
          <p:cNvPr id="9" name="TextBox 8">
            <a:extLst>
              <a:ext uri="{FF2B5EF4-FFF2-40B4-BE49-F238E27FC236}">
                <a16:creationId xmlns="" xmlns:a16="http://schemas.microsoft.com/office/drawing/2014/main" id="{F67D647F-E60E-4FFF-9838-92CB48013558}"/>
              </a:ext>
            </a:extLst>
          </p:cNvPr>
          <p:cNvSpPr txBox="1"/>
          <p:nvPr/>
        </p:nvSpPr>
        <p:spPr>
          <a:xfrm>
            <a:off x="433664" y="1887391"/>
            <a:ext cx="6944139" cy="3318601"/>
          </a:xfrm>
          <a:prstGeom prst="rect">
            <a:avLst/>
          </a:prstGeom>
          <a:noFill/>
        </p:spPr>
        <p:txBody>
          <a:bodyPr wrap="square" lIns="91440" tIns="45720" rIns="91440" bIns="45720" anchor="t">
            <a:spAutoFit/>
          </a:bodyPr>
          <a:lstStyle/>
          <a:p>
            <a:pPr algn="ctr">
              <a:lnSpc>
                <a:spcPct val="107000"/>
              </a:lnSpc>
              <a:spcAft>
                <a:spcPts val="800"/>
              </a:spcAft>
            </a:pPr>
            <a:r>
              <a:rPr lang="lv-LV" sz="2400" b="1" dirty="0">
                <a:effectLst/>
                <a:ea typeface="Calibri" panose="020F0502020204030204" pitchFamily="34" charset="0"/>
              </a:rPr>
              <a:t>«Dzīvei nav melnraksta» </a:t>
            </a:r>
          </a:p>
          <a:p>
            <a:pPr algn="ctr">
              <a:lnSpc>
                <a:spcPct val="107000"/>
              </a:lnSpc>
              <a:spcAft>
                <a:spcPts val="800"/>
              </a:spcAft>
            </a:pPr>
            <a:r>
              <a:rPr lang="lv-LV" sz="1800" u="sng" dirty="0">
                <a:solidFill>
                  <a:srgbClr val="0563C1"/>
                </a:solidFill>
                <a:effectLst/>
                <a:ea typeface="Calibri" panose="020F0502020204030204" pitchFamily="34" charset="0"/>
                <a:cs typeface="Arial" panose="020B0604020202020204" pitchFamily="34" charset="0"/>
                <a:hlinkClick r:id="rId2"/>
              </a:rPr>
              <a:t>https://www.facebook.com/ltvzinas/videos/530748801616981</a:t>
            </a:r>
            <a:endParaRPr lang="en-GB" sz="2400"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lv-LV" sz="2400" dirty="0">
                <a:effectLst/>
                <a:ea typeface="Calibri" panose="020F0502020204030204" pitchFamily="34" charset="0"/>
                <a:cs typeface="Times New Roman" panose="02020603050405020304" pitchFamily="18" charset="0"/>
              </a:rPr>
              <a:t> </a:t>
            </a:r>
            <a:endParaRPr lang="en-GB" sz="2400" dirty="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ea typeface="Calibri" panose="020F0502020204030204" pitchFamily="34" charset="0"/>
                <a:cs typeface="Times New Roman"/>
              </a:rPr>
              <a:t>Kuras sērošanas stadijas tu atpazīsti </a:t>
            </a:r>
            <a:r>
              <a:rPr lang="lv-LV" sz="2400">
                <a:effectLst/>
                <a:ea typeface="Calibri" panose="020F0502020204030204" pitchFamily="34" charset="0"/>
                <a:cs typeface="Times New Roman"/>
              </a:rPr>
              <a:t>Anetes stāstā?</a:t>
            </a:r>
            <a:endParaRPr lang="en-GB" sz="2400" dirty="0">
              <a:effectLst/>
              <a:ea typeface="Calibri" panose="020F0502020204030204" pitchFamily="34" charset="0"/>
              <a:cs typeface="Times New Roman"/>
            </a:endParaRPr>
          </a:p>
          <a:p>
            <a:pPr marL="342900" lvl="0" indent="-342900" algn="just">
              <a:lnSpc>
                <a:spcPct val="115000"/>
              </a:lnSpc>
              <a:spcAft>
                <a:spcPts val="800"/>
              </a:spcAft>
              <a:buFont typeface="Calibri" panose="020F0502020204030204" pitchFamily="34" charset="0"/>
              <a:buChar char="-"/>
            </a:pPr>
            <a:r>
              <a:rPr lang="lv-LV" sz="2400" dirty="0">
                <a:effectLst/>
                <a:ea typeface="Calibri" panose="020F0502020204030204" pitchFamily="34" charset="0"/>
                <a:cs typeface="Times New Roman" panose="02020603050405020304" pitchFamily="18" charset="0"/>
              </a:rPr>
              <a:t>Atsaucot atmiņā pārrunāto par reakciju uz sērām gan savā, gan citu dzīvē, vai tu vari papildināt savus novērojumus, balstoties uz šo situāciju?</a:t>
            </a:r>
            <a:endParaRPr lang="en-GB" sz="24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853FC9A9-C04A-458D-B9E2-03C6B799C0CF}"/>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174" t="10" b="-231"/>
          <a:stretch/>
        </p:blipFill>
        <p:spPr>
          <a:xfrm>
            <a:off x="8214241" y="1445623"/>
            <a:ext cx="2877983" cy="4858832"/>
          </a:xfrm>
          <a:prstGeom prst="rect">
            <a:avLst/>
          </a:prstGeom>
          <a:ln>
            <a:noFill/>
          </a:ln>
          <a:effectLst>
            <a:softEdge rad="112500"/>
          </a:effectLst>
        </p:spPr>
      </p:pic>
    </p:spTree>
    <p:extLst>
      <p:ext uri="{BB962C8B-B14F-4D97-AF65-F5344CB8AC3E}">
        <p14:creationId xmlns="" xmlns:p14="http://schemas.microsoft.com/office/powerpoint/2010/main" val="420878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81ED3-9F9B-4D7E-8D15-F41E08E42A32}">
  <ds:schemaRefs>
    <ds:schemaRef ds:uri="bcd8bb90-b1cb-4fe5-8892-66ea2dba031d"/>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EC871F8-039B-429C-86BC-70D6AB2AEFD1}">
  <ds:schemaRefs>
    <ds:schemaRef ds:uri="http://schemas.microsoft.com/sharepoint/v3/contenttype/forms"/>
  </ds:schemaRefs>
</ds:datastoreItem>
</file>

<file path=customXml/itemProps3.xml><?xml version="1.0" encoding="utf-8"?>
<ds:datastoreItem xmlns:ds="http://schemas.openxmlformats.org/officeDocument/2006/customXml" ds:itemID="{FF3900FC-D91D-46F6-BB61-8DD9F7BC20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1536</TotalTime>
  <Words>650</Words>
  <Application>Microsoft Office PowerPoint</Application>
  <PresentationFormat>Custom</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9. klase ​ ​ Tēma: Veselīgas attiecības ​ 1. nodarbība: Pārvarēt sēras</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261</cp:revision>
  <dcterms:created xsi:type="dcterms:W3CDTF">2019-06-13T10:46:31Z</dcterms:created>
  <dcterms:modified xsi:type="dcterms:W3CDTF">2021-10-15T09:38:36Z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