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D33BE-8F86-4DE8-9152-6B397B46C939}" v="5" dt="2021-08-10T09:13:36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Joaquin Fernandez Gonzalez" userId="90e28fec-564e-43b0-9c13-1b12e1cad7dc" providerId="ADAL" clId="{6A6D33BE-8F86-4DE8-9152-6B397B46C939}"/>
    <pc:docChg chg="addSld delSld modSld sldOrd delMainMaster">
      <pc:chgData name="Manuel Joaquin Fernandez Gonzalez" userId="90e28fec-564e-43b0-9c13-1b12e1cad7dc" providerId="ADAL" clId="{6A6D33BE-8F86-4DE8-9152-6B397B46C939}" dt="2021-08-10T09:13:46.450" v="9" actId="47"/>
      <pc:docMkLst>
        <pc:docMk/>
      </pc:docMkLst>
      <pc:sldChg chg="del">
        <pc:chgData name="Manuel Joaquin Fernandez Gonzalez" userId="90e28fec-564e-43b0-9c13-1b12e1cad7dc" providerId="ADAL" clId="{6A6D33BE-8F86-4DE8-9152-6B397B46C939}" dt="2021-08-10T09:13:34.491" v="5" actId="2696"/>
        <pc:sldMkLst>
          <pc:docMk/>
          <pc:sldMk cId="3417306728" sldId="256"/>
        </pc:sldMkLst>
      </pc:sldChg>
      <pc:sldChg chg="add">
        <pc:chgData name="Manuel Joaquin Fernandez Gonzalez" userId="90e28fec-564e-43b0-9c13-1b12e1cad7dc" providerId="ADAL" clId="{6A6D33BE-8F86-4DE8-9152-6B397B46C939}" dt="2021-08-10T09:13:36.650" v="6"/>
        <pc:sldMkLst>
          <pc:docMk/>
          <pc:sldMk cId="3778357338" sldId="256"/>
        </pc:sldMkLst>
      </pc:sldChg>
      <pc:sldChg chg="add del ord">
        <pc:chgData name="Manuel Joaquin Fernandez Gonzalez" userId="90e28fec-564e-43b0-9c13-1b12e1cad7dc" providerId="ADAL" clId="{6A6D33BE-8F86-4DE8-9152-6B397B46C939}" dt="2021-08-10T09:13:39.729" v="8"/>
        <pc:sldMkLst>
          <pc:docMk/>
          <pc:sldMk cId="591148582" sldId="258"/>
        </pc:sldMkLst>
      </pc:sldChg>
      <pc:sldChg chg="add del">
        <pc:chgData name="Manuel Joaquin Fernandez Gonzalez" userId="90e28fec-564e-43b0-9c13-1b12e1cad7dc" providerId="ADAL" clId="{6A6D33BE-8F86-4DE8-9152-6B397B46C939}" dt="2021-08-10T09:13:46.450" v="9" actId="47"/>
        <pc:sldMkLst>
          <pc:docMk/>
          <pc:sldMk cId="1711476326" sldId="259"/>
        </pc:sldMkLst>
      </pc:sldChg>
      <pc:sldChg chg="del">
        <pc:chgData name="Manuel Joaquin Fernandez Gonzalez" userId="90e28fec-564e-43b0-9c13-1b12e1cad7dc" providerId="ADAL" clId="{6A6D33BE-8F86-4DE8-9152-6B397B46C939}" dt="2021-08-10T09:11:48.625" v="3" actId="47"/>
        <pc:sldMkLst>
          <pc:docMk/>
          <pc:sldMk cId="0" sldId="262"/>
        </pc:sldMkLst>
      </pc:sldChg>
      <pc:sldMasterChg chg="del delSldLayout">
        <pc:chgData name="Manuel Joaquin Fernandez Gonzalez" userId="90e28fec-564e-43b0-9c13-1b12e1cad7dc" providerId="ADAL" clId="{6A6D33BE-8F86-4DE8-9152-6B397B46C939}" dt="2021-08-10T09:13:34.491" v="5" actId="2696"/>
        <pc:sldMasterMkLst>
          <pc:docMk/>
          <pc:sldMasterMk cId="2866832251" sldId="2147483648"/>
        </pc:sldMasterMkLst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89154146" sldId="2147483649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502160615" sldId="2147483650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3019949026" sldId="2147483651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258537790" sldId="2147483652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4126918320" sldId="2147483653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2892335307" sldId="2147483654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3123357097" sldId="2147483655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3017137220" sldId="2147483656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3780867408" sldId="2147483657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1121756415" sldId="2147483658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1620035424" sldId="2147483659"/>
          </pc:sldLayoutMkLst>
        </pc:sldLayoutChg>
        <pc:sldLayoutChg chg="del">
          <pc:chgData name="Manuel Joaquin Fernandez Gonzalez" userId="90e28fec-564e-43b0-9c13-1b12e1cad7dc" providerId="ADAL" clId="{6A6D33BE-8F86-4DE8-9152-6B397B46C939}" dt="2021-08-10T09:13:34.491" v="5" actId="2696"/>
          <pc:sldLayoutMkLst>
            <pc:docMk/>
            <pc:sldMasterMk cId="2866832251" sldId="2147483648"/>
            <pc:sldLayoutMk cId="0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8533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06070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xmlns="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297602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052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12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65315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11356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xmlns="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xmlns="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xmlns="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05238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01527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xmlns="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xmlns="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90331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:p14="http://schemas.microsoft.com/office/powerpoint/2010/main" xmlns="" val="316569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xmlns="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95781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xmlns="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xmlns="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36228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0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009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0730ECA-FB2F-490A-B8CD-3FF921AE37BE}"/>
              </a:ext>
            </a:extLst>
          </p:cNvPr>
          <p:cNvSpPr/>
          <p:nvPr/>
        </p:nvSpPr>
        <p:spPr>
          <a:xfrm>
            <a:off x="3463534" y="6344463"/>
            <a:ext cx="12886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lv-LV" sz="1200" dirty="0">
                <a:solidFill>
                  <a:prstClr val="black"/>
                </a:solidFill>
              </a:rPr>
              <a:t>Foto</a:t>
            </a:r>
            <a:r>
              <a:rPr lang="en-GB" sz="1200" dirty="0">
                <a:solidFill>
                  <a:prstClr val="black"/>
                </a:solidFill>
              </a:rPr>
              <a:t>: </a:t>
            </a:r>
            <a:r>
              <a:rPr lang="lv-LV" sz="1200" dirty="0">
                <a:solidFill>
                  <a:prstClr val="black"/>
                </a:solidFill>
              </a:rPr>
              <a:t>freepik.com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52FAD10-6DAA-4D86-A105-B7D9FD39A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82325" y="1796112"/>
            <a:ext cx="3240380" cy="324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669F80D-A1FA-4FB4-AA2B-2D88152C5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812602" y="1255800"/>
            <a:ext cx="2330020" cy="177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grandparents">
            <a:extLst>
              <a:ext uri="{FF2B5EF4-FFF2-40B4-BE49-F238E27FC236}">
                <a16:creationId xmlns:a16="http://schemas.microsoft.com/office/drawing/2014/main" xmlns="" id="{B6EFBAC7-4978-4269-9782-4A77A57D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7203" y="3522825"/>
            <a:ext cx="2215956" cy="221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xmlns="" id="{039C331E-3EA3-42EF-B074-91BDBC925B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70" b="5673"/>
          <a:stretch/>
        </p:blipFill>
        <p:spPr>
          <a:xfrm>
            <a:off x="8142622" y="3139763"/>
            <a:ext cx="3624847" cy="22159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9A7EE99-E3E6-466B-BD5D-E6D90F525590}"/>
              </a:ext>
            </a:extLst>
          </p:cNvPr>
          <p:cNvSpPr txBox="1"/>
          <p:nvPr/>
        </p:nvSpPr>
        <p:spPr>
          <a:xfrm>
            <a:off x="991673" y="5355719"/>
            <a:ext cx="1262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Printerest.com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4A5A77F-0AF5-4C99-AE1E-34FC5030861A}"/>
              </a:ext>
            </a:extLst>
          </p:cNvPr>
          <p:cNvSpPr txBox="1"/>
          <p:nvPr/>
        </p:nvSpPr>
        <p:spPr>
          <a:xfrm>
            <a:off x="8623680" y="5514756"/>
            <a:ext cx="1262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Printerest.com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9557983-5E64-4833-8A4B-F5D0E5258A93}"/>
              </a:ext>
            </a:extLst>
          </p:cNvPr>
          <p:cNvSpPr txBox="1"/>
          <p:nvPr/>
        </p:nvSpPr>
        <p:spPr>
          <a:xfrm>
            <a:off x="4814116" y="5472693"/>
            <a:ext cx="1262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Printerest.ru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AADAF0-7302-4290-8A26-62B51FDAB1DA}"/>
              </a:ext>
            </a:extLst>
          </p:cNvPr>
          <p:cNvSpPr txBox="1"/>
          <p:nvPr/>
        </p:nvSpPr>
        <p:spPr>
          <a:xfrm>
            <a:off x="5922094" y="3139303"/>
            <a:ext cx="1262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Printerest.ru</a:t>
            </a:r>
          </a:p>
        </p:txBody>
      </p:sp>
    </p:spTree>
    <p:extLst>
      <p:ext uri="{BB962C8B-B14F-4D97-AF65-F5344CB8AC3E}">
        <p14:creationId xmlns:p14="http://schemas.microsoft.com/office/powerpoint/2010/main" xmlns="" val="377835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F8001DAF-C350-46E8-8EC4-045AA493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13437"/>
            <a:ext cx="10515600" cy="1767029"/>
          </a:xfrm>
        </p:spPr>
        <p:txBody>
          <a:bodyPr/>
          <a:lstStyle/>
          <a:p>
            <a:r>
              <a:rPr lang="lv-LV" sz="4400" dirty="0"/>
              <a:t>Tikumiskās audzināšanas programma «e-</a:t>
            </a:r>
            <a:r>
              <a:rPr lang="lv-LV" sz="4400" dirty="0" err="1"/>
              <a:t>TAP</a:t>
            </a:r>
            <a:r>
              <a:rPr lang="lv-LV" sz="4400" dirty="0"/>
              <a:t>»</a:t>
            </a:r>
            <a:endParaRPr lang="lv-LV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139F4FE8-33CB-47D0-8784-F79EB4175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0227" y="2637223"/>
            <a:ext cx="10515600" cy="252562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dirty="0"/>
              <a:t>Resursi</a:t>
            </a:r>
            <a:r>
              <a:rPr lang="lv-LV" baseline="0" dirty="0"/>
              <a:t> pieejami: </a:t>
            </a:r>
            <a:r>
              <a:rPr lang="lv-LV" baseline="0" dirty="0">
                <a:hlinkClick r:id="rId2"/>
              </a:rPr>
              <a:t>www.arete.lu.lv</a:t>
            </a:r>
            <a:endParaRPr lang="lv-LV" baseline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baseline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600" baseline="0" dirty="0"/>
              <a:t>Programmas administrators: Dr. Manuels Fernandezs. </a:t>
            </a:r>
            <a:r>
              <a:rPr lang="lv-LV" sz="1600" baseline="0" dirty="0">
                <a:hlinkClick r:id="rId3"/>
              </a:rPr>
              <a:t>manuels.fernandezs@lu.lv</a:t>
            </a:r>
            <a:r>
              <a:rPr lang="lv-LV" sz="1600" baseline="0" dirty="0"/>
              <a:t>, +</a:t>
            </a:r>
            <a:r>
              <a:rPr lang="lv-LV" sz="1600" baseline="0"/>
              <a:t>371 26253625</a:t>
            </a:r>
            <a:endParaRPr lang="lv-LV" sz="1600" baseline="0" dirty="0"/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lv-LV" sz="1600" baseline="0" dirty="0"/>
              <a:t>Latvijas Universitātes Pedagoģijas, psiholoģijas un mākslas fakultātes Pedagoģijas zinātniskā institūta vadošais pētnieks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baseline="0" dirty="0"/>
              <a:t>Imantas 7. līnija 1, 223. telpa, Rīga, LV-1083, Latvija</a:t>
            </a:r>
          </a:p>
          <a:p>
            <a:r>
              <a:rPr lang="lv-LV" sz="1200" i="1" dirty="0"/>
              <a:t>"Digitālas mācību programmas piemērotības un īstenojamības izpēte jauniešu tikumiskajai audzināšanai Latvijas izglītības iestādēs (no 5 līdz 15 gadu vecumā)" (01.12.2020-31.12.2021). </a:t>
            </a:r>
            <a:r>
              <a:rPr lang="lv-LV" sz="1200" dirty="0"/>
              <a:t>Projekta Nr. </a:t>
            </a:r>
            <a:r>
              <a:rPr lang="lv-LV" sz="1200" dirty="0" err="1"/>
              <a:t>lzp</a:t>
            </a:r>
            <a:r>
              <a:rPr lang="lv-LV" sz="1200" dirty="0"/>
              <a:t>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</a:t>
            </a:r>
            <a:r>
              <a:rPr lang="lv-LV" sz="1200" dirty="0" err="1"/>
              <a:t>LZP2020</a:t>
            </a:r>
            <a:r>
              <a:rPr lang="lv-LV" sz="1200" dirty="0"/>
              <a:t>/95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xmlns="" val="59114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D93A1A-909B-46A6-BBD5-8F007E8CA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FA8DBF-A086-4374-9E98-72608F499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F71474-14A1-4FBC-83E7-4E890365048D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bcd8bb90-b1cb-4fe5-8892-66ea2dba031d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93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dizains</vt:lpstr>
      <vt:lpstr>Slide 1</vt:lpstr>
      <vt:lpstr>Tikumiskās audzināšanas programma «e-TAP»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17</cp:revision>
  <dcterms:created xsi:type="dcterms:W3CDTF">2019-06-13T10:46:31Z</dcterms:created>
  <dcterms:modified xsi:type="dcterms:W3CDTF">2021-10-14T13:27:01Z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