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372DD-A264-4254-816A-9C2A794616C5}" v="3" dt="2021-08-23T11:53:20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āte Balandīna" userId="724c8780-c7e3-4d85-a0a7-cddd1c3a6593" providerId="ADAL" clId="{266372DD-A264-4254-816A-9C2A794616C5}"/>
    <pc:docChg chg="custSel addSld delSld modSld sldOrd modMainMaster">
      <pc:chgData name="Beāte Balandīna" userId="724c8780-c7e3-4d85-a0a7-cddd1c3a6593" providerId="ADAL" clId="{266372DD-A264-4254-816A-9C2A794616C5}" dt="2021-08-23T14:05:19.497" v="159" actId="1076"/>
      <pc:docMkLst>
        <pc:docMk/>
      </pc:docMkLst>
      <pc:sldChg chg="addSp delSp modSp new add">
        <pc:chgData name="Beāte Balandīna" userId="724c8780-c7e3-4d85-a0a7-cddd1c3a6593" providerId="ADAL" clId="{266372DD-A264-4254-816A-9C2A794616C5}" dt="2021-08-23T11:51:16.202" v="15" actId="5793"/>
        <pc:sldMkLst>
          <pc:docMk/>
          <pc:sldMk cId="1468700426" sldId="257"/>
        </pc:sldMkLst>
        <pc:spChg chg="del">
          <ac:chgData name="Beāte Balandīna" userId="724c8780-c7e3-4d85-a0a7-cddd1c3a6593" providerId="ADAL" clId="{266372DD-A264-4254-816A-9C2A794616C5}" dt="2021-08-23T11:50:42.804" v="7" actId="478"/>
          <ac:spMkLst>
            <pc:docMk/>
            <pc:sldMk cId="1468700426" sldId="257"/>
            <ac:spMk id="2" creationId="{401FE48E-99E9-4461-9A84-76928029DEFA}"/>
          </ac:spMkLst>
        </pc:spChg>
        <pc:spChg chg="del">
          <ac:chgData name="Beāte Balandīna" userId="724c8780-c7e3-4d85-a0a7-cddd1c3a6593" providerId="ADAL" clId="{266372DD-A264-4254-816A-9C2A794616C5}" dt="2021-08-23T11:50:46.172" v="8" actId="478"/>
          <ac:spMkLst>
            <pc:docMk/>
            <pc:sldMk cId="1468700426" sldId="257"/>
            <ac:spMk id="3" creationId="{9645E2E8-CFA0-49A8-B795-1ABA42A4B498}"/>
          </ac:spMkLst>
        </pc:spChg>
        <pc:spChg chg="add">
          <ac:chgData name="Beāte Balandīna" userId="724c8780-c7e3-4d85-a0a7-cddd1c3a6593" providerId="ADAL" clId="{266372DD-A264-4254-816A-9C2A794616C5}" dt="2021-08-23T11:50:47.329" v="9"/>
          <ac:spMkLst>
            <pc:docMk/>
            <pc:sldMk cId="1468700426" sldId="257"/>
            <ac:spMk id="4" creationId="{F757C5FE-63DE-4399-B0BB-CD7AB273AAD2}"/>
          </ac:spMkLst>
        </pc:spChg>
        <pc:spChg chg="add mod">
          <ac:chgData name="Beāte Balandīna" userId="724c8780-c7e3-4d85-a0a7-cddd1c3a6593" providerId="ADAL" clId="{266372DD-A264-4254-816A-9C2A794616C5}" dt="2021-08-23T11:51:16.202" v="15" actId="5793"/>
          <ac:spMkLst>
            <pc:docMk/>
            <pc:sldMk cId="1468700426" sldId="257"/>
            <ac:spMk id="5" creationId="{CF5064AC-1F97-4F25-9952-E92A79ED562B}"/>
          </ac:spMkLst>
        </pc:spChg>
      </pc:sldChg>
      <pc:sldChg chg="modSp new add ord">
        <pc:chgData name="Beāte Balandīna" userId="724c8780-c7e3-4d85-a0a7-cddd1c3a6593" providerId="ADAL" clId="{266372DD-A264-4254-816A-9C2A794616C5}" dt="2021-08-23T14:05:19.497" v="159" actId="1076"/>
        <pc:sldMkLst>
          <pc:docMk/>
          <pc:sldMk cId="807357689" sldId="258"/>
        </pc:sldMkLst>
        <pc:spChg chg="mod">
          <ac:chgData name="Beāte Balandīna" userId="724c8780-c7e3-4d85-a0a7-cddd1c3a6593" providerId="ADAL" clId="{266372DD-A264-4254-816A-9C2A794616C5}" dt="2021-08-23T14:05:19.497" v="159" actId="1076"/>
          <ac:spMkLst>
            <pc:docMk/>
            <pc:sldMk cId="807357689" sldId="258"/>
            <ac:spMk id="2" creationId="{9172794E-3903-4678-B49E-184411238CED}"/>
          </ac:spMkLst>
        </pc:spChg>
        <pc:spChg chg="mod">
          <ac:chgData name="Beāte Balandīna" userId="724c8780-c7e3-4d85-a0a7-cddd1c3a6593" providerId="ADAL" clId="{266372DD-A264-4254-816A-9C2A794616C5}" dt="2021-08-23T14:05:16.105" v="158" actId="1076"/>
          <ac:spMkLst>
            <pc:docMk/>
            <pc:sldMk cId="807357689" sldId="258"/>
            <ac:spMk id="3" creationId="{D19CA4A4-E753-4410-A06E-3D4320DB266C}"/>
          </ac:spMkLst>
        </pc:spChg>
      </pc:sldChg>
      <pc:sldChg chg="del">
        <pc:chgData name="Beāte Balandīna" userId="724c8780-c7e3-4d85-a0a7-cddd1c3a6593" providerId="ADAL" clId="{266372DD-A264-4254-816A-9C2A794616C5}" dt="2021-08-23T11:50:26.724" v="4" actId="47"/>
        <pc:sldMkLst>
          <pc:docMk/>
          <pc:sldMk cId="0" sldId="262"/>
        </pc:sldMkLst>
      </pc:sldChg>
      <pc:sldMasterChg chg="addSp delSp modSp">
        <pc:chgData name="Beāte Balandīna" userId="724c8780-c7e3-4d85-a0a7-cddd1c3a6593" providerId="ADAL" clId="{266372DD-A264-4254-816A-9C2A794616C5}" dt="2021-08-23T11:50:21.710" v="3" actId="1076"/>
        <pc:sldMasterMkLst>
          <pc:docMk/>
          <pc:sldMasterMk cId="2866832251" sldId="2147483648"/>
        </pc:sldMasterMkLst>
        <pc:picChg chg="del">
          <ac:chgData name="Beāte Balandīna" userId="724c8780-c7e3-4d85-a0a7-cddd1c3a6593" providerId="ADAL" clId="{266372DD-A264-4254-816A-9C2A794616C5}" dt="2021-08-23T11:49:56.212" v="0" actId="478"/>
          <ac:picMkLst>
            <pc:docMk/>
            <pc:sldMasterMk cId="2866832251" sldId="2147483648"/>
            <ac:picMk id="7" creationId="{00000000-0000-0000-0000-000000000000}"/>
          </ac:picMkLst>
        </pc:picChg>
        <pc:picChg chg="del">
          <ac:chgData name="Beāte Balandīna" userId="724c8780-c7e3-4d85-a0a7-cddd1c3a6593" providerId="ADAL" clId="{266372DD-A264-4254-816A-9C2A794616C5}" dt="2021-08-23T11:49:59.305" v="1" actId="478"/>
          <ac:picMkLst>
            <pc:docMk/>
            <pc:sldMasterMk cId="2866832251" sldId="2147483648"/>
            <ac:picMk id="8" creationId="{00000000-0000-0000-0000-000000000000}"/>
          </ac:picMkLst>
        </pc:picChg>
        <pc:picChg chg="add mod">
          <ac:chgData name="Beāte Balandīna" userId="724c8780-c7e3-4d85-a0a7-cddd1c3a6593" providerId="ADAL" clId="{266372DD-A264-4254-816A-9C2A794616C5}" dt="2021-08-23T11:50:21.710" v="3" actId="1076"/>
          <ac:picMkLst>
            <pc:docMk/>
            <pc:sldMasterMk cId="2866832251" sldId="2147483648"/>
            <ac:picMk id="9" creationId="{109CCA19-ED4E-40EF-B280-1836D4A41AE2}"/>
          </ac:picMkLst>
        </pc:picChg>
        <pc:picChg chg="add">
          <ac:chgData name="Beāte Balandīna" userId="724c8780-c7e3-4d85-a0a7-cddd1c3a6593" providerId="ADAL" clId="{266372DD-A264-4254-816A-9C2A794616C5}" dt="2021-08-23T11:50:15.878" v="2"/>
          <ac:picMkLst>
            <pc:docMk/>
            <pc:sldMasterMk cId="2866832251" sldId="2147483648"/>
            <ac:picMk id="10" creationId="{F96A4072-A398-464F-9EB2-9C304B326635}"/>
          </ac:picMkLst>
        </pc:picChg>
        <pc:picChg chg="add">
          <ac:chgData name="Beāte Balandīna" userId="724c8780-c7e3-4d85-a0a7-cddd1c3a6593" providerId="ADAL" clId="{266372DD-A264-4254-816A-9C2A794616C5}" dt="2021-08-23T11:50:15.878" v="2"/>
          <ac:picMkLst>
            <pc:docMk/>
            <pc:sldMasterMk cId="2866832251" sldId="2147483648"/>
            <ac:picMk id="11" creationId="{CD55BF1C-0924-449E-8C0F-6CACC46B80CD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arete.lu.lv/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915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8086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175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00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21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99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5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691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9233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33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8903" y="2992180"/>
            <a:ext cx="3071835" cy="1977757"/>
          </a:xfrm>
          <a:prstGeom prst="rect">
            <a:avLst/>
          </a:prstGeom>
        </p:spPr>
      </p:pic>
      <p:pic>
        <p:nvPicPr>
          <p:cNvPr id="11" name="Picture 10" descr="Arete.png"/>
          <p:cNvPicPr>
            <a:picLocks noChangeAspect="1"/>
          </p:cNvPicPr>
          <p:nvPr userDrawn="1"/>
        </p:nvPicPr>
        <p:blipFill>
          <a:blip r:embed="rId3" cstate="print"/>
          <a:srcRect l="36901"/>
          <a:stretch>
            <a:fillRect/>
          </a:stretch>
        </p:blipFill>
        <p:spPr>
          <a:xfrm>
            <a:off x="725805" y="850578"/>
            <a:ext cx="2684233" cy="154920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815340" y="2547943"/>
            <a:ext cx="6332220" cy="31393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lv-LV" dirty="0"/>
              <a:t>Resursi</a:t>
            </a:r>
            <a:r>
              <a:rPr lang="lv-LV" baseline="0" dirty="0"/>
              <a:t> pieejami: </a:t>
            </a:r>
            <a:r>
              <a:rPr lang="lv-LV" baseline="0" dirty="0">
                <a:hlinkClick r:id="rId4"/>
              </a:rPr>
              <a:t>www.arete.lu.lv</a:t>
            </a:r>
            <a:endParaRPr lang="lv-LV" baseline="0" dirty="0"/>
          </a:p>
          <a:p>
            <a:endParaRPr lang="lv-LV" baseline="0" dirty="0"/>
          </a:p>
          <a:p>
            <a:r>
              <a:rPr lang="lv-LV" baseline="0" dirty="0"/>
              <a:t>Programmas administrators:</a:t>
            </a:r>
          </a:p>
          <a:p>
            <a:r>
              <a:rPr lang="lv-LV" baseline="0" dirty="0"/>
              <a:t>Dr. Manuels Fernandezs</a:t>
            </a:r>
          </a:p>
          <a:p>
            <a:r>
              <a:rPr lang="lv-LV" baseline="0" dirty="0"/>
              <a:t>manuels.fernandezs@lu.lv</a:t>
            </a:r>
          </a:p>
          <a:p>
            <a:r>
              <a:rPr lang="lv-LV" baseline="0" dirty="0"/>
              <a:t>+371 26253625</a:t>
            </a:r>
          </a:p>
          <a:p>
            <a:r>
              <a:rPr lang="lv-LV" baseline="0" dirty="0"/>
              <a:t>Imantas 7. līnija 1, 223. telpa, Rīga, LV-1083, Latvija</a:t>
            </a:r>
          </a:p>
          <a:p>
            <a:endParaRPr lang="lv-LV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aseline="0" dirty="0"/>
              <a:t>Latvijas Universitātes Pedagoģijas, psiholoģijas un mākslas fakultātes Pedagoģijas zinātniskā institūta vadošais pētnieks, pēcdoktorants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7774305" y="2547942"/>
            <a:ext cx="242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Izstrādāts pateicoties:</a:t>
            </a:r>
            <a:endParaRPr lang="lv-LV" baseline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71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Attēls 10">
            <a:extLst>
              <a:ext uri="{FF2B5EF4-FFF2-40B4-BE49-F238E27FC236}">
                <a16:creationId xmlns="" xmlns:a16="http://schemas.microsoft.com/office/drawing/2014/main" id="{CD55BF1C-0924-449E-8C0F-6CACC46B80C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2" name="Attēls 7">
            <a:extLst>
              <a:ext uri="{FF2B5EF4-FFF2-40B4-BE49-F238E27FC236}">
                <a16:creationId xmlns:a16="http://schemas.microsoft.com/office/drawing/2014/main" xmlns="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36228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0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9172794E-3903-4678-B49E-184411238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101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dirty="0"/>
              <a:t>Pirmsskolas 3. posms (5 gadi)</a:t>
            </a:r>
            <a:br>
              <a:rPr lang="lv-LV" dirty="0"/>
            </a:br>
            <a:r>
              <a:rPr lang="lv-LV" dirty="0"/>
              <a:t>Tēma: Jūtas</a:t>
            </a:r>
            <a:br>
              <a:rPr lang="lv-LV" dirty="0"/>
            </a:br>
            <a:r>
              <a:rPr lang="lv-LV" dirty="0"/>
              <a:t>3. nodarbība: Nepatīkamas jūtas (1. materiāls)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D19CA4A4-E753-4410-A06E-3D4320DB2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1719"/>
            <a:ext cx="9144000" cy="827919"/>
          </a:xfrm>
        </p:spPr>
        <p:txBody>
          <a:bodyPr/>
          <a:lstStyle/>
          <a:p>
            <a:r>
              <a:rPr lang="lv-LV" dirty="0"/>
              <a:t>Tikumiskās audzināšanas programma «e-TAP»</a:t>
            </a:r>
          </a:p>
        </p:txBody>
      </p:sp>
    </p:spTree>
    <p:extLst>
      <p:ext uri="{BB962C8B-B14F-4D97-AF65-F5344CB8AC3E}">
        <p14:creationId xmlns="" xmlns:p14="http://schemas.microsoft.com/office/powerpoint/2010/main" val="80735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51492331"/>
              </p:ext>
            </p:extLst>
          </p:nvPr>
        </p:nvGraphicFramePr>
        <p:xfrm>
          <a:off x="852342" y="1311142"/>
          <a:ext cx="9321968" cy="490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0984">
                  <a:extLst>
                    <a:ext uri="{9D8B030D-6E8A-4147-A177-3AD203B41FA5}">
                      <a16:colId xmlns="" xmlns:a16="http://schemas.microsoft.com/office/drawing/2014/main" val="1937103934"/>
                    </a:ext>
                  </a:extLst>
                </a:gridCol>
                <a:gridCol w="4660984">
                  <a:extLst>
                    <a:ext uri="{9D8B030D-6E8A-4147-A177-3AD203B41FA5}">
                      <a16:colId xmlns="" xmlns:a16="http://schemas.microsoft.com/office/drawing/2014/main" val="1329963267"/>
                    </a:ext>
                  </a:extLst>
                </a:gridCol>
              </a:tblGrid>
              <a:tr h="1636451">
                <a:tc>
                  <a:txBody>
                    <a:bodyPr/>
                    <a:lstStyle/>
                    <a:p>
                      <a:pPr algn="ctr"/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Ellas ģimene ir pārcēlusies uz jaunu dzīvesvietu, un septembrī viņai jāuzsāk mācības jaunā skolā. Šodien ir viņas pirmā skolas diena.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Šodien ir skolas pasākums, un Lilijai ir svarīga </a:t>
                      </a:r>
                      <a:r>
                        <a:rPr lang="lv-LV" sz="20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loma priekšnesumā.</a:t>
                      </a:r>
                      <a:endParaRPr lang="lv-LV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42464741"/>
                  </a:ext>
                </a:extLst>
              </a:tr>
              <a:tr h="1636451">
                <a:tc>
                  <a:txBody>
                    <a:bodyPr/>
                    <a:lstStyle/>
                    <a:p>
                      <a:pPr algn="ctr"/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Mūza visu pēcpusdienu rūpīgi zīmējusi. Džeks skrien pa klasi un netīšām Mūzas zīmējumu aplej ar ūdeni.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Ruperts centīgi risina matemātikas piemērus un ievēro, ka Īva noraksta viņa atbildes.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3570811"/>
                  </a:ext>
                </a:extLst>
              </a:tr>
              <a:tr h="1636451">
                <a:tc>
                  <a:txBody>
                    <a:bodyPr/>
                    <a:lstStyle/>
                    <a:p>
                      <a:pPr algn="ctr"/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Skārleta atnes uz skolu savu mīļāko rotaļlietu, lai parādītu to citiem. Dienas beigās viņa nevar to atrast.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Sporta stundā skolotājs lūdz bērnus sadalīties grupās, bet neviens neuzaicina Olīviju būt grupā ar viņiem.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87013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1730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3">
            <a:extLst>
              <a:ext uri="{FF2B5EF4-FFF2-40B4-BE49-F238E27FC236}">
                <a16:creationId xmlns="" xmlns:a16="http://schemas.microsoft.com/office/drawing/2014/main" id="{8637C397-5F94-4C6D-96FF-8E394099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13437"/>
            <a:ext cx="10515600" cy="1767029"/>
          </a:xfrm>
        </p:spPr>
        <p:txBody>
          <a:bodyPr/>
          <a:lstStyle/>
          <a:p>
            <a:r>
              <a:rPr lang="lv-LV" sz="4400"/>
              <a:t>Tikumiskās audzināšanas programma «e-TAP»</a:t>
            </a:r>
            <a:endParaRPr lang="lv-LV" dirty="0"/>
          </a:p>
        </p:txBody>
      </p:sp>
      <p:sp>
        <p:nvSpPr>
          <p:cNvPr id="7" name="Teksta vietturis 4">
            <a:extLst>
              <a:ext uri="{FF2B5EF4-FFF2-40B4-BE49-F238E27FC236}">
                <a16:creationId xmlns="" xmlns:a16="http://schemas.microsoft.com/office/drawing/2014/main" id="{DB883E18-9F90-4BE0-9E60-548D184F007F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/>
              <a:t>Resursi pieejami: </a:t>
            </a:r>
            <a:r>
              <a:rPr lang="lv-LV">
                <a:hlinkClick r:id="rId2"/>
              </a:rPr>
              <a:t>www.arete.lu.lv</a:t>
            </a:r>
            <a:endParaRPr lang="lv-LV">
              <a:cs typeface="Calibri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/>
              <a:t>Programmas administrators: Dr. Manuels Fernandezs. </a:t>
            </a:r>
            <a:r>
              <a:rPr lang="lv-LV" sz="1600">
                <a:hlinkClick r:id="rId3"/>
              </a:rPr>
              <a:t>manuels.fernandezs@lu.lv</a:t>
            </a:r>
            <a:r>
              <a:rPr lang="lv-LV" sz="1600"/>
              <a:t>, +371 26253625</a:t>
            </a:r>
            <a:endParaRPr lang="lv-LV" sz="1600"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/>
              <a:t>Imantas 7. līnija 1, 223. telpa, Rīga, LV-1083, Latvija</a:t>
            </a:r>
            <a:endParaRPr lang="lv-LV" sz="1600">
              <a:cs typeface="Calibri"/>
            </a:endParaRPr>
          </a:p>
          <a:p>
            <a:pPr marL="0" indent="0">
              <a:buNone/>
            </a:pPr>
            <a:r>
              <a:rPr lang="lv-LV" sz="1200" i="1"/>
              <a:t>"Digitālas mācību programmas piemērotības un īstenojamības izpēte jauniešu tikumiskajai audzināšanai Latvijas izglītības iestādēs (no 5 līdz 15 gadu vecumā)" (01.12.2020-31.12.2021). </a:t>
            </a:r>
            <a:r>
              <a:rPr lang="lv-LV" sz="1200"/>
              <a:t>Projekta Nr. lzp-2020/2-0277; LU reģistrācijas Nr: LZP2020/95</a:t>
            </a:r>
            <a:endParaRPr lang="lv-LV" sz="1600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00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619B69-BD95-4145-A4EF-2AAAE8EDB99B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bcd8bb90-b1cb-4fe5-8892-66ea2dba031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21C420B-883F-49DE-A743-1B88DC35F8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39D42-4799-4CF0-AFAB-869366CAEE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204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Pirmsskolas 3. posms (5 gadi) Tēma: Jūtas 3. nodarbība: Nepatīkamas jūtas (1. materiāls)</vt:lpstr>
      <vt:lpstr>Slide 2</vt:lpstr>
      <vt:lpstr>Tikumiskās audzināšanas programma «e-TAP»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22</cp:revision>
  <dcterms:created xsi:type="dcterms:W3CDTF">2019-06-13T10:46:31Z</dcterms:created>
  <dcterms:modified xsi:type="dcterms:W3CDTF">2021-10-14T18:54:37Z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