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313" r:id="rId5"/>
    <p:sldId id="256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58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734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473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303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548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221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753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357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945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273993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79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19.10.2021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4515" y="4334342"/>
            <a:ext cx="8584676" cy="10443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kern="1200" dirty="0" err="1">
                <a:latin typeface="+mj-lt"/>
                <a:ea typeface="+mj-ea"/>
                <a:cs typeface="+mj-cs"/>
              </a:rPr>
              <a:t>Pirmsskolas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3.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posms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(5 gadi)</a:t>
            </a:r>
            <a:br>
              <a:rPr lang="en-US" sz="2800" kern="1200" dirty="0"/>
            </a:br>
            <a:br>
              <a:rPr lang="en-US" sz="2800" kern="1200" dirty="0"/>
            </a:br>
            <a:r>
              <a:rPr lang="en-US" sz="2800" kern="1200" dirty="0" err="1">
                <a:latin typeface="+mj-lt"/>
                <a:ea typeface="+mj-ea"/>
                <a:cs typeface="+mj-cs"/>
              </a:rPr>
              <a:t>Tēma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Cilvēki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kuri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mums </a:t>
            </a:r>
            <a:r>
              <a:rPr lang="en-US" sz="2800" kern="1200">
                <a:latin typeface="+mj-lt"/>
                <a:ea typeface="+mj-ea"/>
                <a:cs typeface="+mj-cs"/>
              </a:rPr>
              <a:t>palīdz </a:t>
            </a:r>
            <a:br>
              <a:rPr lang="en-US" sz="2800" kern="1200" dirty="0"/>
            </a:br>
            <a:br>
              <a:rPr lang="en-US" sz="2800" kern="1200" dirty="0"/>
            </a:br>
            <a:r>
              <a:rPr lang="en-US" sz="3200" b="1" kern="1200" dirty="0">
                <a:latin typeface="+mj-lt"/>
                <a:ea typeface="+mj-ea"/>
                <a:cs typeface="+mj-cs"/>
              </a:rPr>
              <a:t>1.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nodarbība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Kurš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var mums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palīdzēt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?</a:t>
            </a:r>
            <a:r>
              <a:rPr lang="lv-LV" sz="3200" b="1" kern="1200" dirty="0">
                <a:latin typeface="+mj-lt"/>
                <a:ea typeface="+mj-ea"/>
                <a:cs typeface="+mj-cs"/>
              </a:rPr>
              <a:t> (1.materiāls)</a:t>
            </a:r>
            <a:endParaRPr lang="en-US" sz="3200" b="1" kern="1200" dirty="0">
              <a:latin typeface="+mj-l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2068" y="-1248"/>
            <a:ext cx="7630276" cy="462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Tikumiskās audzināšanas programma «e-TAP»</a:t>
            </a:r>
          </a:p>
        </p:txBody>
      </p:sp>
      <p:sp>
        <p:nvSpPr>
          <p:cNvPr id="1029" name="Oval 7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atura vietturis 7">
            <a:extLst>
              <a:ext uri="{FF2B5EF4-FFF2-40B4-BE49-F238E27FC236}">
                <a16:creationId xmlns:a16="http://schemas.microsoft.com/office/drawing/2014/main" id="{09896CE8-26AC-4ED0-AEA2-645D2DDB1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98" r="38452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030" name="Oval 72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5729F-A874-425E-9BD1-425B81CC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39" r="15509" b="-3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Ugunsgrēks Ķiršu ielā | eDruva">
            <a:extLst>
              <a:ext uri="{FF2B5EF4-FFF2-40B4-BE49-F238E27FC236}">
                <a16:creationId xmlns:a16="http://schemas.microsoft.com/office/drawing/2014/main" id="{79EB8C29-C794-40B4-8679-40C5EB86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9" b="-2"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9A73D4-0575-4B07-9DBC-9D494A9A7204}"/>
              </a:ext>
            </a:extLst>
          </p:cNvPr>
          <p:cNvSpPr txBox="1"/>
          <p:nvPr/>
        </p:nvSpPr>
        <p:spPr>
          <a:xfrm rot="1942121">
            <a:off x="4983027" y="3411650"/>
            <a:ext cx="97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vc4.lv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CF06C-9758-4526-AA40-C8CF1E123E4C}"/>
              </a:ext>
            </a:extLst>
          </p:cNvPr>
          <p:cNvSpPr txBox="1"/>
          <p:nvPr/>
        </p:nvSpPr>
        <p:spPr>
          <a:xfrm rot="1942121">
            <a:off x="8134232" y="3263024"/>
            <a:ext cx="2425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lh3.googleusercontent.com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433AC-07AA-487D-A6AF-41413D45CB98}"/>
              </a:ext>
            </a:extLst>
          </p:cNvPr>
          <p:cNvSpPr txBox="1"/>
          <p:nvPr/>
        </p:nvSpPr>
        <p:spPr>
          <a:xfrm rot="1942121">
            <a:off x="1028686" y="3411650"/>
            <a:ext cx="1436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vugd.gov.lv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17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3202" y="964222"/>
            <a:ext cx="2070841" cy="234332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45721" y="3307544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publicdomainvectors.org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7102" y="1037707"/>
            <a:ext cx="2269837" cy="226983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473327" y="3307544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publicdomainvectors.org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0871" y="3623941"/>
            <a:ext cx="1266231" cy="226983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955754" y="5786056"/>
            <a:ext cx="925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</a:t>
            </a:r>
            <a:r>
              <a:rPr lang="en-GB" sz="800" dirty="0">
                <a:solidFill>
                  <a:prstClr val="black"/>
                </a:solidFill>
              </a:rPr>
              <a:t>: pngimg.com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7161" y="3711525"/>
            <a:ext cx="2089784" cy="2182253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861692" y="5786056"/>
            <a:ext cx="925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foto:</a:t>
            </a:r>
            <a:r>
              <a:rPr lang="en-GB" sz="800" dirty="0">
                <a:solidFill>
                  <a:prstClr val="black"/>
                </a:solidFill>
              </a:rPr>
              <a:t> pngimg.com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949502" y="3321278"/>
            <a:ext cx="1111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800" dirty="0">
                <a:solidFill>
                  <a:prstClr val="black"/>
                </a:solidFill>
              </a:rPr>
              <a:t>Foto: </a:t>
            </a:r>
            <a:r>
              <a:rPr lang="lv-LV" sz="800" dirty="0" err="1">
                <a:solidFill>
                  <a:prstClr val="black"/>
                </a:solidFill>
              </a:rPr>
              <a:t>vectorstock</a:t>
            </a:r>
            <a:r>
              <a:rPr lang="en-GB" sz="800" dirty="0">
                <a:solidFill>
                  <a:prstClr val="black"/>
                </a:solidFill>
              </a:rPr>
              <a:t>.com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7164BEA3-B8C1-4801-B0AB-5E58989779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4272" t="23301" r="51141" b="8997"/>
          <a:stretch/>
        </p:blipFill>
        <p:spPr>
          <a:xfrm>
            <a:off x="8347282" y="1037707"/>
            <a:ext cx="2061516" cy="22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2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3">
            <a:extLst>
              <a:ext uri="{FF2B5EF4-FFF2-40B4-BE49-F238E27FC236}">
                <a16:creationId xmlns:a16="http://schemas.microsoft.com/office/drawing/2014/main" id="{8637C397-5F94-4C6D-96FF-8E39409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437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 dirty="0"/>
          </a:p>
        </p:txBody>
      </p:sp>
      <p:sp>
        <p:nvSpPr>
          <p:cNvPr id="7" name="Teksta vietturis 4">
            <a:extLst>
              <a:ext uri="{FF2B5EF4-FFF2-40B4-BE49-F238E27FC236}">
                <a16:creationId xmlns:a16="http://schemas.microsoft.com/office/drawing/2014/main" id="{DB883E18-9F90-4BE0-9E60-548D184F007F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Fernandezs.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  <a:endParaRPr lang="lv-LV" sz="160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  <a:endParaRPr lang="lv-LV" sz="1600">
              <a:cs typeface="Calibri"/>
            </a:endParaRPr>
          </a:p>
          <a:p>
            <a:pPr marL="0" indent="0">
              <a:buNone/>
            </a:pPr>
            <a:r>
              <a:rPr lang="lv-LV" sz="1200" i="1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Nr: LZP2020/95</a:t>
            </a:r>
            <a:endParaRPr lang="lv-LV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00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47690D-A037-4C65-9FF9-6B334BD22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D1166-F13F-48ED-950F-29AF4647C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EC221-CFF7-4889-9DCE-53B151966DCF}">
  <ds:schemaRefs>
    <ds:schemaRef ds:uri="http://schemas.microsoft.com/office/2006/metadata/properties"/>
    <ds:schemaRef ds:uri="bcd8bb90-b1cb-4fe5-8892-66ea2dba031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181</Words>
  <Application>Microsoft Office PowerPoint</Application>
  <PresentationFormat>Platekrāna</PresentationFormat>
  <Paragraphs>17</Paragraphs>
  <Slides>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dizains</vt:lpstr>
      <vt:lpstr>Pirmsskolas 3. posms (5 gadi)  Tēma: Cilvēki, kuri mums palīdz   1. nodarbība: Kurš var mums palīdzēt? (1.materiāls)</vt:lpstr>
      <vt:lpstr>PowerPoint prezentācija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Manuels Fernandezs</cp:lastModifiedBy>
  <cp:revision>23</cp:revision>
  <dcterms:created xsi:type="dcterms:W3CDTF">2019-06-13T10:46:31Z</dcterms:created>
  <dcterms:modified xsi:type="dcterms:W3CDTF">2021-10-19T14:58:42Z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