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1" r:id="rId8"/>
    <p:sldId id="260" r:id="rId9"/>
    <p:sldId id="263" r:id="rId10"/>
    <p:sldId id="262" r:id="rId11"/>
    <p:sldId id="264" r:id="rId12"/>
    <p:sldId id="265" r:id="rId13"/>
    <p:sldId id="266" r:id="rId14"/>
    <p:sldId id="267" r:id="rId15"/>
    <p:sldId id="268" r:id="rId16"/>
    <p:sldId id="269" r:id="rId17"/>
    <p:sldId id="270"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A9918-C87D-4413-82F9-357DB4BF0AA4}" v="1" dt="2023-10-26T16:25:41.957"/>
    <p1510:client id="{CE9311F4-51EC-4BDB-AA0B-2E3AEEE7328C}" v="9" dt="2023-10-26T07:47:03.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17A68-CCD3-43D5-860C-5C722B8FDDF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5C96170-FDB6-4227-9C72-C54D08673F19}">
      <dgm:prSet/>
      <dgm:spPr/>
      <dgm:t>
        <a:bodyPr/>
        <a:lstStyle/>
        <a:p>
          <a:r>
            <a:rPr lang="en-GB"/>
            <a:t>vīram-sievai (vienam pret otru)</a:t>
          </a:r>
          <a:endParaRPr lang="en-US"/>
        </a:p>
      </dgm:t>
    </dgm:pt>
    <dgm:pt modelId="{2CB9A466-51D6-4D28-8669-CB00800DA834}" type="parTrans" cxnId="{5F927EB1-9CC1-42A2-934E-24A89789F192}">
      <dgm:prSet/>
      <dgm:spPr/>
      <dgm:t>
        <a:bodyPr/>
        <a:lstStyle/>
        <a:p>
          <a:endParaRPr lang="en-US"/>
        </a:p>
      </dgm:t>
    </dgm:pt>
    <dgm:pt modelId="{6E90EBAE-B538-4911-8FF1-CAFE06935BE5}" type="sibTrans" cxnId="{5F927EB1-9CC1-42A2-934E-24A89789F192}">
      <dgm:prSet/>
      <dgm:spPr/>
      <dgm:t>
        <a:bodyPr/>
        <a:lstStyle/>
        <a:p>
          <a:endParaRPr lang="en-US"/>
        </a:p>
      </dgm:t>
    </dgm:pt>
    <dgm:pt modelId="{5D54DBD2-1C33-4674-8452-AA88B87E6093}">
      <dgm:prSet/>
      <dgm:spPr/>
      <dgm:t>
        <a:bodyPr/>
        <a:lstStyle/>
        <a:p>
          <a:r>
            <a:rPr lang="en-GB"/>
            <a:t>mātei-tēvam (pret saviem bērniem)</a:t>
          </a:r>
          <a:endParaRPr lang="en-US"/>
        </a:p>
      </dgm:t>
    </dgm:pt>
    <dgm:pt modelId="{2A4C2157-03C8-436B-BFA6-E173FE84546B}" type="parTrans" cxnId="{EB50137C-7968-49B4-BBC9-21B05EEA018C}">
      <dgm:prSet/>
      <dgm:spPr/>
      <dgm:t>
        <a:bodyPr/>
        <a:lstStyle/>
        <a:p>
          <a:endParaRPr lang="en-US"/>
        </a:p>
      </dgm:t>
    </dgm:pt>
    <dgm:pt modelId="{0C1F5B21-B27D-4680-BB58-A1745E6B86CE}" type="sibTrans" cxnId="{EB50137C-7968-49B4-BBC9-21B05EEA018C}">
      <dgm:prSet/>
      <dgm:spPr/>
      <dgm:t>
        <a:bodyPr/>
        <a:lstStyle/>
        <a:p>
          <a:endParaRPr lang="en-US"/>
        </a:p>
      </dgm:t>
    </dgm:pt>
    <dgm:pt modelId="{2E333838-F42C-4FD0-B7B4-540A6DFD44EF}">
      <dgm:prSet/>
      <dgm:spPr/>
      <dgm:t>
        <a:bodyPr/>
        <a:lstStyle/>
        <a:p>
          <a:r>
            <a:rPr lang="en-GB"/>
            <a:t>dēlam –meitai (pret saviem vecākiem)</a:t>
          </a:r>
          <a:endParaRPr lang="en-US"/>
        </a:p>
      </dgm:t>
    </dgm:pt>
    <dgm:pt modelId="{33B62362-80BB-466B-817C-B5D43B8973BE}" type="parTrans" cxnId="{D963674F-C6B7-44B6-9FFC-8ED207A0E17A}">
      <dgm:prSet/>
      <dgm:spPr/>
      <dgm:t>
        <a:bodyPr/>
        <a:lstStyle/>
        <a:p>
          <a:endParaRPr lang="en-US"/>
        </a:p>
      </dgm:t>
    </dgm:pt>
    <dgm:pt modelId="{0BE892FF-6BB5-4FB1-A264-411F62CBE731}" type="sibTrans" cxnId="{D963674F-C6B7-44B6-9FFC-8ED207A0E17A}">
      <dgm:prSet/>
      <dgm:spPr/>
      <dgm:t>
        <a:bodyPr/>
        <a:lstStyle/>
        <a:p>
          <a:endParaRPr lang="en-US"/>
        </a:p>
      </dgm:t>
    </dgm:pt>
    <dgm:pt modelId="{341FEF63-F5D3-4E34-8D6D-7D4758A77B1B}">
      <dgm:prSet/>
      <dgm:spPr/>
      <dgm:t>
        <a:bodyPr/>
        <a:lstStyle/>
        <a:p>
          <a:r>
            <a:rPr lang="en-GB"/>
            <a:t>māsai-brālim (vienam pret otru)</a:t>
          </a:r>
          <a:endParaRPr lang="en-US"/>
        </a:p>
      </dgm:t>
    </dgm:pt>
    <dgm:pt modelId="{8CD493A1-A3D4-4DAE-B0C1-8255F50E654B}" type="parTrans" cxnId="{4A6E972C-AFD2-435E-A105-292B8FE54732}">
      <dgm:prSet/>
      <dgm:spPr/>
      <dgm:t>
        <a:bodyPr/>
        <a:lstStyle/>
        <a:p>
          <a:endParaRPr lang="en-US"/>
        </a:p>
      </dgm:t>
    </dgm:pt>
    <dgm:pt modelId="{23F30CA8-69A7-4F52-B2C6-92C896753FF5}" type="sibTrans" cxnId="{4A6E972C-AFD2-435E-A105-292B8FE54732}">
      <dgm:prSet/>
      <dgm:spPr/>
      <dgm:t>
        <a:bodyPr/>
        <a:lstStyle/>
        <a:p>
          <a:endParaRPr lang="en-US"/>
        </a:p>
      </dgm:t>
    </dgm:pt>
    <dgm:pt modelId="{4B1C6713-6E1D-4C34-80EB-3862D510883F}" type="pres">
      <dgm:prSet presAssocID="{39E17A68-CCD3-43D5-860C-5C722B8FDDF6}" presName="linear" presStyleCnt="0">
        <dgm:presLayoutVars>
          <dgm:animLvl val="lvl"/>
          <dgm:resizeHandles val="exact"/>
        </dgm:presLayoutVars>
      </dgm:prSet>
      <dgm:spPr/>
    </dgm:pt>
    <dgm:pt modelId="{3C5D75CB-44C7-424E-A376-A70ADD9E7489}" type="pres">
      <dgm:prSet presAssocID="{95C96170-FDB6-4227-9C72-C54D08673F19}" presName="parentText" presStyleLbl="node1" presStyleIdx="0" presStyleCnt="4">
        <dgm:presLayoutVars>
          <dgm:chMax val="0"/>
          <dgm:bulletEnabled val="1"/>
        </dgm:presLayoutVars>
      </dgm:prSet>
      <dgm:spPr/>
    </dgm:pt>
    <dgm:pt modelId="{74E6886A-F0D9-41CF-95F3-7ACF8B434250}" type="pres">
      <dgm:prSet presAssocID="{6E90EBAE-B538-4911-8FF1-CAFE06935BE5}" presName="spacer" presStyleCnt="0"/>
      <dgm:spPr/>
    </dgm:pt>
    <dgm:pt modelId="{780B6B35-0BCE-48C4-AD64-58E1BC228FE9}" type="pres">
      <dgm:prSet presAssocID="{5D54DBD2-1C33-4674-8452-AA88B87E6093}" presName="parentText" presStyleLbl="node1" presStyleIdx="1" presStyleCnt="4">
        <dgm:presLayoutVars>
          <dgm:chMax val="0"/>
          <dgm:bulletEnabled val="1"/>
        </dgm:presLayoutVars>
      </dgm:prSet>
      <dgm:spPr/>
    </dgm:pt>
    <dgm:pt modelId="{B0F9240B-3502-4540-AAEA-AA86265CA0FF}" type="pres">
      <dgm:prSet presAssocID="{0C1F5B21-B27D-4680-BB58-A1745E6B86CE}" presName="spacer" presStyleCnt="0"/>
      <dgm:spPr/>
    </dgm:pt>
    <dgm:pt modelId="{E9673DCB-CE68-45CF-A27F-5634157591DC}" type="pres">
      <dgm:prSet presAssocID="{2E333838-F42C-4FD0-B7B4-540A6DFD44EF}" presName="parentText" presStyleLbl="node1" presStyleIdx="2" presStyleCnt="4">
        <dgm:presLayoutVars>
          <dgm:chMax val="0"/>
          <dgm:bulletEnabled val="1"/>
        </dgm:presLayoutVars>
      </dgm:prSet>
      <dgm:spPr/>
    </dgm:pt>
    <dgm:pt modelId="{7428C20D-E478-4790-BBB6-C467AD9B22B5}" type="pres">
      <dgm:prSet presAssocID="{0BE892FF-6BB5-4FB1-A264-411F62CBE731}" presName="spacer" presStyleCnt="0"/>
      <dgm:spPr/>
    </dgm:pt>
    <dgm:pt modelId="{ADBD828E-9591-4C7D-A922-F0DAFC3B2B34}" type="pres">
      <dgm:prSet presAssocID="{341FEF63-F5D3-4E34-8D6D-7D4758A77B1B}" presName="parentText" presStyleLbl="node1" presStyleIdx="3" presStyleCnt="4">
        <dgm:presLayoutVars>
          <dgm:chMax val="0"/>
          <dgm:bulletEnabled val="1"/>
        </dgm:presLayoutVars>
      </dgm:prSet>
      <dgm:spPr/>
    </dgm:pt>
  </dgm:ptLst>
  <dgm:cxnLst>
    <dgm:cxn modelId="{4A6E972C-AFD2-435E-A105-292B8FE54732}" srcId="{39E17A68-CCD3-43D5-860C-5C722B8FDDF6}" destId="{341FEF63-F5D3-4E34-8D6D-7D4758A77B1B}" srcOrd="3" destOrd="0" parTransId="{8CD493A1-A3D4-4DAE-B0C1-8255F50E654B}" sibTransId="{23F30CA8-69A7-4F52-B2C6-92C896753FF5}"/>
    <dgm:cxn modelId="{A5934F33-1D41-46AA-BED3-E911959C0062}" type="presOf" srcId="{5D54DBD2-1C33-4674-8452-AA88B87E6093}" destId="{780B6B35-0BCE-48C4-AD64-58E1BC228FE9}" srcOrd="0" destOrd="0" presId="urn:microsoft.com/office/officeart/2005/8/layout/vList2"/>
    <dgm:cxn modelId="{D963674F-C6B7-44B6-9FFC-8ED207A0E17A}" srcId="{39E17A68-CCD3-43D5-860C-5C722B8FDDF6}" destId="{2E333838-F42C-4FD0-B7B4-540A6DFD44EF}" srcOrd="2" destOrd="0" parTransId="{33B62362-80BB-466B-817C-B5D43B8973BE}" sibTransId="{0BE892FF-6BB5-4FB1-A264-411F62CBE731}"/>
    <dgm:cxn modelId="{22072972-9306-4D26-A2BF-A468714DCDEC}" type="presOf" srcId="{341FEF63-F5D3-4E34-8D6D-7D4758A77B1B}" destId="{ADBD828E-9591-4C7D-A922-F0DAFC3B2B34}" srcOrd="0" destOrd="0" presId="urn:microsoft.com/office/officeart/2005/8/layout/vList2"/>
    <dgm:cxn modelId="{EB50137C-7968-49B4-BBC9-21B05EEA018C}" srcId="{39E17A68-CCD3-43D5-860C-5C722B8FDDF6}" destId="{5D54DBD2-1C33-4674-8452-AA88B87E6093}" srcOrd="1" destOrd="0" parTransId="{2A4C2157-03C8-436B-BFA6-E173FE84546B}" sibTransId="{0C1F5B21-B27D-4680-BB58-A1745E6B86CE}"/>
    <dgm:cxn modelId="{A4EA26A7-000D-4456-A330-06BB9FFDDEA7}" type="presOf" srcId="{2E333838-F42C-4FD0-B7B4-540A6DFD44EF}" destId="{E9673DCB-CE68-45CF-A27F-5634157591DC}" srcOrd="0" destOrd="0" presId="urn:microsoft.com/office/officeart/2005/8/layout/vList2"/>
    <dgm:cxn modelId="{467DF9AB-A3CE-4696-93F5-5044902E513A}" type="presOf" srcId="{95C96170-FDB6-4227-9C72-C54D08673F19}" destId="{3C5D75CB-44C7-424E-A376-A70ADD9E7489}" srcOrd="0" destOrd="0" presId="urn:microsoft.com/office/officeart/2005/8/layout/vList2"/>
    <dgm:cxn modelId="{5F927EB1-9CC1-42A2-934E-24A89789F192}" srcId="{39E17A68-CCD3-43D5-860C-5C722B8FDDF6}" destId="{95C96170-FDB6-4227-9C72-C54D08673F19}" srcOrd="0" destOrd="0" parTransId="{2CB9A466-51D6-4D28-8669-CB00800DA834}" sibTransId="{6E90EBAE-B538-4911-8FF1-CAFE06935BE5}"/>
    <dgm:cxn modelId="{8D3F75C1-61B0-422C-A1C8-615ACC2A63D9}" type="presOf" srcId="{39E17A68-CCD3-43D5-860C-5C722B8FDDF6}" destId="{4B1C6713-6E1D-4C34-80EB-3862D510883F}" srcOrd="0" destOrd="0" presId="urn:microsoft.com/office/officeart/2005/8/layout/vList2"/>
    <dgm:cxn modelId="{8BB68590-B6D2-45D1-B41C-63AB9A0E1E61}" type="presParOf" srcId="{4B1C6713-6E1D-4C34-80EB-3862D510883F}" destId="{3C5D75CB-44C7-424E-A376-A70ADD9E7489}" srcOrd="0" destOrd="0" presId="urn:microsoft.com/office/officeart/2005/8/layout/vList2"/>
    <dgm:cxn modelId="{B52B6419-5621-4CE8-B182-59A7988895FB}" type="presParOf" srcId="{4B1C6713-6E1D-4C34-80EB-3862D510883F}" destId="{74E6886A-F0D9-41CF-95F3-7ACF8B434250}" srcOrd="1" destOrd="0" presId="urn:microsoft.com/office/officeart/2005/8/layout/vList2"/>
    <dgm:cxn modelId="{84C4CD45-D25A-4FB3-8FD2-A35C2A07CAAB}" type="presParOf" srcId="{4B1C6713-6E1D-4C34-80EB-3862D510883F}" destId="{780B6B35-0BCE-48C4-AD64-58E1BC228FE9}" srcOrd="2" destOrd="0" presId="urn:microsoft.com/office/officeart/2005/8/layout/vList2"/>
    <dgm:cxn modelId="{2DB50FD6-200D-4C43-AC2A-4F5AA00271CB}" type="presParOf" srcId="{4B1C6713-6E1D-4C34-80EB-3862D510883F}" destId="{B0F9240B-3502-4540-AAEA-AA86265CA0FF}" srcOrd="3" destOrd="0" presId="urn:microsoft.com/office/officeart/2005/8/layout/vList2"/>
    <dgm:cxn modelId="{12A2C51A-06E8-4559-9ABE-ECEA87CC84C6}" type="presParOf" srcId="{4B1C6713-6E1D-4C34-80EB-3862D510883F}" destId="{E9673DCB-CE68-45CF-A27F-5634157591DC}" srcOrd="4" destOrd="0" presId="urn:microsoft.com/office/officeart/2005/8/layout/vList2"/>
    <dgm:cxn modelId="{5D6AA79D-B66E-4B01-8EA0-CDDDA064E930}" type="presParOf" srcId="{4B1C6713-6E1D-4C34-80EB-3862D510883F}" destId="{7428C20D-E478-4790-BBB6-C467AD9B22B5}" srcOrd="5" destOrd="0" presId="urn:microsoft.com/office/officeart/2005/8/layout/vList2"/>
    <dgm:cxn modelId="{94F35C72-4066-415D-ADEF-0AB42C35D9E8}" type="presParOf" srcId="{4B1C6713-6E1D-4C34-80EB-3862D510883F}" destId="{ADBD828E-9591-4C7D-A922-F0DAFC3B2B3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41B9E-B51D-4855-947B-7C15D21ED6F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256C8B8-5197-4B4C-8A45-EA665E78A9D6}">
      <dgm:prSet/>
      <dgm:spPr/>
      <dgm:t>
        <a:bodyPr/>
        <a:lstStyle/>
        <a:p>
          <a:r>
            <a:rPr lang="lv-LV" dirty="0"/>
            <a:t>U</a:t>
          </a:r>
          <a:r>
            <a:rPr lang="en-GB" dirty="0" err="1"/>
            <a:t>zdevumi</a:t>
          </a:r>
          <a:r>
            <a:rPr lang="en-GB" dirty="0"/>
            <a:t> </a:t>
          </a:r>
          <a:endParaRPr lang="en-US" dirty="0"/>
        </a:p>
      </dgm:t>
    </dgm:pt>
    <dgm:pt modelId="{7F2DD1F8-7AB2-4911-86A7-E6CB8A0EAD77}" type="parTrans" cxnId="{3F53A3A7-BD1B-4CBE-B972-D608F39CE2E4}">
      <dgm:prSet/>
      <dgm:spPr/>
      <dgm:t>
        <a:bodyPr/>
        <a:lstStyle/>
        <a:p>
          <a:endParaRPr lang="en-US"/>
        </a:p>
      </dgm:t>
    </dgm:pt>
    <dgm:pt modelId="{899DDDA5-1E07-4D7A-A22C-9FAEB6D5BCE4}" type="sibTrans" cxnId="{3F53A3A7-BD1B-4CBE-B972-D608F39CE2E4}">
      <dgm:prSet/>
      <dgm:spPr/>
      <dgm:t>
        <a:bodyPr/>
        <a:lstStyle/>
        <a:p>
          <a:endParaRPr lang="en-US"/>
        </a:p>
      </dgm:t>
    </dgm:pt>
    <dgm:pt modelId="{0123CB5C-529E-4848-9154-6331D8683A98}">
      <dgm:prSet/>
      <dgm:spPr/>
      <dgm:t>
        <a:bodyPr/>
        <a:lstStyle/>
        <a:p>
          <a:r>
            <a:rPr lang="en-GB" dirty="0" err="1"/>
            <a:t>Grupā</a:t>
          </a:r>
          <a:r>
            <a:rPr lang="en-GB" dirty="0"/>
            <a:t> </a:t>
          </a:r>
          <a:r>
            <a:rPr lang="en-GB" dirty="0" err="1"/>
            <a:t>izlemiet</a:t>
          </a:r>
          <a:r>
            <a:rPr lang="en-GB" dirty="0"/>
            <a:t> par </a:t>
          </a:r>
          <a:r>
            <a:rPr lang="en-GB" dirty="0" err="1"/>
            <a:t>labāko</a:t>
          </a:r>
          <a:r>
            <a:rPr lang="en-GB" dirty="0"/>
            <a:t> </a:t>
          </a:r>
          <a:r>
            <a:rPr lang="en-GB" dirty="0" err="1"/>
            <a:t>citātu</a:t>
          </a:r>
          <a:r>
            <a:rPr lang="en-GB" dirty="0"/>
            <a:t> </a:t>
          </a:r>
          <a:r>
            <a:rPr lang="en-GB" dirty="0" err="1"/>
            <a:t>kategorijās</a:t>
          </a:r>
          <a:r>
            <a:rPr lang="en-GB" dirty="0"/>
            <a:t> “</a:t>
          </a:r>
          <a:r>
            <a:rPr lang="en-GB" dirty="0" err="1"/>
            <a:t>ģimene</a:t>
          </a:r>
          <a:r>
            <a:rPr lang="en-GB" dirty="0"/>
            <a:t>” un “</a:t>
          </a:r>
          <a:r>
            <a:rPr lang="en-GB" dirty="0" err="1"/>
            <a:t>mīlestība</a:t>
          </a:r>
          <a:r>
            <a:rPr lang="en-GB" dirty="0"/>
            <a:t>”.</a:t>
          </a:r>
          <a:endParaRPr lang="en-US" dirty="0"/>
        </a:p>
      </dgm:t>
    </dgm:pt>
    <dgm:pt modelId="{81D65FAE-7FAC-4734-8350-7368CAB375C4}" type="parTrans" cxnId="{7779645B-E26F-41C4-9FD4-B8B891174514}">
      <dgm:prSet/>
      <dgm:spPr/>
      <dgm:t>
        <a:bodyPr/>
        <a:lstStyle/>
        <a:p>
          <a:endParaRPr lang="en-US"/>
        </a:p>
      </dgm:t>
    </dgm:pt>
    <dgm:pt modelId="{7CA9E91A-96C6-44A8-8685-677F11B0DB22}" type="sibTrans" cxnId="{7779645B-E26F-41C4-9FD4-B8B891174514}">
      <dgm:prSet/>
      <dgm:spPr/>
      <dgm:t>
        <a:bodyPr/>
        <a:lstStyle/>
        <a:p>
          <a:endParaRPr lang="en-US"/>
        </a:p>
      </dgm:t>
    </dgm:pt>
    <dgm:pt modelId="{C4F87BF6-B8CF-4399-BE58-0CB5F0DEBEFD}">
      <dgm:prSet/>
      <dgm:spPr/>
      <dgm:t>
        <a:bodyPr/>
        <a:lstStyle/>
        <a:p>
          <a:r>
            <a:rPr lang="en-GB" dirty="0" err="1"/>
            <a:t>Balsojiet</a:t>
          </a:r>
          <a:r>
            <a:rPr lang="en-GB" dirty="0"/>
            <a:t>, </a:t>
          </a:r>
          <a:r>
            <a:rPr lang="en-GB" dirty="0" err="1"/>
            <a:t>pamatojiet</a:t>
          </a:r>
          <a:r>
            <a:rPr lang="en-GB" dirty="0"/>
            <a:t> </a:t>
          </a:r>
          <a:r>
            <a:rPr lang="en-GB" dirty="0" err="1"/>
            <a:t>savu</a:t>
          </a:r>
          <a:r>
            <a:rPr lang="en-GB" dirty="0"/>
            <a:t> </a:t>
          </a:r>
          <a:r>
            <a:rPr lang="en-GB" dirty="0" err="1"/>
            <a:t>izvēli</a:t>
          </a:r>
          <a:r>
            <a:rPr lang="en-GB" dirty="0"/>
            <a:t>.</a:t>
          </a:r>
          <a:endParaRPr lang="en-US" dirty="0"/>
        </a:p>
      </dgm:t>
    </dgm:pt>
    <dgm:pt modelId="{F3911E93-516C-49EC-9EB1-EDC9A4F4EF7B}" type="parTrans" cxnId="{6733226F-74FE-46E4-B309-8202F54FCC4C}">
      <dgm:prSet/>
      <dgm:spPr/>
      <dgm:t>
        <a:bodyPr/>
        <a:lstStyle/>
        <a:p>
          <a:endParaRPr lang="en-US"/>
        </a:p>
      </dgm:t>
    </dgm:pt>
    <dgm:pt modelId="{C184540A-57A2-4DD2-9996-FF7C26ABC026}" type="sibTrans" cxnId="{6733226F-74FE-46E4-B309-8202F54FCC4C}">
      <dgm:prSet/>
      <dgm:spPr/>
      <dgm:t>
        <a:bodyPr/>
        <a:lstStyle/>
        <a:p>
          <a:endParaRPr lang="en-US"/>
        </a:p>
      </dgm:t>
    </dgm:pt>
    <dgm:pt modelId="{CCBF0E0F-7CBC-490E-86FA-15159B6C30A5}" type="pres">
      <dgm:prSet presAssocID="{2C041B9E-B51D-4855-947B-7C15D21ED6F3}" presName="vert0" presStyleCnt="0">
        <dgm:presLayoutVars>
          <dgm:dir/>
          <dgm:animOne val="branch"/>
          <dgm:animLvl val="lvl"/>
        </dgm:presLayoutVars>
      </dgm:prSet>
      <dgm:spPr/>
    </dgm:pt>
    <dgm:pt modelId="{4A504EFF-F0B3-4023-8C6E-060809B7F1D1}" type="pres">
      <dgm:prSet presAssocID="{8256C8B8-5197-4B4C-8A45-EA665E78A9D6}" presName="thickLine" presStyleLbl="alignNode1" presStyleIdx="0" presStyleCnt="1"/>
      <dgm:spPr/>
    </dgm:pt>
    <dgm:pt modelId="{48B78DAE-C093-4344-9ADA-90439AEFA4F2}" type="pres">
      <dgm:prSet presAssocID="{8256C8B8-5197-4B4C-8A45-EA665E78A9D6}" presName="horz1" presStyleCnt="0"/>
      <dgm:spPr/>
    </dgm:pt>
    <dgm:pt modelId="{973D15E2-1E2C-42AA-81AD-D84E6AC12624}" type="pres">
      <dgm:prSet presAssocID="{8256C8B8-5197-4B4C-8A45-EA665E78A9D6}" presName="tx1" presStyleLbl="revTx" presStyleIdx="0" presStyleCnt="3"/>
      <dgm:spPr/>
    </dgm:pt>
    <dgm:pt modelId="{5EECB667-D67B-4D2C-8311-F089F6C4004A}" type="pres">
      <dgm:prSet presAssocID="{8256C8B8-5197-4B4C-8A45-EA665E78A9D6}" presName="vert1" presStyleCnt="0"/>
      <dgm:spPr/>
    </dgm:pt>
    <dgm:pt modelId="{DB23AD72-1FEF-42E3-BBC6-DCECA8E1D760}" type="pres">
      <dgm:prSet presAssocID="{0123CB5C-529E-4848-9154-6331D8683A98}" presName="vertSpace2a" presStyleCnt="0"/>
      <dgm:spPr/>
    </dgm:pt>
    <dgm:pt modelId="{D9CE1EB9-7104-4BE3-BB55-A9D16FA119D1}" type="pres">
      <dgm:prSet presAssocID="{0123CB5C-529E-4848-9154-6331D8683A98}" presName="horz2" presStyleCnt="0"/>
      <dgm:spPr/>
    </dgm:pt>
    <dgm:pt modelId="{B54FAB8F-8AA9-424B-9CB3-DB646893BF3E}" type="pres">
      <dgm:prSet presAssocID="{0123CB5C-529E-4848-9154-6331D8683A98}" presName="horzSpace2" presStyleCnt="0"/>
      <dgm:spPr/>
    </dgm:pt>
    <dgm:pt modelId="{6F5D4A9F-F027-43B3-9F1C-A4A09F8A51BA}" type="pres">
      <dgm:prSet presAssocID="{0123CB5C-529E-4848-9154-6331D8683A98}" presName="tx2" presStyleLbl="revTx" presStyleIdx="1" presStyleCnt="3"/>
      <dgm:spPr/>
    </dgm:pt>
    <dgm:pt modelId="{934F4F0B-D7C3-4B5E-8F1F-033E5ED6A5A8}" type="pres">
      <dgm:prSet presAssocID="{0123CB5C-529E-4848-9154-6331D8683A98}" presName="vert2" presStyleCnt="0"/>
      <dgm:spPr/>
    </dgm:pt>
    <dgm:pt modelId="{719A00A0-4655-45FC-9DAA-D5638C929D03}" type="pres">
      <dgm:prSet presAssocID="{0123CB5C-529E-4848-9154-6331D8683A98}" presName="thinLine2b" presStyleLbl="callout" presStyleIdx="0" presStyleCnt="2"/>
      <dgm:spPr/>
    </dgm:pt>
    <dgm:pt modelId="{267F4115-6681-4EFE-A2BC-5158CFE7CB0A}" type="pres">
      <dgm:prSet presAssocID="{0123CB5C-529E-4848-9154-6331D8683A98}" presName="vertSpace2b" presStyleCnt="0"/>
      <dgm:spPr/>
    </dgm:pt>
    <dgm:pt modelId="{E0D0C4B3-C1CC-4A75-9A5B-A19FB6ACF663}" type="pres">
      <dgm:prSet presAssocID="{C4F87BF6-B8CF-4399-BE58-0CB5F0DEBEFD}" presName="horz2" presStyleCnt="0"/>
      <dgm:spPr/>
    </dgm:pt>
    <dgm:pt modelId="{68EF9480-33FA-42AC-82A5-A2EB87A7C182}" type="pres">
      <dgm:prSet presAssocID="{C4F87BF6-B8CF-4399-BE58-0CB5F0DEBEFD}" presName="horzSpace2" presStyleCnt="0"/>
      <dgm:spPr/>
    </dgm:pt>
    <dgm:pt modelId="{20BF9015-72C3-47C2-A469-2816EAED006F}" type="pres">
      <dgm:prSet presAssocID="{C4F87BF6-B8CF-4399-BE58-0CB5F0DEBEFD}" presName="tx2" presStyleLbl="revTx" presStyleIdx="2" presStyleCnt="3"/>
      <dgm:spPr/>
    </dgm:pt>
    <dgm:pt modelId="{8E8CFE78-D64F-4526-BB3A-310A84191197}" type="pres">
      <dgm:prSet presAssocID="{C4F87BF6-B8CF-4399-BE58-0CB5F0DEBEFD}" presName="vert2" presStyleCnt="0"/>
      <dgm:spPr/>
    </dgm:pt>
    <dgm:pt modelId="{DAFBFC9E-20D0-4C60-B2FE-39A242875F65}" type="pres">
      <dgm:prSet presAssocID="{C4F87BF6-B8CF-4399-BE58-0CB5F0DEBEFD}" presName="thinLine2b" presStyleLbl="callout" presStyleIdx="1" presStyleCnt="2"/>
      <dgm:spPr/>
    </dgm:pt>
    <dgm:pt modelId="{9D90A649-D080-40DB-8B0F-F66FB89609DF}" type="pres">
      <dgm:prSet presAssocID="{C4F87BF6-B8CF-4399-BE58-0CB5F0DEBEFD}" presName="vertSpace2b" presStyleCnt="0"/>
      <dgm:spPr/>
    </dgm:pt>
  </dgm:ptLst>
  <dgm:cxnLst>
    <dgm:cxn modelId="{005A220B-6159-4F79-825F-34F55001379A}" type="presOf" srcId="{8256C8B8-5197-4B4C-8A45-EA665E78A9D6}" destId="{973D15E2-1E2C-42AA-81AD-D84E6AC12624}" srcOrd="0" destOrd="0" presId="urn:microsoft.com/office/officeart/2008/layout/LinedList"/>
    <dgm:cxn modelId="{7779645B-E26F-41C4-9FD4-B8B891174514}" srcId="{8256C8B8-5197-4B4C-8A45-EA665E78A9D6}" destId="{0123CB5C-529E-4848-9154-6331D8683A98}" srcOrd="0" destOrd="0" parTransId="{81D65FAE-7FAC-4734-8350-7368CAB375C4}" sibTransId="{7CA9E91A-96C6-44A8-8685-677F11B0DB22}"/>
    <dgm:cxn modelId="{184C6B41-846B-4AF1-A9A8-186DAA39D1C6}" type="presOf" srcId="{2C041B9E-B51D-4855-947B-7C15D21ED6F3}" destId="{CCBF0E0F-7CBC-490E-86FA-15159B6C30A5}" srcOrd="0" destOrd="0" presId="urn:microsoft.com/office/officeart/2008/layout/LinedList"/>
    <dgm:cxn modelId="{8C0A9E68-57BE-4C1F-9427-D46C883BA678}" type="presOf" srcId="{0123CB5C-529E-4848-9154-6331D8683A98}" destId="{6F5D4A9F-F027-43B3-9F1C-A4A09F8A51BA}" srcOrd="0" destOrd="0" presId="urn:microsoft.com/office/officeart/2008/layout/LinedList"/>
    <dgm:cxn modelId="{6733226F-74FE-46E4-B309-8202F54FCC4C}" srcId="{8256C8B8-5197-4B4C-8A45-EA665E78A9D6}" destId="{C4F87BF6-B8CF-4399-BE58-0CB5F0DEBEFD}" srcOrd="1" destOrd="0" parTransId="{F3911E93-516C-49EC-9EB1-EDC9A4F4EF7B}" sibTransId="{C184540A-57A2-4DD2-9996-FF7C26ABC026}"/>
    <dgm:cxn modelId="{41F6C37F-494C-4B34-B856-2C0E64669233}" type="presOf" srcId="{C4F87BF6-B8CF-4399-BE58-0CB5F0DEBEFD}" destId="{20BF9015-72C3-47C2-A469-2816EAED006F}" srcOrd="0" destOrd="0" presId="urn:microsoft.com/office/officeart/2008/layout/LinedList"/>
    <dgm:cxn modelId="{3F53A3A7-BD1B-4CBE-B972-D608F39CE2E4}" srcId="{2C041B9E-B51D-4855-947B-7C15D21ED6F3}" destId="{8256C8B8-5197-4B4C-8A45-EA665E78A9D6}" srcOrd="0" destOrd="0" parTransId="{7F2DD1F8-7AB2-4911-86A7-E6CB8A0EAD77}" sibTransId="{899DDDA5-1E07-4D7A-A22C-9FAEB6D5BCE4}"/>
    <dgm:cxn modelId="{C3B002A0-1EC2-40CB-B7B8-01EF6A59AFCA}" type="presParOf" srcId="{CCBF0E0F-7CBC-490E-86FA-15159B6C30A5}" destId="{4A504EFF-F0B3-4023-8C6E-060809B7F1D1}" srcOrd="0" destOrd="0" presId="urn:microsoft.com/office/officeart/2008/layout/LinedList"/>
    <dgm:cxn modelId="{D4F51A8C-EEA3-4E39-A5C1-5BA5B76A71E3}" type="presParOf" srcId="{CCBF0E0F-7CBC-490E-86FA-15159B6C30A5}" destId="{48B78DAE-C093-4344-9ADA-90439AEFA4F2}" srcOrd="1" destOrd="0" presId="urn:microsoft.com/office/officeart/2008/layout/LinedList"/>
    <dgm:cxn modelId="{DD67C59E-8930-463E-8E43-B3037E57AD8D}" type="presParOf" srcId="{48B78DAE-C093-4344-9ADA-90439AEFA4F2}" destId="{973D15E2-1E2C-42AA-81AD-D84E6AC12624}" srcOrd="0" destOrd="0" presId="urn:microsoft.com/office/officeart/2008/layout/LinedList"/>
    <dgm:cxn modelId="{20422FFB-9445-4320-BB18-2E10995F4830}" type="presParOf" srcId="{48B78DAE-C093-4344-9ADA-90439AEFA4F2}" destId="{5EECB667-D67B-4D2C-8311-F089F6C4004A}" srcOrd="1" destOrd="0" presId="urn:microsoft.com/office/officeart/2008/layout/LinedList"/>
    <dgm:cxn modelId="{40AF95BC-A6C1-4456-9BBD-191772FF9F58}" type="presParOf" srcId="{5EECB667-D67B-4D2C-8311-F089F6C4004A}" destId="{DB23AD72-1FEF-42E3-BBC6-DCECA8E1D760}" srcOrd="0" destOrd="0" presId="urn:microsoft.com/office/officeart/2008/layout/LinedList"/>
    <dgm:cxn modelId="{71BFEB63-1138-4949-A0E4-2548B8F1246B}" type="presParOf" srcId="{5EECB667-D67B-4D2C-8311-F089F6C4004A}" destId="{D9CE1EB9-7104-4BE3-BB55-A9D16FA119D1}" srcOrd="1" destOrd="0" presId="urn:microsoft.com/office/officeart/2008/layout/LinedList"/>
    <dgm:cxn modelId="{2A056E7C-9BA4-4F1D-847B-D7535C37067F}" type="presParOf" srcId="{D9CE1EB9-7104-4BE3-BB55-A9D16FA119D1}" destId="{B54FAB8F-8AA9-424B-9CB3-DB646893BF3E}" srcOrd="0" destOrd="0" presId="urn:microsoft.com/office/officeart/2008/layout/LinedList"/>
    <dgm:cxn modelId="{94526999-ACE9-44A6-8003-F5D1C9D1A6FD}" type="presParOf" srcId="{D9CE1EB9-7104-4BE3-BB55-A9D16FA119D1}" destId="{6F5D4A9F-F027-43B3-9F1C-A4A09F8A51BA}" srcOrd="1" destOrd="0" presId="urn:microsoft.com/office/officeart/2008/layout/LinedList"/>
    <dgm:cxn modelId="{6E228A9E-3D97-4167-BFD1-D93C2DF83E3A}" type="presParOf" srcId="{D9CE1EB9-7104-4BE3-BB55-A9D16FA119D1}" destId="{934F4F0B-D7C3-4B5E-8F1F-033E5ED6A5A8}" srcOrd="2" destOrd="0" presId="urn:microsoft.com/office/officeart/2008/layout/LinedList"/>
    <dgm:cxn modelId="{A522828D-2F46-4B3A-8235-A00D0F30DD1A}" type="presParOf" srcId="{5EECB667-D67B-4D2C-8311-F089F6C4004A}" destId="{719A00A0-4655-45FC-9DAA-D5638C929D03}" srcOrd="2" destOrd="0" presId="urn:microsoft.com/office/officeart/2008/layout/LinedList"/>
    <dgm:cxn modelId="{1A4AD178-7989-4523-8B0A-AB86D19BD11D}" type="presParOf" srcId="{5EECB667-D67B-4D2C-8311-F089F6C4004A}" destId="{267F4115-6681-4EFE-A2BC-5158CFE7CB0A}" srcOrd="3" destOrd="0" presId="urn:microsoft.com/office/officeart/2008/layout/LinedList"/>
    <dgm:cxn modelId="{D5E901F5-894F-477A-B49E-796470E70060}" type="presParOf" srcId="{5EECB667-D67B-4D2C-8311-F089F6C4004A}" destId="{E0D0C4B3-C1CC-4A75-9A5B-A19FB6ACF663}" srcOrd="4" destOrd="0" presId="urn:microsoft.com/office/officeart/2008/layout/LinedList"/>
    <dgm:cxn modelId="{5F296504-53BA-4B62-9D2D-3DDCBB31866F}" type="presParOf" srcId="{E0D0C4B3-C1CC-4A75-9A5B-A19FB6ACF663}" destId="{68EF9480-33FA-42AC-82A5-A2EB87A7C182}" srcOrd="0" destOrd="0" presId="urn:microsoft.com/office/officeart/2008/layout/LinedList"/>
    <dgm:cxn modelId="{F7CBF690-4489-4684-8A1A-50DF76D2D521}" type="presParOf" srcId="{E0D0C4B3-C1CC-4A75-9A5B-A19FB6ACF663}" destId="{20BF9015-72C3-47C2-A469-2816EAED006F}" srcOrd="1" destOrd="0" presId="urn:microsoft.com/office/officeart/2008/layout/LinedList"/>
    <dgm:cxn modelId="{4092DFE5-A93D-4443-8EF4-0036C7ACA6B4}" type="presParOf" srcId="{E0D0C4B3-C1CC-4A75-9A5B-A19FB6ACF663}" destId="{8E8CFE78-D64F-4526-BB3A-310A84191197}" srcOrd="2" destOrd="0" presId="urn:microsoft.com/office/officeart/2008/layout/LinedList"/>
    <dgm:cxn modelId="{AA668642-F2F6-49E9-BED6-7BEC2BED0CF8}" type="presParOf" srcId="{5EECB667-D67B-4D2C-8311-F089F6C4004A}" destId="{DAFBFC9E-20D0-4C60-B2FE-39A242875F65}" srcOrd="5" destOrd="0" presId="urn:microsoft.com/office/officeart/2008/layout/LinedList"/>
    <dgm:cxn modelId="{5459A2C3-0620-4283-8F42-ECA7E1D051B0}" type="presParOf" srcId="{5EECB667-D67B-4D2C-8311-F089F6C4004A}" destId="{9D90A649-D080-40DB-8B0F-F66FB89609D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09651-A668-48F1-A34D-D62F67985CA4}" type="doc">
      <dgm:prSet loTypeId="urn:microsoft.com/office/officeart/2011/layout/HexagonRadial" loCatId="officeonline" qsTypeId="urn:microsoft.com/office/officeart/2005/8/quickstyle/simple1" qsCatId="simple" csTypeId="urn:microsoft.com/office/officeart/2005/8/colors/colorful4" csCatId="colorful" phldr="1"/>
      <dgm:spPr/>
      <dgm:t>
        <a:bodyPr/>
        <a:lstStyle/>
        <a:p>
          <a:endParaRPr lang="en-GB"/>
        </a:p>
      </dgm:t>
    </dgm:pt>
    <dgm:pt modelId="{FB68CCBD-CBEB-41E7-BA53-0683E7AD38AE}">
      <dgm:prSet phldrT="[Text]"/>
      <dgm:spPr/>
      <dgm:t>
        <a:bodyPr/>
        <a:lstStyle/>
        <a:p>
          <a:r>
            <a:rPr lang="en-GB" dirty="0" err="1">
              <a:latin typeface="Times New Roman" panose="02020603050405020304" pitchFamily="18" charset="0"/>
              <a:cs typeface="Times New Roman" panose="02020603050405020304" pitchFamily="18" charset="0"/>
            </a:rPr>
            <a:t>Ģimenes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labās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īpašības</a:t>
          </a:r>
          <a:endParaRPr lang="en-GB" dirty="0">
            <a:latin typeface="Times New Roman" panose="02020603050405020304" pitchFamily="18" charset="0"/>
            <a:cs typeface="Times New Roman" panose="02020603050405020304" pitchFamily="18" charset="0"/>
          </a:endParaRPr>
        </a:p>
      </dgm:t>
    </dgm:pt>
    <dgm:pt modelId="{87DC9381-5A40-4C1C-B06A-7BCC57C6682F}" type="parTrans" cxnId="{7D14E3EC-CC62-4B52-AE8A-A64D14E969CE}">
      <dgm:prSet/>
      <dgm:spPr/>
      <dgm:t>
        <a:bodyPr/>
        <a:lstStyle/>
        <a:p>
          <a:endParaRPr lang="en-GB"/>
        </a:p>
      </dgm:t>
    </dgm:pt>
    <dgm:pt modelId="{9C269A71-0104-46D1-B93E-A7B48E704807}" type="sibTrans" cxnId="{7D14E3EC-CC62-4B52-AE8A-A64D14E969CE}">
      <dgm:prSet/>
      <dgm:spPr/>
      <dgm:t>
        <a:bodyPr/>
        <a:lstStyle/>
        <a:p>
          <a:endParaRPr lang="en-GB"/>
        </a:p>
      </dgm:t>
    </dgm:pt>
    <dgm:pt modelId="{A747FDD8-54DF-438A-9458-F2B4DCD070D1}">
      <dgm:prSet phldrT="[Text]" phldr="1"/>
      <dgm:spPr/>
      <dgm:t>
        <a:bodyPr/>
        <a:lstStyle/>
        <a:p>
          <a:endParaRPr lang="en-GB" dirty="0"/>
        </a:p>
      </dgm:t>
    </dgm:pt>
    <dgm:pt modelId="{A4A72F16-0D47-4B6B-AD4C-CFE73D0AC319}" type="parTrans" cxnId="{9E4D0E4B-2048-47FB-A67A-7A3E96128EBF}">
      <dgm:prSet/>
      <dgm:spPr/>
      <dgm:t>
        <a:bodyPr/>
        <a:lstStyle/>
        <a:p>
          <a:endParaRPr lang="en-GB"/>
        </a:p>
      </dgm:t>
    </dgm:pt>
    <dgm:pt modelId="{3FB38F84-1487-410D-A121-99F35E94872E}" type="sibTrans" cxnId="{9E4D0E4B-2048-47FB-A67A-7A3E96128EBF}">
      <dgm:prSet/>
      <dgm:spPr/>
      <dgm:t>
        <a:bodyPr/>
        <a:lstStyle/>
        <a:p>
          <a:endParaRPr lang="en-GB"/>
        </a:p>
      </dgm:t>
    </dgm:pt>
    <dgm:pt modelId="{3FE8F528-EBFE-415E-8F46-F8230D04A3A0}">
      <dgm:prSet phldrT="[Text]" phldr="1"/>
      <dgm:spPr/>
      <dgm:t>
        <a:bodyPr/>
        <a:lstStyle/>
        <a:p>
          <a:endParaRPr lang="en-GB"/>
        </a:p>
      </dgm:t>
    </dgm:pt>
    <dgm:pt modelId="{FA5D2967-637C-44CF-824B-B9368838A911}" type="parTrans" cxnId="{ECFEA9A8-05FB-453E-A97F-7F16FDC79BD9}">
      <dgm:prSet/>
      <dgm:spPr/>
      <dgm:t>
        <a:bodyPr/>
        <a:lstStyle/>
        <a:p>
          <a:endParaRPr lang="en-GB"/>
        </a:p>
      </dgm:t>
    </dgm:pt>
    <dgm:pt modelId="{66D6E198-953C-45FE-A380-4DFA1124EA42}" type="sibTrans" cxnId="{ECFEA9A8-05FB-453E-A97F-7F16FDC79BD9}">
      <dgm:prSet/>
      <dgm:spPr/>
      <dgm:t>
        <a:bodyPr/>
        <a:lstStyle/>
        <a:p>
          <a:endParaRPr lang="en-GB"/>
        </a:p>
      </dgm:t>
    </dgm:pt>
    <dgm:pt modelId="{C7C22076-4DE3-43DA-A697-D1AC67D3F80B}">
      <dgm:prSet phldrT="[Text]" phldr="1"/>
      <dgm:spPr/>
      <dgm:t>
        <a:bodyPr/>
        <a:lstStyle/>
        <a:p>
          <a:endParaRPr lang="en-GB"/>
        </a:p>
      </dgm:t>
    </dgm:pt>
    <dgm:pt modelId="{007DF8B1-09B7-4A8F-A422-2924284566AA}" type="parTrans" cxnId="{A91683CF-49CD-4CA3-8719-7DC9D7A28027}">
      <dgm:prSet/>
      <dgm:spPr/>
      <dgm:t>
        <a:bodyPr/>
        <a:lstStyle/>
        <a:p>
          <a:endParaRPr lang="en-GB"/>
        </a:p>
      </dgm:t>
    </dgm:pt>
    <dgm:pt modelId="{938D8756-98F7-4EA7-9D41-CC57574C43C3}" type="sibTrans" cxnId="{A91683CF-49CD-4CA3-8719-7DC9D7A28027}">
      <dgm:prSet/>
      <dgm:spPr/>
      <dgm:t>
        <a:bodyPr/>
        <a:lstStyle/>
        <a:p>
          <a:endParaRPr lang="en-GB"/>
        </a:p>
      </dgm:t>
    </dgm:pt>
    <dgm:pt modelId="{69A41B49-BF0D-4D7D-BCCB-5717768AC745}">
      <dgm:prSet phldrT="[Text]" phldr="1"/>
      <dgm:spPr/>
      <dgm:t>
        <a:bodyPr/>
        <a:lstStyle/>
        <a:p>
          <a:endParaRPr lang="en-GB"/>
        </a:p>
      </dgm:t>
    </dgm:pt>
    <dgm:pt modelId="{3A12B0D7-0F42-4591-9462-85B59D0008EE}" type="parTrans" cxnId="{1F060BFE-D5F3-4B8B-A7CE-BA58227C1B93}">
      <dgm:prSet/>
      <dgm:spPr/>
      <dgm:t>
        <a:bodyPr/>
        <a:lstStyle/>
        <a:p>
          <a:endParaRPr lang="en-GB"/>
        </a:p>
      </dgm:t>
    </dgm:pt>
    <dgm:pt modelId="{B0349104-5EAE-40C8-9CB4-CF4ECDECC5C1}" type="sibTrans" cxnId="{1F060BFE-D5F3-4B8B-A7CE-BA58227C1B93}">
      <dgm:prSet/>
      <dgm:spPr/>
      <dgm:t>
        <a:bodyPr/>
        <a:lstStyle/>
        <a:p>
          <a:endParaRPr lang="en-GB"/>
        </a:p>
      </dgm:t>
    </dgm:pt>
    <dgm:pt modelId="{0D5E73E7-61F3-418F-92B1-E641751EAD2A}">
      <dgm:prSet phldrT="[Text]" phldr="1"/>
      <dgm:spPr/>
      <dgm:t>
        <a:bodyPr/>
        <a:lstStyle/>
        <a:p>
          <a:endParaRPr lang="en-GB"/>
        </a:p>
      </dgm:t>
    </dgm:pt>
    <dgm:pt modelId="{0C67AB4B-531F-4105-AFA6-EA9AC4CEA54B}" type="parTrans" cxnId="{B1FC1D9F-F5D2-4898-9AB6-675374814398}">
      <dgm:prSet/>
      <dgm:spPr/>
      <dgm:t>
        <a:bodyPr/>
        <a:lstStyle/>
        <a:p>
          <a:endParaRPr lang="en-GB"/>
        </a:p>
      </dgm:t>
    </dgm:pt>
    <dgm:pt modelId="{FF74E452-25F5-4CCC-AFFF-723FB7A7FDFD}" type="sibTrans" cxnId="{B1FC1D9F-F5D2-4898-9AB6-675374814398}">
      <dgm:prSet/>
      <dgm:spPr/>
      <dgm:t>
        <a:bodyPr/>
        <a:lstStyle/>
        <a:p>
          <a:endParaRPr lang="en-GB"/>
        </a:p>
      </dgm:t>
    </dgm:pt>
    <dgm:pt modelId="{F1EFB27B-654A-4670-8AF2-A2B85C2861DC}">
      <dgm:prSet phldrT="[Text]" phldr="1"/>
      <dgm:spPr/>
      <dgm:t>
        <a:bodyPr/>
        <a:lstStyle/>
        <a:p>
          <a:endParaRPr lang="en-GB"/>
        </a:p>
      </dgm:t>
    </dgm:pt>
    <dgm:pt modelId="{E26E2B82-2FD7-4FE1-A4E2-22607738571D}" type="parTrans" cxnId="{56C5AE2B-BF0F-4F0D-AA12-88E0FF1C2ED0}">
      <dgm:prSet/>
      <dgm:spPr/>
      <dgm:t>
        <a:bodyPr/>
        <a:lstStyle/>
        <a:p>
          <a:endParaRPr lang="en-GB"/>
        </a:p>
      </dgm:t>
    </dgm:pt>
    <dgm:pt modelId="{8416EE85-361E-4388-AE77-855B0A2E7A06}" type="sibTrans" cxnId="{56C5AE2B-BF0F-4F0D-AA12-88E0FF1C2ED0}">
      <dgm:prSet/>
      <dgm:spPr/>
      <dgm:t>
        <a:bodyPr/>
        <a:lstStyle/>
        <a:p>
          <a:endParaRPr lang="en-GB"/>
        </a:p>
      </dgm:t>
    </dgm:pt>
    <dgm:pt modelId="{C6D99D7A-FB9A-4441-85A5-9265E352365D}" type="pres">
      <dgm:prSet presAssocID="{90309651-A668-48F1-A34D-D62F67985CA4}" presName="Name0" presStyleCnt="0">
        <dgm:presLayoutVars>
          <dgm:chMax val="1"/>
          <dgm:chPref val="1"/>
          <dgm:dir/>
          <dgm:animOne val="branch"/>
          <dgm:animLvl val="lvl"/>
        </dgm:presLayoutVars>
      </dgm:prSet>
      <dgm:spPr/>
    </dgm:pt>
    <dgm:pt modelId="{64FAC4AE-1E0D-454D-81BE-AE99AAA5CFCA}" type="pres">
      <dgm:prSet presAssocID="{FB68CCBD-CBEB-41E7-BA53-0683E7AD38AE}" presName="Parent" presStyleLbl="node0" presStyleIdx="0" presStyleCnt="1" custLinFactNeighborY="1487">
        <dgm:presLayoutVars>
          <dgm:chMax val="6"/>
          <dgm:chPref val="6"/>
        </dgm:presLayoutVars>
      </dgm:prSet>
      <dgm:spPr/>
    </dgm:pt>
    <dgm:pt modelId="{DDB3252F-B842-4618-B48C-9A2DC4F11142}" type="pres">
      <dgm:prSet presAssocID="{A747FDD8-54DF-438A-9458-F2B4DCD070D1}" presName="Accent1" presStyleCnt="0"/>
      <dgm:spPr/>
    </dgm:pt>
    <dgm:pt modelId="{3AEACC41-A2A9-46DD-8509-34684049A97D}" type="pres">
      <dgm:prSet presAssocID="{A747FDD8-54DF-438A-9458-F2B4DCD070D1}" presName="Accent" presStyleLbl="bgShp" presStyleIdx="0" presStyleCnt="6"/>
      <dgm:spPr/>
    </dgm:pt>
    <dgm:pt modelId="{CF5695F8-06B1-455B-825E-79E107CD8906}" type="pres">
      <dgm:prSet presAssocID="{A747FDD8-54DF-438A-9458-F2B4DCD070D1}" presName="Child1" presStyleLbl="node1" presStyleIdx="0" presStyleCnt="6">
        <dgm:presLayoutVars>
          <dgm:chMax val="0"/>
          <dgm:chPref val="0"/>
          <dgm:bulletEnabled val="1"/>
        </dgm:presLayoutVars>
      </dgm:prSet>
      <dgm:spPr/>
    </dgm:pt>
    <dgm:pt modelId="{118E8EC9-494C-4A62-98F3-EE1F8D0FFA2C}" type="pres">
      <dgm:prSet presAssocID="{3FE8F528-EBFE-415E-8F46-F8230D04A3A0}" presName="Accent2" presStyleCnt="0"/>
      <dgm:spPr/>
    </dgm:pt>
    <dgm:pt modelId="{F62F6348-07A9-46D4-B557-0E76AE73B495}" type="pres">
      <dgm:prSet presAssocID="{3FE8F528-EBFE-415E-8F46-F8230D04A3A0}" presName="Accent" presStyleLbl="bgShp" presStyleIdx="1" presStyleCnt="6"/>
      <dgm:spPr/>
    </dgm:pt>
    <dgm:pt modelId="{003155B5-8C6D-436D-A030-B4D42C4CB998}" type="pres">
      <dgm:prSet presAssocID="{3FE8F528-EBFE-415E-8F46-F8230D04A3A0}" presName="Child2" presStyleLbl="node1" presStyleIdx="1" presStyleCnt="6">
        <dgm:presLayoutVars>
          <dgm:chMax val="0"/>
          <dgm:chPref val="0"/>
          <dgm:bulletEnabled val="1"/>
        </dgm:presLayoutVars>
      </dgm:prSet>
      <dgm:spPr/>
    </dgm:pt>
    <dgm:pt modelId="{1C60B61F-6923-4424-85B0-839F50C55DCB}" type="pres">
      <dgm:prSet presAssocID="{C7C22076-4DE3-43DA-A697-D1AC67D3F80B}" presName="Accent3" presStyleCnt="0"/>
      <dgm:spPr/>
    </dgm:pt>
    <dgm:pt modelId="{42FC6FDF-5763-44FA-BCEF-73F9D4BFC72D}" type="pres">
      <dgm:prSet presAssocID="{C7C22076-4DE3-43DA-A697-D1AC67D3F80B}" presName="Accent" presStyleLbl="bgShp" presStyleIdx="2" presStyleCnt="6"/>
      <dgm:spPr/>
    </dgm:pt>
    <dgm:pt modelId="{157DCC5B-D0F4-4456-A7D4-5A5B960B6276}" type="pres">
      <dgm:prSet presAssocID="{C7C22076-4DE3-43DA-A697-D1AC67D3F80B}" presName="Child3" presStyleLbl="node1" presStyleIdx="2" presStyleCnt="6">
        <dgm:presLayoutVars>
          <dgm:chMax val="0"/>
          <dgm:chPref val="0"/>
          <dgm:bulletEnabled val="1"/>
        </dgm:presLayoutVars>
      </dgm:prSet>
      <dgm:spPr/>
    </dgm:pt>
    <dgm:pt modelId="{3F5E9E9D-AEDE-47F5-B2B4-5247DF69C047}" type="pres">
      <dgm:prSet presAssocID="{69A41B49-BF0D-4D7D-BCCB-5717768AC745}" presName="Accent4" presStyleCnt="0"/>
      <dgm:spPr/>
    </dgm:pt>
    <dgm:pt modelId="{2A6D6AE2-0A9F-47AC-B687-5746443F036E}" type="pres">
      <dgm:prSet presAssocID="{69A41B49-BF0D-4D7D-BCCB-5717768AC745}" presName="Accent" presStyleLbl="bgShp" presStyleIdx="3" presStyleCnt="6"/>
      <dgm:spPr/>
    </dgm:pt>
    <dgm:pt modelId="{7048B5F7-AFF0-4AE5-8965-A658BFCF2D51}" type="pres">
      <dgm:prSet presAssocID="{69A41B49-BF0D-4D7D-BCCB-5717768AC745}" presName="Child4" presStyleLbl="node1" presStyleIdx="3" presStyleCnt="6">
        <dgm:presLayoutVars>
          <dgm:chMax val="0"/>
          <dgm:chPref val="0"/>
          <dgm:bulletEnabled val="1"/>
        </dgm:presLayoutVars>
      </dgm:prSet>
      <dgm:spPr/>
    </dgm:pt>
    <dgm:pt modelId="{A2D41DF7-0AE0-41AC-8EEE-41258F15C86F}" type="pres">
      <dgm:prSet presAssocID="{0D5E73E7-61F3-418F-92B1-E641751EAD2A}" presName="Accent5" presStyleCnt="0"/>
      <dgm:spPr/>
    </dgm:pt>
    <dgm:pt modelId="{DC6F674A-A4AE-475E-80D2-F5D032869FB9}" type="pres">
      <dgm:prSet presAssocID="{0D5E73E7-61F3-418F-92B1-E641751EAD2A}" presName="Accent" presStyleLbl="bgShp" presStyleIdx="4" presStyleCnt="6"/>
      <dgm:spPr/>
    </dgm:pt>
    <dgm:pt modelId="{2FC4B0F4-ABA9-449E-B1E5-1AE81229D2E9}" type="pres">
      <dgm:prSet presAssocID="{0D5E73E7-61F3-418F-92B1-E641751EAD2A}" presName="Child5" presStyleLbl="node1" presStyleIdx="4" presStyleCnt="6">
        <dgm:presLayoutVars>
          <dgm:chMax val="0"/>
          <dgm:chPref val="0"/>
          <dgm:bulletEnabled val="1"/>
        </dgm:presLayoutVars>
      </dgm:prSet>
      <dgm:spPr/>
    </dgm:pt>
    <dgm:pt modelId="{21117C26-A349-46BC-92BC-495CE9C3947D}" type="pres">
      <dgm:prSet presAssocID="{F1EFB27B-654A-4670-8AF2-A2B85C2861DC}" presName="Accent6" presStyleCnt="0"/>
      <dgm:spPr/>
    </dgm:pt>
    <dgm:pt modelId="{78D8B33D-2070-4EF3-9861-276EF8ACEF95}" type="pres">
      <dgm:prSet presAssocID="{F1EFB27B-654A-4670-8AF2-A2B85C2861DC}" presName="Accent" presStyleLbl="bgShp" presStyleIdx="5" presStyleCnt="6"/>
      <dgm:spPr/>
    </dgm:pt>
    <dgm:pt modelId="{1E174AD4-3775-4255-9FBE-2A0504B8098A}" type="pres">
      <dgm:prSet presAssocID="{F1EFB27B-654A-4670-8AF2-A2B85C2861DC}" presName="Child6" presStyleLbl="node1" presStyleIdx="5" presStyleCnt="6">
        <dgm:presLayoutVars>
          <dgm:chMax val="0"/>
          <dgm:chPref val="0"/>
          <dgm:bulletEnabled val="1"/>
        </dgm:presLayoutVars>
      </dgm:prSet>
      <dgm:spPr/>
    </dgm:pt>
  </dgm:ptLst>
  <dgm:cxnLst>
    <dgm:cxn modelId="{1AE59210-7625-4F3B-B32C-5F1396D2C029}" type="presOf" srcId="{C7C22076-4DE3-43DA-A697-D1AC67D3F80B}" destId="{157DCC5B-D0F4-4456-A7D4-5A5B960B6276}" srcOrd="0" destOrd="0" presId="urn:microsoft.com/office/officeart/2011/layout/HexagonRadial"/>
    <dgm:cxn modelId="{EDFDA427-DED2-4CD8-AB23-B5A8820D7ABD}" type="presOf" srcId="{F1EFB27B-654A-4670-8AF2-A2B85C2861DC}" destId="{1E174AD4-3775-4255-9FBE-2A0504B8098A}" srcOrd="0" destOrd="0" presId="urn:microsoft.com/office/officeart/2011/layout/HexagonRadial"/>
    <dgm:cxn modelId="{56C5AE2B-BF0F-4F0D-AA12-88E0FF1C2ED0}" srcId="{FB68CCBD-CBEB-41E7-BA53-0683E7AD38AE}" destId="{F1EFB27B-654A-4670-8AF2-A2B85C2861DC}" srcOrd="5" destOrd="0" parTransId="{E26E2B82-2FD7-4FE1-A4E2-22607738571D}" sibTransId="{8416EE85-361E-4388-AE77-855B0A2E7A06}"/>
    <dgm:cxn modelId="{E0B02842-B9E6-4EE0-BD7D-813BA9311C55}" type="presOf" srcId="{A747FDD8-54DF-438A-9458-F2B4DCD070D1}" destId="{CF5695F8-06B1-455B-825E-79E107CD8906}" srcOrd="0" destOrd="0" presId="urn:microsoft.com/office/officeart/2011/layout/HexagonRadial"/>
    <dgm:cxn modelId="{729A4745-BEA4-43F0-A3FC-C8C779860F29}" type="presOf" srcId="{FB68CCBD-CBEB-41E7-BA53-0683E7AD38AE}" destId="{64FAC4AE-1E0D-454D-81BE-AE99AAA5CFCA}" srcOrd="0" destOrd="0" presId="urn:microsoft.com/office/officeart/2011/layout/HexagonRadial"/>
    <dgm:cxn modelId="{9E4D0E4B-2048-47FB-A67A-7A3E96128EBF}" srcId="{FB68CCBD-CBEB-41E7-BA53-0683E7AD38AE}" destId="{A747FDD8-54DF-438A-9458-F2B4DCD070D1}" srcOrd="0" destOrd="0" parTransId="{A4A72F16-0D47-4B6B-AD4C-CFE73D0AC319}" sibTransId="{3FB38F84-1487-410D-A121-99F35E94872E}"/>
    <dgm:cxn modelId="{B1FC1D9F-F5D2-4898-9AB6-675374814398}" srcId="{FB68CCBD-CBEB-41E7-BA53-0683E7AD38AE}" destId="{0D5E73E7-61F3-418F-92B1-E641751EAD2A}" srcOrd="4" destOrd="0" parTransId="{0C67AB4B-531F-4105-AFA6-EA9AC4CEA54B}" sibTransId="{FF74E452-25F5-4CCC-AFFF-723FB7A7FDFD}"/>
    <dgm:cxn modelId="{677C75A2-2D37-4018-8D44-4CBD6D5D4FCD}" type="presOf" srcId="{69A41B49-BF0D-4D7D-BCCB-5717768AC745}" destId="{7048B5F7-AFF0-4AE5-8965-A658BFCF2D51}" srcOrd="0" destOrd="0" presId="urn:microsoft.com/office/officeart/2011/layout/HexagonRadial"/>
    <dgm:cxn modelId="{0F7D34A8-4F6B-4EA8-AC55-46B0E5DEA882}" type="presOf" srcId="{0D5E73E7-61F3-418F-92B1-E641751EAD2A}" destId="{2FC4B0F4-ABA9-449E-B1E5-1AE81229D2E9}" srcOrd="0" destOrd="0" presId="urn:microsoft.com/office/officeart/2011/layout/HexagonRadial"/>
    <dgm:cxn modelId="{ECFEA9A8-05FB-453E-A97F-7F16FDC79BD9}" srcId="{FB68CCBD-CBEB-41E7-BA53-0683E7AD38AE}" destId="{3FE8F528-EBFE-415E-8F46-F8230D04A3A0}" srcOrd="1" destOrd="0" parTransId="{FA5D2967-637C-44CF-824B-B9368838A911}" sibTransId="{66D6E198-953C-45FE-A380-4DFA1124EA42}"/>
    <dgm:cxn modelId="{D38C52C7-9AD1-4791-84AC-77CF7863F651}" type="presOf" srcId="{3FE8F528-EBFE-415E-8F46-F8230D04A3A0}" destId="{003155B5-8C6D-436D-A030-B4D42C4CB998}" srcOrd="0" destOrd="0" presId="urn:microsoft.com/office/officeart/2011/layout/HexagonRadial"/>
    <dgm:cxn modelId="{A91683CF-49CD-4CA3-8719-7DC9D7A28027}" srcId="{FB68CCBD-CBEB-41E7-BA53-0683E7AD38AE}" destId="{C7C22076-4DE3-43DA-A697-D1AC67D3F80B}" srcOrd="2" destOrd="0" parTransId="{007DF8B1-09B7-4A8F-A422-2924284566AA}" sibTransId="{938D8756-98F7-4EA7-9D41-CC57574C43C3}"/>
    <dgm:cxn modelId="{D3CE5CE5-0124-4FFB-9875-E4B60158798E}" type="presOf" srcId="{90309651-A668-48F1-A34D-D62F67985CA4}" destId="{C6D99D7A-FB9A-4441-85A5-9265E352365D}" srcOrd="0" destOrd="0" presId="urn:microsoft.com/office/officeart/2011/layout/HexagonRadial"/>
    <dgm:cxn modelId="{7D14E3EC-CC62-4B52-AE8A-A64D14E969CE}" srcId="{90309651-A668-48F1-A34D-D62F67985CA4}" destId="{FB68CCBD-CBEB-41E7-BA53-0683E7AD38AE}" srcOrd="0" destOrd="0" parTransId="{87DC9381-5A40-4C1C-B06A-7BCC57C6682F}" sibTransId="{9C269A71-0104-46D1-B93E-A7B48E704807}"/>
    <dgm:cxn modelId="{1F060BFE-D5F3-4B8B-A7CE-BA58227C1B93}" srcId="{FB68CCBD-CBEB-41E7-BA53-0683E7AD38AE}" destId="{69A41B49-BF0D-4D7D-BCCB-5717768AC745}" srcOrd="3" destOrd="0" parTransId="{3A12B0D7-0F42-4591-9462-85B59D0008EE}" sibTransId="{B0349104-5EAE-40C8-9CB4-CF4ECDECC5C1}"/>
    <dgm:cxn modelId="{783CE7DE-7576-4D5F-8319-CDF998CBFCBE}" type="presParOf" srcId="{C6D99D7A-FB9A-4441-85A5-9265E352365D}" destId="{64FAC4AE-1E0D-454D-81BE-AE99AAA5CFCA}" srcOrd="0" destOrd="0" presId="urn:microsoft.com/office/officeart/2011/layout/HexagonRadial"/>
    <dgm:cxn modelId="{9AE72726-78BD-4E64-9445-2D70FF506032}" type="presParOf" srcId="{C6D99D7A-FB9A-4441-85A5-9265E352365D}" destId="{DDB3252F-B842-4618-B48C-9A2DC4F11142}" srcOrd="1" destOrd="0" presId="urn:microsoft.com/office/officeart/2011/layout/HexagonRadial"/>
    <dgm:cxn modelId="{6AA4C40A-9258-42F6-A40D-38037C47838B}" type="presParOf" srcId="{DDB3252F-B842-4618-B48C-9A2DC4F11142}" destId="{3AEACC41-A2A9-46DD-8509-34684049A97D}" srcOrd="0" destOrd="0" presId="urn:microsoft.com/office/officeart/2011/layout/HexagonRadial"/>
    <dgm:cxn modelId="{DE3E8F8E-152B-4142-8230-C610DE8B8D18}" type="presParOf" srcId="{C6D99D7A-FB9A-4441-85A5-9265E352365D}" destId="{CF5695F8-06B1-455B-825E-79E107CD8906}" srcOrd="2" destOrd="0" presId="urn:microsoft.com/office/officeart/2011/layout/HexagonRadial"/>
    <dgm:cxn modelId="{07AC2C52-A224-475E-B09F-1F8D341E4C3B}" type="presParOf" srcId="{C6D99D7A-FB9A-4441-85A5-9265E352365D}" destId="{118E8EC9-494C-4A62-98F3-EE1F8D0FFA2C}" srcOrd="3" destOrd="0" presId="urn:microsoft.com/office/officeart/2011/layout/HexagonRadial"/>
    <dgm:cxn modelId="{E1D7D25A-C444-4A9E-8F84-F0AFA747364B}" type="presParOf" srcId="{118E8EC9-494C-4A62-98F3-EE1F8D0FFA2C}" destId="{F62F6348-07A9-46D4-B557-0E76AE73B495}" srcOrd="0" destOrd="0" presId="urn:microsoft.com/office/officeart/2011/layout/HexagonRadial"/>
    <dgm:cxn modelId="{40349070-1F22-4B34-A5DC-7B347D6EBF3B}" type="presParOf" srcId="{C6D99D7A-FB9A-4441-85A5-9265E352365D}" destId="{003155B5-8C6D-436D-A030-B4D42C4CB998}" srcOrd="4" destOrd="0" presId="urn:microsoft.com/office/officeart/2011/layout/HexagonRadial"/>
    <dgm:cxn modelId="{D5CFEAA0-8B3A-4DE3-91AA-9F87B31E2BAB}" type="presParOf" srcId="{C6D99D7A-FB9A-4441-85A5-9265E352365D}" destId="{1C60B61F-6923-4424-85B0-839F50C55DCB}" srcOrd="5" destOrd="0" presId="urn:microsoft.com/office/officeart/2011/layout/HexagonRadial"/>
    <dgm:cxn modelId="{82F27EAE-3426-4321-AE6D-283FD1CAEC24}" type="presParOf" srcId="{1C60B61F-6923-4424-85B0-839F50C55DCB}" destId="{42FC6FDF-5763-44FA-BCEF-73F9D4BFC72D}" srcOrd="0" destOrd="0" presId="urn:microsoft.com/office/officeart/2011/layout/HexagonRadial"/>
    <dgm:cxn modelId="{70BA84AB-D94D-4B31-B724-58E065968443}" type="presParOf" srcId="{C6D99D7A-FB9A-4441-85A5-9265E352365D}" destId="{157DCC5B-D0F4-4456-A7D4-5A5B960B6276}" srcOrd="6" destOrd="0" presId="urn:microsoft.com/office/officeart/2011/layout/HexagonRadial"/>
    <dgm:cxn modelId="{0623D673-920B-4F17-8B8C-DF20F68587CD}" type="presParOf" srcId="{C6D99D7A-FB9A-4441-85A5-9265E352365D}" destId="{3F5E9E9D-AEDE-47F5-B2B4-5247DF69C047}" srcOrd="7" destOrd="0" presId="urn:microsoft.com/office/officeart/2011/layout/HexagonRadial"/>
    <dgm:cxn modelId="{AB0FCCE6-92A3-4994-87A9-5340E538CA8C}" type="presParOf" srcId="{3F5E9E9D-AEDE-47F5-B2B4-5247DF69C047}" destId="{2A6D6AE2-0A9F-47AC-B687-5746443F036E}" srcOrd="0" destOrd="0" presId="urn:microsoft.com/office/officeart/2011/layout/HexagonRadial"/>
    <dgm:cxn modelId="{7881159A-C1BB-42D2-999A-505CB37DBF68}" type="presParOf" srcId="{C6D99D7A-FB9A-4441-85A5-9265E352365D}" destId="{7048B5F7-AFF0-4AE5-8965-A658BFCF2D51}" srcOrd="8" destOrd="0" presId="urn:microsoft.com/office/officeart/2011/layout/HexagonRadial"/>
    <dgm:cxn modelId="{235E2FD7-BC97-4A76-996E-8DB4BC7DE9E4}" type="presParOf" srcId="{C6D99D7A-FB9A-4441-85A5-9265E352365D}" destId="{A2D41DF7-0AE0-41AC-8EEE-41258F15C86F}" srcOrd="9" destOrd="0" presId="urn:microsoft.com/office/officeart/2011/layout/HexagonRadial"/>
    <dgm:cxn modelId="{47FBC8D1-06B8-41B5-9308-275EB6647396}" type="presParOf" srcId="{A2D41DF7-0AE0-41AC-8EEE-41258F15C86F}" destId="{DC6F674A-A4AE-475E-80D2-F5D032869FB9}" srcOrd="0" destOrd="0" presId="urn:microsoft.com/office/officeart/2011/layout/HexagonRadial"/>
    <dgm:cxn modelId="{8D3A1FDA-FB56-48E7-8542-770E4CE54258}" type="presParOf" srcId="{C6D99D7A-FB9A-4441-85A5-9265E352365D}" destId="{2FC4B0F4-ABA9-449E-B1E5-1AE81229D2E9}" srcOrd="10" destOrd="0" presId="urn:microsoft.com/office/officeart/2011/layout/HexagonRadial"/>
    <dgm:cxn modelId="{92FC9CD5-EB54-4815-B54B-D9A49E0D89D4}" type="presParOf" srcId="{C6D99D7A-FB9A-4441-85A5-9265E352365D}" destId="{21117C26-A349-46BC-92BC-495CE9C3947D}" srcOrd="11" destOrd="0" presId="urn:microsoft.com/office/officeart/2011/layout/HexagonRadial"/>
    <dgm:cxn modelId="{D5BCF290-8D4F-4BE3-B0A3-E7576BD107EA}" type="presParOf" srcId="{21117C26-A349-46BC-92BC-495CE9C3947D}" destId="{78D8B33D-2070-4EF3-9861-276EF8ACEF95}" srcOrd="0" destOrd="0" presId="urn:microsoft.com/office/officeart/2011/layout/HexagonRadial"/>
    <dgm:cxn modelId="{878A257C-770A-4EA8-B679-522C11D157A3}" type="presParOf" srcId="{C6D99D7A-FB9A-4441-85A5-9265E352365D}" destId="{1E174AD4-3775-4255-9FBE-2A0504B8098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3BD739-357F-4227-8989-48FE10C8E00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DD37724-7D15-4AA0-BCD3-8430CE1675DD}">
      <dgm:prSet/>
      <dgm:spPr/>
      <dgm:t>
        <a:bodyPr/>
        <a:lstStyle/>
        <a:p>
          <a:r>
            <a:rPr lang="en-GB"/>
            <a:t>Ar kādu no saviem ģimenes locekļiem visvairāk vajadzēs uzlabot mūsu savstarpējās attiecības?</a:t>
          </a:r>
          <a:endParaRPr lang="en-US"/>
        </a:p>
      </dgm:t>
    </dgm:pt>
    <dgm:pt modelId="{80DA5A9C-8E5F-4D01-9EEF-B1F5CA0713B0}" type="parTrans" cxnId="{F9582119-7D39-4EFA-801A-8D7382AC01C8}">
      <dgm:prSet/>
      <dgm:spPr/>
      <dgm:t>
        <a:bodyPr/>
        <a:lstStyle/>
        <a:p>
          <a:endParaRPr lang="en-US"/>
        </a:p>
      </dgm:t>
    </dgm:pt>
    <dgm:pt modelId="{A887FE23-AA3D-49F3-82DB-B6BE13EC2B47}" type="sibTrans" cxnId="{F9582119-7D39-4EFA-801A-8D7382AC01C8}">
      <dgm:prSet/>
      <dgm:spPr/>
      <dgm:t>
        <a:bodyPr/>
        <a:lstStyle/>
        <a:p>
          <a:endParaRPr lang="en-US"/>
        </a:p>
      </dgm:t>
    </dgm:pt>
    <dgm:pt modelId="{DC880BCB-A7AB-4463-B328-710D18EBC67D}">
      <dgm:prSet/>
      <dgm:spPr/>
      <dgm:t>
        <a:bodyPr/>
        <a:lstStyle/>
        <a:p>
          <a:r>
            <a:rPr lang="en-GB"/>
            <a:t>Izdomā vienu darbu, ko varētu darīt šonedēļ, un kas palīdzētu uzlabot tās attiecības.</a:t>
          </a:r>
          <a:endParaRPr lang="en-US"/>
        </a:p>
      </dgm:t>
    </dgm:pt>
    <dgm:pt modelId="{A149B5A2-D776-47E3-B881-F443F8FD1355}" type="parTrans" cxnId="{407CB2A8-5E12-4C09-9832-269E2E343104}">
      <dgm:prSet/>
      <dgm:spPr/>
      <dgm:t>
        <a:bodyPr/>
        <a:lstStyle/>
        <a:p>
          <a:endParaRPr lang="en-US"/>
        </a:p>
      </dgm:t>
    </dgm:pt>
    <dgm:pt modelId="{C0DCA0FE-BF4A-4DE9-B3FA-79E499B3DB83}" type="sibTrans" cxnId="{407CB2A8-5E12-4C09-9832-269E2E343104}">
      <dgm:prSet/>
      <dgm:spPr/>
      <dgm:t>
        <a:bodyPr/>
        <a:lstStyle/>
        <a:p>
          <a:endParaRPr lang="en-US"/>
        </a:p>
      </dgm:t>
    </dgm:pt>
    <dgm:pt modelId="{ED448E4F-73E7-4094-83E4-998C836AD1B2}">
      <dgm:prSet/>
      <dgm:spPr/>
      <dgm:t>
        <a:bodyPr/>
        <a:lstStyle/>
        <a:p>
          <a:r>
            <a:rPr lang="en-GB"/>
            <a:t>Pēc nedēļas padomā- kā Tev izdevās, kas labi strādāja?</a:t>
          </a:r>
          <a:endParaRPr lang="en-US"/>
        </a:p>
      </dgm:t>
    </dgm:pt>
    <dgm:pt modelId="{6CC21007-ED11-4FEA-84A4-484AB7D58301}" type="parTrans" cxnId="{72AAB54E-70DD-4923-9048-D49E0F8BE01A}">
      <dgm:prSet/>
      <dgm:spPr/>
      <dgm:t>
        <a:bodyPr/>
        <a:lstStyle/>
        <a:p>
          <a:endParaRPr lang="en-US"/>
        </a:p>
      </dgm:t>
    </dgm:pt>
    <dgm:pt modelId="{DB345BCE-4AF0-479F-83FF-F6C785F61FBE}" type="sibTrans" cxnId="{72AAB54E-70DD-4923-9048-D49E0F8BE01A}">
      <dgm:prSet/>
      <dgm:spPr/>
      <dgm:t>
        <a:bodyPr/>
        <a:lstStyle/>
        <a:p>
          <a:endParaRPr lang="en-US"/>
        </a:p>
      </dgm:t>
    </dgm:pt>
    <dgm:pt modelId="{4985EDCA-9ACE-4ABE-B539-C6068CDD80DA}" type="pres">
      <dgm:prSet presAssocID="{DE3BD739-357F-4227-8989-48FE10C8E004}" presName="vert0" presStyleCnt="0">
        <dgm:presLayoutVars>
          <dgm:dir/>
          <dgm:animOne val="branch"/>
          <dgm:animLvl val="lvl"/>
        </dgm:presLayoutVars>
      </dgm:prSet>
      <dgm:spPr/>
    </dgm:pt>
    <dgm:pt modelId="{397DDB79-5423-45B9-A6CD-E3C9133A2CF8}" type="pres">
      <dgm:prSet presAssocID="{8DD37724-7D15-4AA0-BCD3-8430CE1675DD}" presName="thickLine" presStyleLbl="alignNode1" presStyleIdx="0" presStyleCnt="3"/>
      <dgm:spPr/>
    </dgm:pt>
    <dgm:pt modelId="{86A38B66-5A4F-4A9B-BFC0-5547946A764B}" type="pres">
      <dgm:prSet presAssocID="{8DD37724-7D15-4AA0-BCD3-8430CE1675DD}" presName="horz1" presStyleCnt="0"/>
      <dgm:spPr/>
    </dgm:pt>
    <dgm:pt modelId="{F155405A-232B-4642-B320-C7F0330EF1FA}" type="pres">
      <dgm:prSet presAssocID="{8DD37724-7D15-4AA0-BCD3-8430CE1675DD}" presName="tx1" presStyleLbl="revTx" presStyleIdx="0" presStyleCnt="3"/>
      <dgm:spPr/>
    </dgm:pt>
    <dgm:pt modelId="{6E74DE12-A6DF-412B-8F4D-4FFEDD12D942}" type="pres">
      <dgm:prSet presAssocID="{8DD37724-7D15-4AA0-BCD3-8430CE1675DD}" presName="vert1" presStyleCnt="0"/>
      <dgm:spPr/>
    </dgm:pt>
    <dgm:pt modelId="{18CFE97B-272C-4666-B270-37924B7EF2B5}" type="pres">
      <dgm:prSet presAssocID="{DC880BCB-A7AB-4463-B328-710D18EBC67D}" presName="thickLine" presStyleLbl="alignNode1" presStyleIdx="1" presStyleCnt="3"/>
      <dgm:spPr/>
    </dgm:pt>
    <dgm:pt modelId="{58545101-ED61-43DE-B5E1-6274595932DC}" type="pres">
      <dgm:prSet presAssocID="{DC880BCB-A7AB-4463-B328-710D18EBC67D}" presName="horz1" presStyleCnt="0"/>
      <dgm:spPr/>
    </dgm:pt>
    <dgm:pt modelId="{DCEF7524-C944-4CD2-9AE1-D5F7DB22B708}" type="pres">
      <dgm:prSet presAssocID="{DC880BCB-A7AB-4463-B328-710D18EBC67D}" presName="tx1" presStyleLbl="revTx" presStyleIdx="1" presStyleCnt="3"/>
      <dgm:spPr/>
    </dgm:pt>
    <dgm:pt modelId="{AD165E28-06F3-4599-969D-8E3E5B6233DC}" type="pres">
      <dgm:prSet presAssocID="{DC880BCB-A7AB-4463-B328-710D18EBC67D}" presName="vert1" presStyleCnt="0"/>
      <dgm:spPr/>
    </dgm:pt>
    <dgm:pt modelId="{622D62E0-A3FC-4937-9FA6-D79A18D5220A}" type="pres">
      <dgm:prSet presAssocID="{ED448E4F-73E7-4094-83E4-998C836AD1B2}" presName="thickLine" presStyleLbl="alignNode1" presStyleIdx="2" presStyleCnt="3"/>
      <dgm:spPr/>
    </dgm:pt>
    <dgm:pt modelId="{9BD3CEB6-C99B-4802-83DB-F9E78739EE22}" type="pres">
      <dgm:prSet presAssocID="{ED448E4F-73E7-4094-83E4-998C836AD1B2}" presName="horz1" presStyleCnt="0"/>
      <dgm:spPr/>
    </dgm:pt>
    <dgm:pt modelId="{F75D70AB-0EBF-4AA7-94A7-6929A2AD1954}" type="pres">
      <dgm:prSet presAssocID="{ED448E4F-73E7-4094-83E4-998C836AD1B2}" presName="tx1" presStyleLbl="revTx" presStyleIdx="2" presStyleCnt="3"/>
      <dgm:spPr/>
    </dgm:pt>
    <dgm:pt modelId="{56BE7DB1-2005-4258-BE2D-176653CF97D7}" type="pres">
      <dgm:prSet presAssocID="{ED448E4F-73E7-4094-83E4-998C836AD1B2}" presName="vert1" presStyleCnt="0"/>
      <dgm:spPr/>
    </dgm:pt>
  </dgm:ptLst>
  <dgm:cxnLst>
    <dgm:cxn modelId="{F9582119-7D39-4EFA-801A-8D7382AC01C8}" srcId="{DE3BD739-357F-4227-8989-48FE10C8E004}" destId="{8DD37724-7D15-4AA0-BCD3-8430CE1675DD}" srcOrd="0" destOrd="0" parTransId="{80DA5A9C-8E5F-4D01-9EEF-B1F5CA0713B0}" sibTransId="{A887FE23-AA3D-49F3-82DB-B6BE13EC2B47}"/>
    <dgm:cxn modelId="{736E835D-0D13-4A8A-87F8-C79B861D9EA9}" type="presOf" srcId="{ED448E4F-73E7-4094-83E4-998C836AD1B2}" destId="{F75D70AB-0EBF-4AA7-94A7-6929A2AD1954}" srcOrd="0" destOrd="0" presId="urn:microsoft.com/office/officeart/2008/layout/LinedList"/>
    <dgm:cxn modelId="{72AAB54E-70DD-4923-9048-D49E0F8BE01A}" srcId="{DE3BD739-357F-4227-8989-48FE10C8E004}" destId="{ED448E4F-73E7-4094-83E4-998C836AD1B2}" srcOrd="2" destOrd="0" parTransId="{6CC21007-ED11-4FEA-84A4-484AB7D58301}" sibTransId="{DB345BCE-4AF0-479F-83FF-F6C785F61FBE}"/>
    <dgm:cxn modelId="{0C2DEC7D-8586-4543-90C3-E150DA03FFC2}" type="presOf" srcId="{DC880BCB-A7AB-4463-B328-710D18EBC67D}" destId="{DCEF7524-C944-4CD2-9AE1-D5F7DB22B708}" srcOrd="0" destOrd="0" presId="urn:microsoft.com/office/officeart/2008/layout/LinedList"/>
    <dgm:cxn modelId="{407CB2A8-5E12-4C09-9832-269E2E343104}" srcId="{DE3BD739-357F-4227-8989-48FE10C8E004}" destId="{DC880BCB-A7AB-4463-B328-710D18EBC67D}" srcOrd="1" destOrd="0" parTransId="{A149B5A2-D776-47E3-B881-F443F8FD1355}" sibTransId="{C0DCA0FE-BF4A-4DE9-B3FA-79E499B3DB83}"/>
    <dgm:cxn modelId="{2A8C1BDC-6E7A-4F4F-B6E5-41AD7366590B}" type="presOf" srcId="{8DD37724-7D15-4AA0-BCD3-8430CE1675DD}" destId="{F155405A-232B-4642-B320-C7F0330EF1FA}" srcOrd="0" destOrd="0" presId="urn:microsoft.com/office/officeart/2008/layout/LinedList"/>
    <dgm:cxn modelId="{DBF36FF0-4B48-4437-B40D-42566828E513}" type="presOf" srcId="{DE3BD739-357F-4227-8989-48FE10C8E004}" destId="{4985EDCA-9ACE-4ABE-B539-C6068CDD80DA}" srcOrd="0" destOrd="0" presId="urn:microsoft.com/office/officeart/2008/layout/LinedList"/>
    <dgm:cxn modelId="{30D25DCB-4E98-460E-98CF-4FC63932A212}" type="presParOf" srcId="{4985EDCA-9ACE-4ABE-B539-C6068CDD80DA}" destId="{397DDB79-5423-45B9-A6CD-E3C9133A2CF8}" srcOrd="0" destOrd="0" presId="urn:microsoft.com/office/officeart/2008/layout/LinedList"/>
    <dgm:cxn modelId="{59D3DAB4-82EF-493B-B516-9F6BFC668539}" type="presParOf" srcId="{4985EDCA-9ACE-4ABE-B539-C6068CDD80DA}" destId="{86A38B66-5A4F-4A9B-BFC0-5547946A764B}" srcOrd="1" destOrd="0" presId="urn:microsoft.com/office/officeart/2008/layout/LinedList"/>
    <dgm:cxn modelId="{4F88B6A7-F7D2-4ECA-9780-A8DBB096D8ED}" type="presParOf" srcId="{86A38B66-5A4F-4A9B-BFC0-5547946A764B}" destId="{F155405A-232B-4642-B320-C7F0330EF1FA}" srcOrd="0" destOrd="0" presId="urn:microsoft.com/office/officeart/2008/layout/LinedList"/>
    <dgm:cxn modelId="{51D785EA-2526-4188-9015-C56D44B4A217}" type="presParOf" srcId="{86A38B66-5A4F-4A9B-BFC0-5547946A764B}" destId="{6E74DE12-A6DF-412B-8F4D-4FFEDD12D942}" srcOrd="1" destOrd="0" presId="urn:microsoft.com/office/officeart/2008/layout/LinedList"/>
    <dgm:cxn modelId="{CA12B82E-FE39-4536-8B73-28D822F77A9B}" type="presParOf" srcId="{4985EDCA-9ACE-4ABE-B539-C6068CDD80DA}" destId="{18CFE97B-272C-4666-B270-37924B7EF2B5}" srcOrd="2" destOrd="0" presId="urn:microsoft.com/office/officeart/2008/layout/LinedList"/>
    <dgm:cxn modelId="{D00FF16C-C40E-4973-922A-A9FCE4DE4B9F}" type="presParOf" srcId="{4985EDCA-9ACE-4ABE-B539-C6068CDD80DA}" destId="{58545101-ED61-43DE-B5E1-6274595932DC}" srcOrd="3" destOrd="0" presId="urn:microsoft.com/office/officeart/2008/layout/LinedList"/>
    <dgm:cxn modelId="{30C914B0-3B99-4110-9556-6A64D21C69BC}" type="presParOf" srcId="{58545101-ED61-43DE-B5E1-6274595932DC}" destId="{DCEF7524-C944-4CD2-9AE1-D5F7DB22B708}" srcOrd="0" destOrd="0" presId="urn:microsoft.com/office/officeart/2008/layout/LinedList"/>
    <dgm:cxn modelId="{12D9927A-27D3-4A54-93E3-106D45C15397}" type="presParOf" srcId="{58545101-ED61-43DE-B5E1-6274595932DC}" destId="{AD165E28-06F3-4599-969D-8E3E5B6233DC}" srcOrd="1" destOrd="0" presId="urn:microsoft.com/office/officeart/2008/layout/LinedList"/>
    <dgm:cxn modelId="{9FC77F58-0B0D-48BE-97F2-2ECE1D6AD800}" type="presParOf" srcId="{4985EDCA-9ACE-4ABE-B539-C6068CDD80DA}" destId="{622D62E0-A3FC-4937-9FA6-D79A18D5220A}" srcOrd="4" destOrd="0" presId="urn:microsoft.com/office/officeart/2008/layout/LinedList"/>
    <dgm:cxn modelId="{593D8AB1-8A28-4236-A639-4D6FAB52BEA3}" type="presParOf" srcId="{4985EDCA-9ACE-4ABE-B539-C6068CDD80DA}" destId="{9BD3CEB6-C99B-4802-83DB-F9E78739EE22}" srcOrd="5" destOrd="0" presId="urn:microsoft.com/office/officeart/2008/layout/LinedList"/>
    <dgm:cxn modelId="{726BB8BA-30B9-4DF4-B093-5C462B5FCB26}" type="presParOf" srcId="{9BD3CEB6-C99B-4802-83DB-F9E78739EE22}" destId="{F75D70AB-0EBF-4AA7-94A7-6929A2AD1954}" srcOrd="0" destOrd="0" presId="urn:microsoft.com/office/officeart/2008/layout/LinedList"/>
    <dgm:cxn modelId="{0E21293E-C42A-4146-9463-B321D1B7A5F8}" type="presParOf" srcId="{9BD3CEB6-C99B-4802-83DB-F9E78739EE22}" destId="{56BE7DB1-2005-4258-BE2D-176653CF97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D75CB-44C7-424E-A376-A70ADD9E7489}">
      <dsp:nvSpPr>
        <dsp:cNvPr id="0" name=""/>
        <dsp:cNvSpPr/>
      </dsp:nvSpPr>
      <dsp:spPr>
        <a:xfrm>
          <a:off x="0" y="71693"/>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vīram-sievai (vienam pret otru)</a:t>
          </a:r>
          <a:endParaRPr lang="en-US" sz="3200" kern="1200"/>
        </a:p>
      </dsp:txBody>
      <dsp:txXfrm>
        <a:off x="62055" y="133748"/>
        <a:ext cx="6139530" cy="1147095"/>
      </dsp:txXfrm>
    </dsp:sp>
    <dsp:sp modelId="{780B6B35-0BCE-48C4-AD64-58E1BC228FE9}">
      <dsp:nvSpPr>
        <dsp:cNvPr id="0" name=""/>
        <dsp:cNvSpPr/>
      </dsp:nvSpPr>
      <dsp:spPr>
        <a:xfrm>
          <a:off x="0" y="1435058"/>
          <a:ext cx="626364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mātei-tēvam (pret saviem bērniem)</a:t>
          </a:r>
          <a:endParaRPr lang="en-US" sz="3200" kern="1200"/>
        </a:p>
      </dsp:txBody>
      <dsp:txXfrm>
        <a:off x="62055" y="1497113"/>
        <a:ext cx="6139530" cy="1147095"/>
      </dsp:txXfrm>
    </dsp:sp>
    <dsp:sp modelId="{E9673DCB-CE68-45CF-A27F-5634157591DC}">
      <dsp:nvSpPr>
        <dsp:cNvPr id="0" name=""/>
        <dsp:cNvSpPr/>
      </dsp:nvSpPr>
      <dsp:spPr>
        <a:xfrm>
          <a:off x="0" y="2798423"/>
          <a:ext cx="626364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dēlam –meitai (pret saviem vecākiem)</a:t>
          </a:r>
          <a:endParaRPr lang="en-US" sz="3200" kern="1200"/>
        </a:p>
      </dsp:txBody>
      <dsp:txXfrm>
        <a:off x="62055" y="2860478"/>
        <a:ext cx="6139530" cy="1147095"/>
      </dsp:txXfrm>
    </dsp:sp>
    <dsp:sp modelId="{ADBD828E-9591-4C7D-A922-F0DAFC3B2B34}">
      <dsp:nvSpPr>
        <dsp:cNvPr id="0" name=""/>
        <dsp:cNvSpPr/>
      </dsp:nvSpPr>
      <dsp:spPr>
        <a:xfrm>
          <a:off x="0" y="4161789"/>
          <a:ext cx="626364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māsai-brālim (vienam pret otru)</a:t>
          </a:r>
          <a:endParaRPr lang="en-US" sz="3200" kern="1200"/>
        </a:p>
      </dsp:txBody>
      <dsp:txXfrm>
        <a:off x="62055" y="4223844"/>
        <a:ext cx="613953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04EFF-F0B3-4023-8C6E-060809B7F1D1}">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D15E2-1E2C-42AA-81AD-D84E6AC12624}">
      <dsp:nvSpPr>
        <dsp:cNvPr id="0" name=""/>
        <dsp:cNvSpPr/>
      </dsp:nvSpPr>
      <dsp:spPr>
        <a:xfrm>
          <a:off x="0" y="0"/>
          <a:ext cx="12985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kern="1200" dirty="0"/>
            <a:t>U</a:t>
          </a:r>
          <a:r>
            <a:rPr lang="en-GB" sz="2200" kern="1200" dirty="0" err="1"/>
            <a:t>zdevumi</a:t>
          </a:r>
          <a:r>
            <a:rPr lang="en-GB" sz="2200" kern="1200" dirty="0"/>
            <a:t> </a:t>
          </a:r>
          <a:endParaRPr lang="en-US" sz="2200" kern="1200" dirty="0"/>
        </a:p>
      </dsp:txBody>
      <dsp:txXfrm>
        <a:off x="0" y="0"/>
        <a:ext cx="1298575" cy="5105400"/>
      </dsp:txXfrm>
    </dsp:sp>
    <dsp:sp modelId="{6F5D4A9F-F027-43B3-9F1C-A4A09F8A51BA}">
      <dsp:nvSpPr>
        <dsp:cNvPr id="0" name=""/>
        <dsp:cNvSpPr/>
      </dsp:nvSpPr>
      <dsp:spPr>
        <a:xfrm>
          <a:off x="1395968" y="118660"/>
          <a:ext cx="5096906"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err="1"/>
            <a:t>Grupā</a:t>
          </a:r>
          <a:r>
            <a:rPr lang="en-GB" sz="3700" kern="1200" dirty="0"/>
            <a:t> </a:t>
          </a:r>
          <a:r>
            <a:rPr lang="en-GB" sz="3700" kern="1200" dirty="0" err="1"/>
            <a:t>izlemiet</a:t>
          </a:r>
          <a:r>
            <a:rPr lang="en-GB" sz="3700" kern="1200" dirty="0"/>
            <a:t> par </a:t>
          </a:r>
          <a:r>
            <a:rPr lang="en-GB" sz="3700" kern="1200" dirty="0" err="1"/>
            <a:t>labāko</a:t>
          </a:r>
          <a:r>
            <a:rPr lang="en-GB" sz="3700" kern="1200" dirty="0"/>
            <a:t> </a:t>
          </a:r>
          <a:r>
            <a:rPr lang="en-GB" sz="3700" kern="1200" dirty="0" err="1"/>
            <a:t>citātu</a:t>
          </a:r>
          <a:r>
            <a:rPr lang="en-GB" sz="3700" kern="1200" dirty="0"/>
            <a:t> </a:t>
          </a:r>
          <a:r>
            <a:rPr lang="en-GB" sz="3700" kern="1200" dirty="0" err="1"/>
            <a:t>kategorijās</a:t>
          </a:r>
          <a:r>
            <a:rPr lang="en-GB" sz="3700" kern="1200" dirty="0"/>
            <a:t> “</a:t>
          </a:r>
          <a:r>
            <a:rPr lang="en-GB" sz="3700" kern="1200" dirty="0" err="1"/>
            <a:t>ģimene</a:t>
          </a:r>
          <a:r>
            <a:rPr lang="en-GB" sz="3700" kern="1200" dirty="0"/>
            <a:t>” un “</a:t>
          </a:r>
          <a:r>
            <a:rPr lang="en-GB" sz="3700" kern="1200" dirty="0" err="1"/>
            <a:t>mīlestība</a:t>
          </a:r>
          <a:r>
            <a:rPr lang="en-GB" sz="3700" kern="1200" dirty="0"/>
            <a:t>”.</a:t>
          </a:r>
          <a:endParaRPr lang="en-US" sz="3700" kern="1200" dirty="0"/>
        </a:p>
      </dsp:txBody>
      <dsp:txXfrm>
        <a:off x="1395968" y="118660"/>
        <a:ext cx="5096906" cy="2373213"/>
      </dsp:txXfrm>
    </dsp:sp>
    <dsp:sp modelId="{719A00A0-4655-45FC-9DAA-D5638C929D03}">
      <dsp:nvSpPr>
        <dsp:cNvPr id="0" name=""/>
        <dsp:cNvSpPr/>
      </dsp:nvSpPr>
      <dsp:spPr>
        <a:xfrm>
          <a:off x="1298574" y="2491873"/>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F9015-72C3-47C2-A469-2816EAED006F}">
      <dsp:nvSpPr>
        <dsp:cNvPr id="0" name=""/>
        <dsp:cNvSpPr/>
      </dsp:nvSpPr>
      <dsp:spPr>
        <a:xfrm>
          <a:off x="1395968" y="2610534"/>
          <a:ext cx="5096906"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err="1"/>
            <a:t>Balsojiet</a:t>
          </a:r>
          <a:r>
            <a:rPr lang="en-GB" sz="3700" kern="1200" dirty="0"/>
            <a:t>, </a:t>
          </a:r>
          <a:r>
            <a:rPr lang="en-GB" sz="3700" kern="1200" dirty="0" err="1"/>
            <a:t>pamatojiet</a:t>
          </a:r>
          <a:r>
            <a:rPr lang="en-GB" sz="3700" kern="1200" dirty="0"/>
            <a:t> </a:t>
          </a:r>
          <a:r>
            <a:rPr lang="en-GB" sz="3700" kern="1200" dirty="0" err="1"/>
            <a:t>savu</a:t>
          </a:r>
          <a:r>
            <a:rPr lang="en-GB" sz="3700" kern="1200" dirty="0"/>
            <a:t> </a:t>
          </a:r>
          <a:r>
            <a:rPr lang="en-GB" sz="3700" kern="1200" dirty="0" err="1"/>
            <a:t>izvēli</a:t>
          </a:r>
          <a:r>
            <a:rPr lang="en-GB" sz="3700" kern="1200" dirty="0"/>
            <a:t>.</a:t>
          </a:r>
          <a:endParaRPr lang="en-US" sz="3700" kern="1200" dirty="0"/>
        </a:p>
      </dsp:txBody>
      <dsp:txXfrm>
        <a:off x="1395968" y="2610534"/>
        <a:ext cx="5096906" cy="2373213"/>
      </dsp:txXfrm>
    </dsp:sp>
    <dsp:sp modelId="{DAFBFC9E-20D0-4C60-B2FE-39A242875F65}">
      <dsp:nvSpPr>
        <dsp:cNvPr id="0" name=""/>
        <dsp:cNvSpPr/>
      </dsp:nvSpPr>
      <dsp:spPr>
        <a:xfrm>
          <a:off x="1298574" y="4983747"/>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C4AE-1E0D-454D-81BE-AE99AAA5CFCA}">
      <dsp:nvSpPr>
        <dsp:cNvPr id="0" name=""/>
        <dsp:cNvSpPr/>
      </dsp:nvSpPr>
      <dsp:spPr>
        <a:xfrm>
          <a:off x="3692374" y="2164405"/>
          <a:ext cx="2706798" cy="2341490"/>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GB" sz="3700" kern="1200" dirty="0" err="1">
              <a:latin typeface="Times New Roman" panose="02020603050405020304" pitchFamily="18" charset="0"/>
              <a:cs typeface="Times New Roman" panose="02020603050405020304" pitchFamily="18" charset="0"/>
            </a:rPr>
            <a:t>Ģimenes</a:t>
          </a:r>
          <a:r>
            <a:rPr lang="en-GB" sz="3700" kern="1200" dirty="0">
              <a:latin typeface="Times New Roman" panose="02020603050405020304" pitchFamily="18" charset="0"/>
              <a:cs typeface="Times New Roman" panose="02020603050405020304" pitchFamily="18" charset="0"/>
            </a:rPr>
            <a:t> </a:t>
          </a:r>
          <a:r>
            <a:rPr lang="en-GB" sz="3700" kern="1200" dirty="0" err="1">
              <a:latin typeface="Times New Roman" panose="02020603050405020304" pitchFamily="18" charset="0"/>
              <a:cs typeface="Times New Roman" panose="02020603050405020304" pitchFamily="18" charset="0"/>
            </a:rPr>
            <a:t>labās</a:t>
          </a:r>
          <a:r>
            <a:rPr lang="en-GB" sz="3700" kern="1200" dirty="0">
              <a:latin typeface="Times New Roman" panose="02020603050405020304" pitchFamily="18" charset="0"/>
              <a:cs typeface="Times New Roman" panose="02020603050405020304" pitchFamily="18" charset="0"/>
            </a:rPr>
            <a:t> </a:t>
          </a:r>
          <a:r>
            <a:rPr lang="en-GB" sz="3700" kern="1200" dirty="0" err="1">
              <a:latin typeface="Times New Roman" panose="02020603050405020304" pitchFamily="18" charset="0"/>
              <a:cs typeface="Times New Roman" panose="02020603050405020304" pitchFamily="18" charset="0"/>
            </a:rPr>
            <a:t>īpašības</a:t>
          </a:r>
          <a:endParaRPr lang="en-GB" sz="3700" kern="1200" dirty="0">
            <a:latin typeface="Times New Roman" panose="02020603050405020304" pitchFamily="18" charset="0"/>
            <a:cs typeface="Times New Roman" panose="02020603050405020304" pitchFamily="18" charset="0"/>
          </a:endParaRPr>
        </a:p>
      </dsp:txBody>
      <dsp:txXfrm>
        <a:off x="4140928" y="2552423"/>
        <a:ext cx="1809690" cy="1565454"/>
      </dsp:txXfrm>
    </dsp:sp>
    <dsp:sp modelId="{F62F6348-07A9-46D4-B557-0E76AE73B495}">
      <dsp:nvSpPr>
        <dsp:cNvPr id="0" name=""/>
        <dsp:cNvSpPr/>
      </dsp:nvSpPr>
      <dsp:spPr>
        <a:xfrm>
          <a:off x="5387350" y="1009342"/>
          <a:ext cx="1021267" cy="87995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695F8-06B1-455B-825E-79E107CD8906}">
      <dsp:nvSpPr>
        <dsp:cNvPr id="0" name=""/>
        <dsp:cNvSpPr/>
      </dsp:nvSpPr>
      <dsp:spPr>
        <a:xfrm>
          <a:off x="3941709" y="0"/>
          <a:ext cx="2218202" cy="191900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a:off x="4309312" y="318020"/>
        <a:ext cx="1482996" cy="1282965"/>
      </dsp:txXfrm>
    </dsp:sp>
    <dsp:sp modelId="{42FC6FDF-5763-44FA-BCEF-73F9D4BFC72D}">
      <dsp:nvSpPr>
        <dsp:cNvPr id="0" name=""/>
        <dsp:cNvSpPr/>
      </dsp:nvSpPr>
      <dsp:spPr>
        <a:xfrm>
          <a:off x="6579248" y="2654393"/>
          <a:ext cx="1021267" cy="87995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155B5-8C6D-436D-A030-B4D42C4CB998}">
      <dsp:nvSpPr>
        <dsp:cNvPr id="0" name=""/>
        <dsp:cNvSpPr/>
      </dsp:nvSpPr>
      <dsp:spPr>
        <a:xfrm>
          <a:off x="5976058" y="1180317"/>
          <a:ext cx="2218202" cy="1919005"/>
        </a:xfrm>
        <a:prstGeom prst="hexagon">
          <a:avLst>
            <a:gd name="adj" fmla="val 2857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6343661" y="1498337"/>
        <a:ext cx="1482996" cy="1282965"/>
      </dsp:txXfrm>
    </dsp:sp>
    <dsp:sp modelId="{2A6D6AE2-0A9F-47AC-B687-5746443F036E}">
      <dsp:nvSpPr>
        <dsp:cNvPr id="0" name=""/>
        <dsp:cNvSpPr/>
      </dsp:nvSpPr>
      <dsp:spPr>
        <a:xfrm>
          <a:off x="5751279" y="4511346"/>
          <a:ext cx="1021267" cy="87995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DCC5B-D0F4-4456-A7D4-5A5B960B6276}">
      <dsp:nvSpPr>
        <dsp:cNvPr id="0" name=""/>
        <dsp:cNvSpPr/>
      </dsp:nvSpPr>
      <dsp:spPr>
        <a:xfrm>
          <a:off x="5976058" y="3500683"/>
          <a:ext cx="2218202" cy="1919005"/>
        </a:xfrm>
        <a:prstGeom prst="hexagon">
          <a:avLst>
            <a:gd name="adj" fmla="val 2857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6343661" y="3818703"/>
        <a:ext cx="1482996" cy="1282965"/>
      </dsp:txXfrm>
    </dsp:sp>
    <dsp:sp modelId="{DC6F674A-A4AE-475E-80D2-F5D032869FB9}">
      <dsp:nvSpPr>
        <dsp:cNvPr id="0" name=""/>
        <dsp:cNvSpPr/>
      </dsp:nvSpPr>
      <dsp:spPr>
        <a:xfrm>
          <a:off x="3697411" y="4704104"/>
          <a:ext cx="1021267" cy="87995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8B5F7-AFF0-4AE5-8965-A658BFCF2D51}">
      <dsp:nvSpPr>
        <dsp:cNvPr id="0" name=""/>
        <dsp:cNvSpPr/>
      </dsp:nvSpPr>
      <dsp:spPr>
        <a:xfrm>
          <a:off x="3941709" y="4682320"/>
          <a:ext cx="2218202" cy="1919005"/>
        </a:xfrm>
        <a:prstGeom prst="hexagon">
          <a:avLst>
            <a:gd name="adj" fmla="val 2857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4309312" y="5000340"/>
        <a:ext cx="1482996" cy="1282965"/>
      </dsp:txXfrm>
    </dsp:sp>
    <dsp:sp modelId="{78D8B33D-2070-4EF3-9861-276EF8ACEF95}">
      <dsp:nvSpPr>
        <dsp:cNvPr id="0" name=""/>
        <dsp:cNvSpPr/>
      </dsp:nvSpPr>
      <dsp:spPr>
        <a:xfrm>
          <a:off x="2485994" y="3059714"/>
          <a:ext cx="1021267" cy="879956"/>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4B0F4-ABA9-449E-B1E5-1AE81229D2E9}">
      <dsp:nvSpPr>
        <dsp:cNvPr id="0" name=""/>
        <dsp:cNvSpPr/>
      </dsp:nvSpPr>
      <dsp:spPr>
        <a:xfrm>
          <a:off x="1897916" y="3502003"/>
          <a:ext cx="2218202" cy="1919005"/>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2265519" y="3820023"/>
        <a:ext cx="1482996" cy="1282965"/>
      </dsp:txXfrm>
    </dsp:sp>
    <dsp:sp modelId="{1E174AD4-3775-4255-9FBE-2A0504B8098A}">
      <dsp:nvSpPr>
        <dsp:cNvPr id="0" name=""/>
        <dsp:cNvSpPr/>
      </dsp:nvSpPr>
      <dsp:spPr>
        <a:xfrm>
          <a:off x="1897916" y="1177676"/>
          <a:ext cx="2218202" cy="1919005"/>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2265519" y="1495696"/>
        <a:ext cx="1482996" cy="1282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DDB79-5423-45B9-A6CD-E3C9133A2CF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5405A-232B-4642-B320-C7F0330EF1F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a:t>Ar kādu no saviem ģimenes locekļiem visvairāk vajadzēs uzlabot mūsu savstarpējās attiecības?</a:t>
          </a:r>
          <a:endParaRPr lang="en-US" sz="3600" kern="1200"/>
        </a:p>
      </dsp:txBody>
      <dsp:txXfrm>
        <a:off x="0" y="2703"/>
        <a:ext cx="6900512" cy="1843578"/>
      </dsp:txXfrm>
    </dsp:sp>
    <dsp:sp modelId="{18CFE97B-272C-4666-B270-37924B7EF2B5}">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F7524-C944-4CD2-9AE1-D5F7DB22B708}">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a:t>Izdomā vienu darbu, ko varētu darīt šonedēļ, un kas palīdzētu uzlabot tās attiecības.</a:t>
          </a:r>
          <a:endParaRPr lang="en-US" sz="3600" kern="1200"/>
        </a:p>
      </dsp:txBody>
      <dsp:txXfrm>
        <a:off x="0" y="1846281"/>
        <a:ext cx="6900512" cy="1843578"/>
      </dsp:txXfrm>
    </dsp:sp>
    <dsp:sp modelId="{622D62E0-A3FC-4937-9FA6-D79A18D5220A}">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D70AB-0EBF-4AA7-94A7-6929A2AD195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a:t>Pēc nedēļas padomā- kā Tev izdevās, kas labi strādāja?</a:t>
          </a:r>
          <a:endParaRPr lang="en-US" sz="3600" kern="120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t>06.11.2023</a:t>
            </a:fld>
            <a:endParaRPr lang="lv-LV"/>
          </a:p>
        </p:txBody>
      </p:sp>
    </p:spTree>
    <p:extLst>
      <p:ext uri="{BB962C8B-B14F-4D97-AF65-F5344CB8AC3E}">
        <p14:creationId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20441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dirty="0"/>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dirty="0"/>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dirty="0"/>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6" name="Kājenes vietturis 5">
            <a:extLst>
              <a:ext uri="{FF2B5EF4-FFF2-40B4-BE49-F238E27FC236}">
                <a16:creationId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t>06.11.2023</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t>06.11.2023</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t>‹#›</a:t>
            </a:fld>
            <a:endParaRPr lang="lv-LV"/>
          </a:p>
        </p:txBody>
      </p:sp>
      <p:pic>
        <p:nvPicPr>
          <p:cNvPr id="7" name="Attēls 6">
            <a:extLst>
              <a:ext uri="{FF2B5EF4-FFF2-40B4-BE49-F238E27FC236}">
                <a16:creationId xmlns:a16="http://schemas.microsoft.com/office/drawing/2014/main" id="{4DCCDCE0-2EF5-4628-8139-B43AB5275DA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334055" y="155750"/>
            <a:ext cx="1902117" cy="761489"/>
          </a:xfrm>
          <a:prstGeom prst="rect">
            <a:avLst/>
          </a:prstGeom>
        </p:spPr>
      </p:pic>
      <p:pic>
        <p:nvPicPr>
          <p:cNvPr id="8"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649578" y="6137555"/>
            <a:ext cx="1542422" cy="710640"/>
          </a:xfrm>
          <a:prstGeom prst="rect">
            <a:avLst/>
          </a:prstGeom>
          <a:ln>
            <a:noFill/>
          </a:ln>
          <a:effectLst>
            <a:softEdge rad="112500"/>
          </a:effectLst>
        </p:spPr>
      </p:pic>
    </p:spTree>
    <p:extLst>
      <p:ext uri="{BB962C8B-B14F-4D97-AF65-F5344CB8AC3E}">
        <p14:creationId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F-PesHpp0mw"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UR5ks-t9TI"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F9EF60-A8E6-425F-870C-F44EC6141DD0}"/>
              </a:ext>
            </a:extLst>
          </p:cNvPr>
          <p:cNvSpPr>
            <a:spLocks noGrp="1"/>
          </p:cNvSpPr>
          <p:nvPr>
            <p:ph type="ctrTitle"/>
          </p:nvPr>
        </p:nvSpPr>
        <p:spPr>
          <a:xfrm>
            <a:off x="1524000" y="1726044"/>
            <a:ext cx="9144000" cy="2387600"/>
          </a:xfrm>
        </p:spPr>
        <p:txBody>
          <a:bodyPr>
            <a:normAutofit fontScale="90000"/>
          </a:bodyPr>
          <a:lstStyle/>
          <a:p>
            <a:r>
              <a:rPr lang="lv-LV" sz="4800" dirty="0"/>
              <a:t>10. klase</a:t>
            </a:r>
            <a:br>
              <a:rPr lang="lv-LV" sz="4800" dirty="0"/>
            </a:br>
            <a:r>
              <a:rPr lang="lv-LV" sz="4800" dirty="0"/>
              <a:t>2. modulis: Plaukstošas attiecības  </a:t>
            </a:r>
            <a:br>
              <a:rPr lang="lv-LV" sz="4800" dirty="0"/>
            </a:br>
            <a:r>
              <a:rPr lang="lv-LV" sz="4800" dirty="0"/>
              <a:t>Tēma: Ar ko kopā es esmu? (Neizvēlētās attiecības)</a:t>
            </a:r>
            <a:br>
              <a:rPr lang="lv-LV" sz="4800" dirty="0"/>
            </a:br>
            <a:r>
              <a:rPr lang="lv-LV" sz="4800" b="1" dirty="0"/>
              <a:t>3. nodarbība: Manas attiecības ģimenē</a:t>
            </a:r>
            <a:endParaRPr lang="lv-LV" sz="4800" b="1" dirty="0">
              <a:cs typeface="Calibri Light"/>
            </a:endParaRPr>
          </a:p>
        </p:txBody>
      </p:sp>
      <p:sp>
        <p:nvSpPr>
          <p:cNvPr id="3" name="Apakšvirsraksts 2">
            <a:extLst>
              <a:ext uri="{FF2B5EF4-FFF2-40B4-BE49-F238E27FC236}">
                <a16:creationId xmlns:a16="http://schemas.microsoft.com/office/drawing/2014/main" id="{A3FF2741-A011-4065-B2FC-71ADEEAF6049}"/>
              </a:ext>
            </a:extLst>
          </p:cNvPr>
          <p:cNvSpPr>
            <a:spLocks noGrp="1"/>
          </p:cNvSpPr>
          <p:nvPr>
            <p:ph type="subTitle" idx="1"/>
          </p:nvPr>
        </p:nvSpPr>
        <p:spPr>
          <a:xfrm>
            <a:off x="1524000" y="4445417"/>
            <a:ext cx="9144000" cy="1655762"/>
          </a:xfrm>
        </p:spPr>
        <p:txBody>
          <a:bodyPr/>
          <a:lstStyle/>
          <a:p>
            <a:r>
              <a:rPr lang="lv-LV" dirty="0"/>
              <a:t>Tikumiskās audzināšanas programma «e-</a:t>
            </a:r>
            <a:r>
              <a:rPr lang="lv-LV" dirty="0" err="1"/>
              <a:t>TAP</a:t>
            </a:r>
            <a:r>
              <a:rPr lang="lv-LV" dirty="0"/>
              <a:t>+»</a:t>
            </a:r>
          </a:p>
        </p:txBody>
      </p:sp>
      <p:pic>
        <p:nvPicPr>
          <p:cNvPr id="4" name="Attēls 3">
            <a:extLst>
              <a:ext uri="{FF2B5EF4-FFF2-40B4-BE49-F238E27FC236}">
                <a16:creationId xmlns:a16="http://schemas.microsoft.com/office/drawing/2014/main" id="{B9BEAA5C-6C9C-4003-8FF5-D647DDA97D2F}"/>
              </a:ext>
            </a:extLst>
          </p:cNvPr>
          <p:cNvPicPr>
            <a:picLocks noChangeAspect="1"/>
          </p:cNvPicPr>
          <p:nvPr/>
        </p:nvPicPr>
        <p:blipFill>
          <a:blip r:embed="rId2"/>
          <a:stretch>
            <a:fillRect/>
          </a:stretch>
        </p:blipFill>
        <p:spPr>
          <a:xfrm>
            <a:off x="1524000" y="5881301"/>
            <a:ext cx="2139881" cy="755970"/>
          </a:xfrm>
          <a:prstGeom prst="rect">
            <a:avLst/>
          </a:prstGeom>
        </p:spPr>
      </p:pic>
    </p:spTree>
    <p:extLst>
      <p:ext uri="{BB962C8B-B14F-4D97-AF65-F5344CB8AC3E}">
        <p14:creationId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C2CA-09FB-5491-1566-E3FB03D85C34}"/>
              </a:ext>
            </a:extLst>
          </p:cNvPr>
          <p:cNvSpPr>
            <a:spLocks noGrp="1"/>
          </p:cNvSpPr>
          <p:nvPr>
            <p:ph type="title"/>
          </p:nvPr>
        </p:nvSpPr>
        <p:spPr>
          <a:xfrm>
            <a:off x="838200" y="319088"/>
            <a:ext cx="10515600" cy="1325563"/>
          </a:xfrm>
        </p:spPr>
        <p:txBody>
          <a:bodyPr>
            <a:normAutofit/>
          </a:bodyPr>
          <a:lstStyle/>
          <a:p>
            <a:pPr algn="ctr"/>
            <a:r>
              <a:rPr lang="en-GB" sz="3600" dirty="0" err="1">
                <a:latin typeface="Times New Roman" panose="02020603050405020304" pitchFamily="18" charset="0"/>
                <a:cs typeface="Times New Roman" panose="02020603050405020304" pitchFamily="18" charset="0"/>
              </a:rPr>
              <a:t>Piecas</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mīlestības</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valodas</a:t>
            </a:r>
            <a:endParaRPr lang="en-GB" sz="36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5921B4B6-060E-40B1-7042-01716533C7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670" y="1946447"/>
            <a:ext cx="1533739" cy="1314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E92153-B7FF-E35F-5939-4D3A31E26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433" y="2162615"/>
            <a:ext cx="135255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1F3367B-FAD5-CC97-82F4-76253CAB4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756" y="5191463"/>
            <a:ext cx="13906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60790E-228C-1E52-8C37-CA9282B3A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281" y="3494002"/>
            <a:ext cx="15049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FE1BFF2-8DBB-9440-7F77-74A6EB404A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8708" y="3662045"/>
            <a:ext cx="1352550" cy="1362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D29841-BB7A-C883-529C-67FF5D8C8EC1}"/>
              </a:ext>
            </a:extLst>
          </p:cNvPr>
          <p:cNvSpPr txBox="1"/>
          <p:nvPr/>
        </p:nvSpPr>
        <p:spPr>
          <a:xfrm>
            <a:off x="2373549" y="2263955"/>
            <a:ext cx="3599234" cy="523220"/>
          </a:xfrm>
          <a:prstGeom prst="rect">
            <a:avLst/>
          </a:prstGeom>
          <a:noFill/>
        </p:spPr>
        <p:txBody>
          <a:bodyPr wrap="square" rtlCol="0">
            <a:spAutoFit/>
          </a:bodyPr>
          <a:lstStyle/>
          <a:p>
            <a:r>
              <a:rPr lang="en-GB" sz="2400" dirty="0"/>
              <a:t>1</a:t>
            </a:r>
            <a:r>
              <a:rPr lang="en-GB" sz="24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Apliecinājuma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vārdi</a:t>
            </a:r>
            <a:endParaRPr lang="en-GB"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EB135EB-2A75-6494-92EC-3E9009C103AC}"/>
              </a:ext>
            </a:extLst>
          </p:cNvPr>
          <p:cNvSpPr txBox="1"/>
          <p:nvPr/>
        </p:nvSpPr>
        <p:spPr>
          <a:xfrm>
            <a:off x="2547231" y="3819863"/>
            <a:ext cx="4545698"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2. </a:t>
            </a:r>
            <a:r>
              <a:rPr lang="en-GB" sz="2800" dirty="0" err="1">
                <a:latin typeface="Times New Roman" panose="02020603050405020304" pitchFamily="18" charset="0"/>
                <a:cs typeface="Times New Roman" panose="02020603050405020304" pitchFamily="18" charset="0"/>
              </a:rPr>
              <a:t>Saturīgi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kopā</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pavadīts</a:t>
            </a:r>
            <a:r>
              <a:rPr lang="en-GB" sz="2800" dirty="0">
                <a:latin typeface="Times New Roman" panose="02020603050405020304" pitchFamily="18" charset="0"/>
                <a:cs typeface="Times New Roman" panose="02020603050405020304" pitchFamily="18" charset="0"/>
              </a:rPr>
              <a:t> laiks</a:t>
            </a:r>
          </a:p>
        </p:txBody>
      </p:sp>
      <p:sp>
        <p:nvSpPr>
          <p:cNvPr id="10" name="TextBox 9">
            <a:extLst>
              <a:ext uri="{FF2B5EF4-FFF2-40B4-BE49-F238E27FC236}">
                <a16:creationId xmlns:a16="http://schemas.microsoft.com/office/drawing/2014/main" id="{29310083-A5B3-195E-0F2E-7B82F5715B9F}"/>
              </a:ext>
            </a:extLst>
          </p:cNvPr>
          <p:cNvSpPr txBox="1"/>
          <p:nvPr/>
        </p:nvSpPr>
        <p:spPr>
          <a:xfrm>
            <a:off x="3362325" y="5544215"/>
            <a:ext cx="2315183"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3.</a:t>
            </a:r>
            <a:r>
              <a:rPr lang="lv-LV"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Dāvanas</a:t>
            </a:r>
            <a:endParaRPr lang="en-GB"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1412A8B-AF12-346B-6C87-4E817387DDF4}"/>
              </a:ext>
            </a:extLst>
          </p:cNvPr>
          <p:cNvSpPr txBox="1"/>
          <p:nvPr/>
        </p:nvSpPr>
        <p:spPr>
          <a:xfrm>
            <a:off x="8546863" y="2325510"/>
            <a:ext cx="3349862" cy="954107"/>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4.</a:t>
            </a:r>
            <a:r>
              <a:rPr lang="lv-LV"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Prakstiskā</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palīdzība</a:t>
            </a:r>
            <a:endParaRPr lang="en-GB"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C30981C-20CD-1C45-DFBC-09472CE20066}"/>
              </a:ext>
            </a:extLst>
          </p:cNvPr>
          <p:cNvSpPr txBox="1"/>
          <p:nvPr/>
        </p:nvSpPr>
        <p:spPr>
          <a:xfrm>
            <a:off x="9229725" y="4010025"/>
            <a:ext cx="2331605"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5. </a:t>
            </a:r>
            <a:r>
              <a:rPr lang="en-GB" sz="2800" dirty="0" err="1">
                <a:latin typeface="Times New Roman" panose="02020603050405020304" pitchFamily="18" charset="0"/>
                <a:cs typeface="Times New Roman" panose="02020603050405020304" pitchFamily="18" charset="0"/>
              </a:rPr>
              <a:t>Pieskāriens</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85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E610-FAF2-C73C-918D-F6B752ABB645}"/>
              </a:ext>
            </a:extLst>
          </p:cNvPr>
          <p:cNvSpPr>
            <a:spLocks noGrp="1"/>
          </p:cNvSpPr>
          <p:nvPr>
            <p:ph type="title"/>
          </p:nvPr>
        </p:nvSpPr>
        <p:spPr>
          <a:xfrm>
            <a:off x="838200" y="317500"/>
            <a:ext cx="10515600" cy="1325563"/>
          </a:xfrm>
        </p:spPr>
        <p:txBody>
          <a:bodyPr>
            <a:normAutofit/>
          </a:bodyPr>
          <a:lstStyle/>
          <a:p>
            <a:pPr algn="ctr"/>
            <a:r>
              <a:rPr lang="en-GB" sz="2800" dirty="0">
                <a:latin typeface="Times New Roman" panose="02020603050405020304" pitchFamily="18" charset="0"/>
                <a:cs typeface="Times New Roman" panose="02020603050405020304" pitchFamily="18" charset="0"/>
              </a:rPr>
              <a:t>Ko </a:t>
            </a:r>
            <a:r>
              <a:rPr lang="en-GB" sz="2800" dirty="0" err="1">
                <a:latin typeface="Times New Roman" panose="02020603050405020304" pitchFamily="18" charset="0"/>
                <a:cs typeface="Times New Roman" panose="02020603050405020304" pitchFamily="18" charset="0"/>
              </a:rPr>
              <a:t>darītu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laba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ģimene</a:t>
            </a:r>
            <a:r>
              <a:rPr lang="en-GB" sz="2800" dirty="0">
                <a:latin typeface="Times New Roman" panose="02020603050405020304" pitchFamily="18" charset="0"/>
                <a:cs typeface="Times New Roman" panose="02020603050405020304" pitchFamily="18" charset="0"/>
              </a:rPr>
              <a:t>?</a:t>
            </a:r>
          </a:p>
        </p:txBody>
      </p:sp>
      <p:pic>
        <p:nvPicPr>
          <p:cNvPr id="11" name="Content Placeholder 10" descr="Graphical user interface, application&#10;&#10;Description automatically generated">
            <a:extLst>
              <a:ext uri="{FF2B5EF4-FFF2-40B4-BE49-F238E27FC236}">
                <a16:creationId xmlns:a16="http://schemas.microsoft.com/office/drawing/2014/main" id="{318D5037-2B69-47D2-B91D-940B89B99C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710" t="20430" r="15278" b="7989"/>
          <a:stretch/>
        </p:blipFill>
        <p:spPr>
          <a:xfrm>
            <a:off x="1600200" y="1219200"/>
            <a:ext cx="8991600" cy="5568661"/>
          </a:xfrm>
        </p:spPr>
      </p:pic>
    </p:spTree>
    <p:extLst>
      <p:ext uri="{BB962C8B-B14F-4D97-AF65-F5344CB8AC3E}">
        <p14:creationId xmlns:p14="http://schemas.microsoft.com/office/powerpoint/2010/main" val="575223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4570-7741-3B29-B84D-969D5DF89BFE}"/>
              </a:ext>
            </a:extLst>
          </p:cNvPr>
          <p:cNvSpPr>
            <a:spLocks noGrp="1"/>
          </p:cNvSpPr>
          <p:nvPr>
            <p:ph type="title"/>
          </p:nvPr>
        </p:nvSpPr>
        <p:spPr/>
        <p:txBody>
          <a:bodyPr>
            <a:normAutofit/>
          </a:bodyPr>
          <a:lstStyle/>
          <a:p>
            <a:pPr algn="ctr"/>
            <a:r>
              <a:rPr lang="en-GB" sz="2800" dirty="0" err="1">
                <a:latin typeface="Times New Roman" panose="02020603050405020304" pitchFamily="18" charset="0"/>
                <a:cs typeface="Times New Roman" panose="02020603050405020304" pitchFamily="18" charset="0"/>
              </a:rPr>
              <a:t>Dziesma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Vārdi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vārdi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vārdi</a:t>
            </a:r>
            <a:r>
              <a:rPr lang="en-GB" sz="2800" dirty="0">
                <a:latin typeface="Times New Roman" panose="02020603050405020304" pitchFamily="18" charset="0"/>
                <a:cs typeface="Times New Roman" panose="02020603050405020304" pitchFamily="18" charset="0"/>
              </a:rPr>
              <a:t>”. (Ivo Fomins, </a:t>
            </a:r>
            <a:r>
              <a:rPr lang="en-GB" sz="2800" dirty="0" err="1">
                <a:latin typeface="Times New Roman" panose="02020603050405020304" pitchFamily="18" charset="0"/>
                <a:cs typeface="Times New Roman" panose="02020603050405020304" pitchFamily="18" charset="0"/>
              </a:rPr>
              <a:t>Tomass</a:t>
            </a:r>
            <a:r>
              <a:rPr lang="en-GB" sz="2800" dirty="0">
                <a:latin typeface="Times New Roman" panose="02020603050405020304" pitchFamily="18" charset="0"/>
                <a:cs typeface="Times New Roman" panose="02020603050405020304" pitchFamily="18" charset="0"/>
              </a:rPr>
              <a:t> Kleins)</a:t>
            </a:r>
          </a:p>
        </p:txBody>
      </p:sp>
      <p:pic>
        <p:nvPicPr>
          <p:cNvPr id="2054" name="Picture 6" descr="Lettland: Fomins &amp; Kleins | eurovision.de">
            <a:extLst>
              <a:ext uri="{FF2B5EF4-FFF2-40B4-BE49-F238E27FC236}">
                <a16:creationId xmlns:a16="http://schemas.microsoft.com/office/drawing/2014/main" id="{342B07CD-4405-B411-126C-96455D696F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936" y="1454150"/>
            <a:ext cx="7323132" cy="4117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D2D09F-0164-099F-FEAA-B1B6EC69DBA9}"/>
              </a:ext>
            </a:extLst>
          </p:cNvPr>
          <p:cNvSpPr txBox="1"/>
          <p:nvPr/>
        </p:nvSpPr>
        <p:spPr>
          <a:xfrm>
            <a:off x="3174205" y="5882759"/>
            <a:ext cx="6646069" cy="369332"/>
          </a:xfrm>
          <a:prstGeom prst="rect">
            <a:avLst/>
          </a:prstGeom>
          <a:noFill/>
        </p:spPr>
        <p:txBody>
          <a:bodyPr wrap="square">
            <a:spAutoFit/>
          </a:bodyPr>
          <a:lstStyle/>
          <a:p>
            <a:r>
              <a:rPr lang="lv-LV" sz="1800" b="0" i="0" u="sng" strike="noStrike" dirty="0">
                <a:solidFill>
                  <a:srgbClr val="0563C1"/>
                </a:solidFill>
                <a:effectLst/>
                <a:latin typeface="Times New Roman" panose="02020603050405020304" pitchFamily="18" charset="0"/>
                <a:hlinkClick r:id="rId3"/>
              </a:rPr>
              <a:t>https://youtu.be/F-PesHpp0mw</a:t>
            </a:r>
            <a:r>
              <a:rPr lang="lv-LV" sz="1800" b="0" i="0" dirty="0">
                <a:solidFill>
                  <a:srgbClr val="000000"/>
                </a:solidFill>
                <a:effectLst/>
                <a:latin typeface="Times New Roman" panose="02020603050405020304" pitchFamily="18" charset="0"/>
              </a:rPr>
              <a:t> </a:t>
            </a:r>
            <a:r>
              <a:rPr lang="lv-LV" sz="1800" b="1" i="0" dirty="0">
                <a:solidFill>
                  <a:srgbClr val="000000"/>
                </a:solidFill>
                <a:effectLst/>
                <a:latin typeface="Times New Roman" panose="02020603050405020304" pitchFamily="18" charset="0"/>
              </a:rPr>
              <a:t> </a:t>
            </a:r>
            <a:endParaRPr lang="en-GB" dirty="0"/>
          </a:p>
        </p:txBody>
      </p:sp>
    </p:spTree>
    <p:extLst>
      <p:ext uri="{BB962C8B-B14F-4D97-AF65-F5344CB8AC3E}">
        <p14:creationId xmlns:p14="http://schemas.microsoft.com/office/powerpoint/2010/main" val="252875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198C-64C9-BBB2-82B4-0C72FB47C7D8}"/>
              </a:ext>
            </a:extLst>
          </p:cNvPr>
          <p:cNvSpPr>
            <a:spLocks noGrp="1"/>
          </p:cNvSpPr>
          <p:nvPr>
            <p:ph type="title"/>
          </p:nvPr>
        </p:nvSpPr>
        <p:spPr/>
        <p:txBody>
          <a:bodyPr>
            <a:normAutofit/>
          </a:bodyPr>
          <a:lstStyle/>
          <a:p>
            <a:pPr algn="ctr"/>
            <a:r>
              <a:rPr lang="en-GB" sz="3600" dirty="0" err="1">
                <a:latin typeface="Times New Roman" panose="02020603050405020304" pitchFamily="18" charset="0"/>
                <a:cs typeface="Times New Roman" panose="02020603050405020304" pitchFamily="18" charset="0"/>
              </a:rPr>
              <a:t>Ģimenes</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tradīcijas</a:t>
            </a: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AC7DC5-E81F-9160-A7DD-CCAB0365126D}"/>
              </a:ext>
            </a:extLst>
          </p:cNvPr>
          <p:cNvSpPr>
            <a:spLocks noGrp="1"/>
          </p:cNvSpPr>
          <p:nvPr>
            <p:ph idx="1"/>
          </p:nvPr>
        </p:nvSpPr>
        <p:spPr>
          <a:xfrm>
            <a:off x="666750" y="1690688"/>
            <a:ext cx="10515600" cy="4351338"/>
          </a:xfrm>
        </p:spPr>
        <p:txBody>
          <a:bodyPr>
            <a:normAutofit fontScale="77500" lnSpcReduction="20000"/>
          </a:bodyPr>
          <a:lstStyle/>
          <a:p>
            <a:pPr algn="just"/>
            <a:r>
              <a:rPr lang="lv-LV" sz="3300" b="0" dirty="0">
                <a:solidFill>
                  <a:srgbClr val="000000"/>
                </a:solidFill>
                <a:effectLst/>
                <a:latin typeface="Times New Roman" panose="02020603050405020304" pitchFamily="18" charset="0"/>
                <a:cs typeface="Times New Roman" panose="02020603050405020304" pitchFamily="18" charset="0"/>
              </a:rPr>
              <a:t>“Tālāk, dziļi vērtīgs spēks, kas cieši saliedē ģimenes dzīvi, ir </a:t>
            </a:r>
            <a:r>
              <a:rPr lang="lv-LV" sz="3300" b="1" dirty="0">
                <a:solidFill>
                  <a:srgbClr val="000000"/>
                </a:solidFill>
                <a:effectLst/>
                <a:latin typeface="Times New Roman" panose="02020603050405020304" pitchFamily="18" charset="0"/>
                <a:cs typeface="Times New Roman" panose="02020603050405020304" pitchFamily="18" charset="0"/>
              </a:rPr>
              <a:t>ģimenes tradīcijas</a:t>
            </a:r>
            <a:r>
              <a:rPr lang="lv-LV" sz="3300" b="0" dirty="0">
                <a:solidFill>
                  <a:srgbClr val="000000"/>
                </a:solidFill>
                <a:effectLst/>
                <a:latin typeface="Times New Roman" panose="02020603050405020304" pitchFamily="18" charset="0"/>
                <a:cs typeface="Times New Roman" panose="02020603050405020304" pitchFamily="18" charset="0"/>
              </a:rPr>
              <a:t>. Par ģimenes tradīcijām es še gribētu apzīmēt viņas labākās parašas, kas tās locekļiem dziļi iekrīt dvēselē un prātā jau no agras bērnības un no kurām tie nevar izraisīties visu mūžu Tās var būt ļoti dažādas', bet visas vienlīdz vērtīgas. Dažu var vilkt no tāluma vienmēr atpakaļ uz ģimeni kaut svētdienas rīta lūgšana, ja ģimenes galva to pratis padarīt par īstu svētkalpošanu; citam ilgas pēc ģimenes pavarda modina un uztur mātes roku gatavotais ēdiens vai dzēriens, t. i. mazāk pats ēdiens vai dzēriens kā mātes personības izpausme šai darbā. Vēl citu pavada visu mūžu kā svētsvinīgs noskaņojums tas miers un saticības gars, kas valdījis viņa ģimenē; bet atkal citu -tā vienkāršā jautrība un vaļsirdība, kas pildījusi viņa ģimenes locekļu sirdis.” </a:t>
            </a:r>
            <a:r>
              <a:rPr lang="lv-LV" sz="2400" b="0" i="0" dirty="0">
                <a:solidFill>
                  <a:srgbClr val="000000"/>
                </a:solidFill>
                <a:effectLst/>
                <a:latin typeface="Times New Roman" panose="02020603050405020304" pitchFamily="18" charset="0"/>
                <a:cs typeface="Times New Roman" panose="02020603050405020304" pitchFamily="18" charset="0"/>
              </a:rPr>
              <a:t> </a:t>
            </a:r>
            <a:endParaRPr lang="en-GB" sz="2400" b="0" i="0" dirty="0">
              <a:solidFill>
                <a:srgbClr val="000000"/>
              </a:solidFill>
              <a:effectLst/>
              <a:latin typeface="Times New Roman" panose="02020603050405020304" pitchFamily="18" charset="0"/>
              <a:cs typeface="Times New Roman" panose="02020603050405020304" pitchFamily="18" charset="0"/>
            </a:endParaRPr>
          </a:p>
          <a:p>
            <a:pPr algn="just"/>
            <a:endParaRPr lang="en-GB" sz="32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n-GB" sz="3200" b="1" dirty="0" err="1">
                <a:solidFill>
                  <a:srgbClr val="000000"/>
                </a:solidFill>
                <a:latin typeface="Times New Roman" panose="02020603050405020304" pitchFamily="18" charset="0"/>
                <a:cs typeface="Times New Roman" panose="02020603050405020304" pitchFamily="18" charset="0"/>
              </a:rPr>
              <a:t>Kādas</a:t>
            </a:r>
            <a:r>
              <a:rPr lang="en-GB" sz="3200" b="1" dirty="0">
                <a:solidFill>
                  <a:srgbClr val="000000"/>
                </a:solidFill>
                <a:latin typeface="Times New Roman" panose="02020603050405020304" pitchFamily="18" charset="0"/>
                <a:cs typeface="Times New Roman" panose="02020603050405020304" pitchFamily="18" charset="0"/>
              </a:rPr>
              <a:t> </a:t>
            </a:r>
            <a:r>
              <a:rPr lang="en-GB" sz="3200" b="1" dirty="0" err="1">
                <a:solidFill>
                  <a:srgbClr val="000000"/>
                </a:solidFill>
                <a:latin typeface="Times New Roman" panose="02020603050405020304" pitchFamily="18" charset="0"/>
                <a:cs typeface="Times New Roman" panose="02020603050405020304" pitchFamily="18" charset="0"/>
              </a:rPr>
              <a:t>tradīcijas</a:t>
            </a:r>
            <a:r>
              <a:rPr lang="en-GB" sz="3200" b="1" dirty="0">
                <a:solidFill>
                  <a:srgbClr val="000000"/>
                </a:solidFill>
                <a:latin typeface="Times New Roman" panose="02020603050405020304" pitchFamily="18" charset="0"/>
                <a:cs typeface="Times New Roman" panose="02020603050405020304" pitchFamily="18" charset="0"/>
              </a:rPr>
              <a:t> </a:t>
            </a:r>
            <a:r>
              <a:rPr lang="en-GB" sz="3200" b="1" dirty="0" err="1">
                <a:solidFill>
                  <a:srgbClr val="000000"/>
                </a:solidFill>
                <a:latin typeface="Times New Roman" panose="02020603050405020304" pitchFamily="18" charset="0"/>
                <a:cs typeface="Times New Roman" panose="02020603050405020304" pitchFamily="18" charset="0"/>
              </a:rPr>
              <a:t>tiek</a:t>
            </a:r>
            <a:r>
              <a:rPr lang="en-GB" sz="3200" b="1" dirty="0">
                <a:solidFill>
                  <a:srgbClr val="000000"/>
                </a:solidFill>
                <a:latin typeface="Times New Roman" panose="02020603050405020304" pitchFamily="18" charset="0"/>
                <a:cs typeface="Times New Roman" panose="02020603050405020304" pitchFamily="18" charset="0"/>
              </a:rPr>
              <a:t> </a:t>
            </a:r>
            <a:r>
              <a:rPr lang="en-GB" sz="3200" b="1" dirty="0" err="1">
                <a:solidFill>
                  <a:srgbClr val="000000"/>
                </a:solidFill>
                <a:latin typeface="Times New Roman" panose="02020603050405020304" pitchFamily="18" charset="0"/>
                <a:cs typeface="Times New Roman" panose="02020603050405020304" pitchFamily="18" charset="0"/>
              </a:rPr>
              <a:t>ievērotas</a:t>
            </a:r>
            <a:r>
              <a:rPr lang="en-GB" sz="3200" b="1" dirty="0">
                <a:solidFill>
                  <a:srgbClr val="000000"/>
                </a:solidFill>
                <a:latin typeface="Times New Roman" panose="02020603050405020304" pitchFamily="18" charset="0"/>
                <a:cs typeface="Times New Roman" panose="02020603050405020304" pitchFamily="18" charset="0"/>
              </a:rPr>
              <a:t> </a:t>
            </a:r>
            <a:r>
              <a:rPr lang="en-GB" sz="3200" b="1" dirty="0" err="1">
                <a:solidFill>
                  <a:srgbClr val="000000"/>
                </a:solidFill>
                <a:latin typeface="Times New Roman" panose="02020603050405020304" pitchFamily="18" charset="0"/>
                <a:cs typeface="Times New Roman" panose="02020603050405020304" pitchFamily="18" charset="0"/>
              </a:rPr>
              <a:t>tavā</a:t>
            </a:r>
            <a:r>
              <a:rPr lang="en-GB" sz="3200" b="1" dirty="0">
                <a:solidFill>
                  <a:srgbClr val="000000"/>
                </a:solidFill>
                <a:latin typeface="Times New Roman" panose="02020603050405020304" pitchFamily="18" charset="0"/>
                <a:cs typeface="Times New Roman" panose="02020603050405020304" pitchFamily="18" charset="0"/>
              </a:rPr>
              <a:t> </a:t>
            </a:r>
            <a:r>
              <a:rPr lang="en-GB" sz="3200" b="1" dirty="0" err="1">
                <a:solidFill>
                  <a:srgbClr val="000000"/>
                </a:solidFill>
                <a:latin typeface="Times New Roman" panose="02020603050405020304" pitchFamily="18" charset="0"/>
                <a:cs typeface="Times New Roman" panose="02020603050405020304" pitchFamily="18" charset="0"/>
              </a:rPr>
              <a:t>ģimenē</a:t>
            </a:r>
            <a:r>
              <a:rPr lang="en-GB" sz="3200" b="1" dirty="0">
                <a:solidFill>
                  <a:srgbClr val="000000"/>
                </a:solidFill>
                <a:latin typeface="Times New Roman" panose="02020603050405020304" pitchFamily="18" charset="0"/>
                <a:cs typeface="Times New Roman" panose="02020603050405020304" pitchFamily="18" charset="0"/>
              </a:rPr>
              <a:t>?</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42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03BAF-0FEF-46B2-D307-F5D4F793E746}"/>
              </a:ext>
            </a:extLst>
          </p:cNvPr>
          <p:cNvSpPr>
            <a:spLocks noGrp="1"/>
          </p:cNvSpPr>
          <p:nvPr>
            <p:ph type="title"/>
          </p:nvPr>
        </p:nvSpPr>
        <p:spPr>
          <a:xfrm>
            <a:off x="635000" y="640823"/>
            <a:ext cx="3418659" cy="5583148"/>
          </a:xfrm>
        </p:spPr>
        <p:txBody>
          <a:bodyPr anchor="ctr">
            <a:normAutofit/>
          </a:bodyPr>
          <a:lstStyle/>
          <a:p>
            <a:r>
              <a:rPr lang="en-GB" sz="5400">
                <a:latin typeface="Times New Roman" panose="02020603050405020304" pitchFamily="18" charset="0"/>
                <a:cs typeface="Times New Roman" panose="02020603050405020304" pitchFamily="18" charset="0"/>
              </a:rPr>
              <a:t>Refleksija</a:t>
            </a:r>
            <a:r>
              <a:rPr lang="lv-LV" sz="5400">
                <a:latin typeface="Times New Roman" panose="02020603050405020304" pitchFamily="18" charset="0"/>
                <a:cs typeface="Times New Roman" panose="02020603050405020304" pitchFamily="18" charset="0"/>
              </a:rPr>
              <a:t> </a:t>
            </a:r>
            <a:r>
              <a:rPr lang="en-GB" sz="5400">
                <a:latin typeface="Times New Roman" panose="02020603050405020304" pitchFamily="18" charset="0"/>
                <a:cs typeface="Times New Roman" panose="02020603050405020304" pitchFamily="18" charset="0"/>
              </a:rPr>
              <a:t>-</a:t>
            </a:r>
            <a:r>
              <a:rPr lang="lv-LV" sz="5400">
                <a:latin typeface="Times New Roman" panose="02020603050405020304" pitchFamily="18" charset="0"/>
                <a:cs typeface="Times New Roman" panose="02020603050405020304" pitchFamily="18" charset="0"/>
              </a:rPr>
              <a:t> </a:t>
            </a:r>
            <a:r>
              <a:rPr lang="en-GB" sz="5400">
                <a:latin typeface="Times New Roman" panose="02020603050405020304" pitchFamily="18" charset="0"/>
                <a:cs typeface="Times New Roman" panose="02020603050405020304" pitchFamily="18" charset="0"/>
              </a:rPr>
              <a:t>uzlabojot attiecības ģimenē</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9F8828D-BA2D-9432-56C6-42A70468E2BE}"/>
              </a:ext>
            </a:extLst>
          </p:cNvPr>
          <p:cNvGraphicFramePr>
            <a:graphicFrameLocks noGrp="1"/>
          </p:cNvGraphicFramePr>
          <p:nvPr>
            <p:ph idx="1"/>
            <p:extLst>
              <p:ext uri="{D42A27DB-BD31-4B8C-83A1-F6EECF244321}">
                <p14:modId xmlns:p14="http://schemas.microsoft.com/office/powerpoint/2010/main" val="34438567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37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id="{139F4FE8-33CB-47D0-8784-F79EB4175D5A}"/>
              </a:ext>
            </a:extLst>
          </p:cNvPr>
          <p:cNvSpPr>
            <a:spLocks noGrp="1"/>
          </p:cNvSpPr>
          <p:nvPr>
            <p:ph type="body" idx="1"/>
          </p:nvPr>
        </p:nvSpPr>
        <p:spPr>
          <a:xfrm>
            <a:off x="910227" y="3256197"/>
            <a:ext cx="10515600" cy="2265045"/>
          </a:xfrm>
        </p:spPr>
        <p:txBody>
          <a:bodyPr vert="horz" lIns="91440" tIns="45720" rIns="91440" bIns="45720" rtlCol="0" anchor="t">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efektivitātes izpēte jauniešu tikumiskajai audzināšanai Latvijas izglītības iestādēs (no 1. līdz 12. klasei)”</a:t>
            </a:r>
            <a:br>
              <a:rPr lang="lv-LV" sz="1200" i="1" dirty="0"/>
            </a:br>
            <a:r>
              <a:rPr lang="lv-LV" sz="1200" i="1" dirty="0"/>
              <a:t>(03.01.2022-30.12.2024). </a:t>
            </a:r>
            <a:r>
              <a:rPr lang="lv-LV" sz="1200" i="1">
                <a:ea typeface="+mn-lt"/>
                <a:cs typeface="+mn-lt"/>
              </a:rPr>
              <a:t>Latvijas Zinātnes Padomes projekta </a:t>
            </a:r>
            <a:r>
              <a:rPr lang="lv-LV" sz="1200" dirty="0"/>
              <a:t>Nr. lzp-2021/1-0385; LU reģistrācijas </a:t>
            </a:r>
            <a:r>
              <a:rPr lang="lv-LV" sz="1200" dirty="0" err="1"/>
              <a:t>Nr</a:t>
            </a:r>
            <a:r>
              <a:rPr lang="lv-LV" sz="1200" dirty="0"/>
              <a:t>: LZP2021/119</a:t>
            </a:r>
            <a:endParaRPr lang="lv-LV" sz="1600" dirty="0"/>
          </a:p>
        </p:txBody>
      </p:sp>
      <p:pic>
        <p:nvPicPr>
          <p:cNvPr id="6" name="Attēls 5">
            <a:extLst>
              <a:ext uri="{FF2B5EF4-FFF2-40B4-BE49-F238E27FC236}">
                <a16:creationId xmlns:a16="http://schemas.microsoft.com/office/drawing/2014/main" id="{6722149E-1ED3-4BB2-9C94-30499C5AEF29}"/>
              </a:ext>
            </a:extLst>
          </p:cNvPr>
          <p:cNvPicPr>
            <a:picLocks noChangeAspect="1"/>
          </p:cNvPicPr>
          <p:nvPr/>
        </p:nvPicPr>
        <p:blipFill>
          <a:blip r:embed="rId4"/>
          <a:stretch>
            <a:fillRect/>
          </a:stretch>
        </p:blipFill>
        <p:spPr>
          <a:xfrm>
            <a:off x="838013" y="5672001"/>
            <a:ext cx="2137216" cy="750570"/>
          </a:xfrm>
          <a:prstGeom prst="rect">
            <a:avLst/>
          </a:prstGeom>
        </p:spPr>
      </p:pic>
    </p:spTree>
    <p:extLst>
      <p:ext uri="{BB962C8B-B14F-4D97-AF65-F5344CB8AC3E}">
        <p14:creationId xmlns:p14="http://schemas.microsoft.com/office/powerpoint/2010/main"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ride, Ferris wheel&#10;&#10;Description automatically generated">
            <a:extLst>
              <a:ext uri="{FF2B5EF4-FFF2-40B4-BE49-F238E27FC236}">
                <a16:creationId xmlns:a16="http://schemas.microsoft.com/office/drawing/2014/main" id="{F4B5400C-50E4-8348-5AD8-81B05388944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0361" r="20329"/>
          <a:stretch/>
        </p:blipFill>
        <p:spPr>
          <a:xfrm>
            <a:off x="0" y="-330731"/>
            <a:ext cx="8450297" cy="6857990"/>
          </a:xfrm>
          <a:prstGeom prst="rect">
            <a:avLst/>
          </a:prstGeom>
        </p:spPr>
      </p:pic>
      <p:pic>
        <p:nvPicPr>
          <p:cNvPr id="7" name="Picture 6" descr="A picture containing text, sky, ride, Ferris wheel&#10;&#10;Description automatically generated">
            <a:extLst>
              <a:ext uri="{FF2B5EF4-FFF2-40B4-BE49-F238E27FC236}">
                <a16:creationId xmlns:a16="http://schemas.microsoft.com/office/drawing/2014/main" id="{66341CDD-96AE-13F8-F6EF-59DE0F8B6000}"/>
              </a:ext>
            </a:extLst>
          </p:cNvPr>
          <p:cNvPicPr>
            <a:picLocks noChangeAspect="1"/>
          </p:cNvPicPr>
          <p:nvPr/>
        </p:nvPicPr>
        <p:blipFill rotWithShape="1">
          <a:blip r:embed="rId3">
            <a:extLst>
              <a:ext uri="{28A0092B-C50C-407E-A947-70E740481C1C}">
                <a14:useLocalDpi xmlns:a14="http://schemas.microsoft.com/office/drawing/2010/main" val="0"/>
              </a:ext>
            </a:extLst>
          </a:blip>
          <a:srcRect l="21929" r="29164"/>
          <a:stretch/>
        </p:blipFill>
        <p:spPr>
          <a:xfrm>
            <a:off x="6225997" y="-12645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9" name="Content Placeholder 18" descr="A family posing for a picture&#10;&#10;Description automatically generated with medium confidence">
            <a:extLst>
              <a:ext uri="{FF2B5EF4-FFF2-40B4-BE49-F238E27FC236}">
                <a16:creationId xmlns:a16="http://schemas.microsoft.com/office/drawing/2014/main" id="{C88A5A43-ECA2-FC38-1264-5C68A191C55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506662"/>
            <a:ext cx="3190981" cy="4351338"/>
          </a:xfrm>
        </p:spPr>
      </p:pic>
      <p:sp>
        <p:nvSpPr>
          <p:cNvPr id="6" name="TextBox 5">
            <a:extLst>
              <a:ext uri="{FF2B5EF4-FFF2-40B4-BE49-F238E27FC236}">
                <a16:creationId xmlns:a16="http://schemas.microsoft.com/office/drawing/2014/main" id="{48640978-3128-8267-1701-4BCD2AC9A970}"/>
              </a:ext>
            </a:extLst>
          </p:cNvPr>
          <p:cNvSpPr txBox="1"/>
          <p:nvPr/>
        </p:nvSpPr>
        <p:spPr>
          <a:xfrm>
            <a:off x="190849" y="1027027"/>
            <a:ext cx="7459910" cy="584775"/>
          </a:xfrm>
          <a:prstGeom prst="rect">
            <a:avLst/>
          </a:prstGeom>
          <a:noFill/>
        </p:spPr>
        <p:txBody>
          <a:bodyPr wrap="square">
            <a:spAutoFit/>
          </a:bodyPr>
          <a:lstStyle/>
          <a:p>
            <a:r>
              <a:rPr lang="en-GB" sz="3200" dirty="0" err="1">
                <a:solidFill>
                  <a:schemeClr val="bg1"/>
                </a:solidFill>
              </a:rPr>
              <a:t>Ierosme</a:t>
            </a:r>
            <a:r>
              <a:rPr lang="en-GB" sz="3200" dirty="0">
                <a:solidFill>
                  <a:schemeClr val="bg1"/>
                </a:solidFill>
              </a:rPr>
              <a:t>. No </a:t>
            </a:r>
            <a:r>
              <a:rPr lang="en-GB" sz="3200" dirty="0" err="1">
                <a:solidFill>
                  <a:schemeClr val="bg1"/>
                </a:solidFill>
              </a:rPr>
              <a:t>paradīzes</a:t>
            </a:r>
            <a:r>
              <a:rPr lang="en-GB" sz="3200" dirty="0">
                <a:solidFill>
                  <a:schemeClr val="bg1"/>
                </a:solidFill>
              </a:rPr>
              <a:t> </a:t>
            </a:r>
            <a:r>
              <a:rPr lang="en-GB" sz="3200" dirty="0" err="1">
                <a:solidFill>
                  <a:schemeClr val="bg1"/>
                </a:solidFill>
              </a:rPr>
              <a:t>uz</a:t>
            </a:r>
            <a:r>
              <a:rPr lang="en-GB" sz="3200" dirty="0">
                <a:solidFill>
                  <a:schemeClr val="bg1"/>
                </a:solidFill>
              </a:rPr>
              <a:t> </a:t>
            </a:r>
            <a:r>
              <a:rPr lang="en-GB" sz="3200" dirty="0" err="1">
                <a:solidFill>
                  <a:schemeClr val="bg1"/>
                </a:solidFill>
              </a:rPr>
              <a:t>elli</a:t>
            </a:r>
            <a:r>
              <a:rPr lang="en-GB" sz="3200" dirty="0">
                <a:solidFill>
                  <a:schemeClr val="bg1"/>
                </a:solidFill>
              </a:rPr>
              <a:t> </a:t>
            </a:r>
            <a:r>
              <a:rPr lang="en-GB" sz="3200" dirty="0" err="1">
                <a:solidFill>
                  <a:schemeClr val="bg1"/>
                </a:solidFill>
              </a:rPr>
              <a:t>vienā</a:t>
            </a:r>
            <a:r>
              <a:rPr lang="en-GB" sz="3200" dirty="0">
                <a:solidFill>
                  <a:schemeClr val="bg1"/>
                </a:solidFill>
              </a:rPr>
              <a:t> </a:t>
            </a:r>
            <a:r>
              <a:rPr lang="en-GB" sz="3200" dirty="0" err="1">
                <a:solidFill>
                  <a:schemeClr val="bg1"/>
                </a:solidFill>
              </a:rPr>
              <a:t>sekundē</a:t>
            </a:r>
            <a:endParaRPr lang="en-GB" sz="3200" dirty="0">
              <a:solidFill>
                <a:schemeClr val="bg1"/>
              </a:solidFill>
            </a:endParaRPr>
          </a:p>
        </p:txBody>
      </p:sp>
    </p:spTree>
    <p:extLst>
      <p:ext uri="{BB962C8B-B14F-4D97-AF65-F5344CB8AC3E}">
        <p14:creationId xmlns:p14="http://schemas.microsoft.com/office/powerpoint/2010/main" val="123015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7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tree, plant, outdoor, oak&#10;&#10;Description automatically generated">
            <a:extLst>
              <a:ext uri="{FF2B5EF4-FFF2-40B4-BE49-F238E27FC236}">
                <a16:creationId xmlns:a16="http://schemas.microsoft.com/office/drawing/2014/main" id="{E3D302E4-3886-2FB5-78E2-4AC59A31FE12}"/>
              </a:ext>
            </a:extLst>
          </p:cNvPr>
          <p:cNvPicPr>
            <a:picLocks noChangeAspect="1"/>
          </p:cNvPicPr>
          <p:nvPr/>
        </p:nvPicPr>
        <p:blipFill rotWithShape="1">
          <a:blip r:embed="rId2">
            <a:extLst>
              <a:ext uri="{28A0092B-C50C-407E-A947-70E740481C1C}">
                <a14:useLocalDpi xmlns:a14="http://schemas.microsoft.com/office/drawing/2010/main" val="0"/>
              </a:ext>
            </a:extLst>
          </a:blip>
          <a:srcRect l="21305" r="22086"/>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4" name="Content Placeholder 13">
            <a:extLst>
              <a:ext uri="{FF2B5EF4-FFF2-40B4-BE49-F238E27FC236}">
                <a16:creationId xmlns:a16="http://schemas.microsoft.com/office/drawing/2014/main" id="{538011E4-9B66-CFD9-DAA3-183C9FB1090F}"/>
              </a:ext>
            </a:extLst>
          </p:cNvPr>
          <p:cNvSpPr>
            <a:spLocks noGrp="1"/>
          </p:cNvSpPr>
          <p:nvPr>
            <p:ph idx="1"/>
          </p:nvPr>
        </p:nvSpPr>
        <p:spPr>
          <a:xfrm>
            <a:off x="7161844" y="925139"/>
            <a:ext cx="4140013" cy="3908586"/>
          </a:xfrm>
        </p:spPr>
        <p:txBody>
          <a:bodyPr>
            <a:noAutofit/>
          </a:bodyPr>
          <a:lstStyle/>
          <a:p>
            <a:pPr marL="0" indent="0" algn="just">
              <a:buNone/>
            </a:pPr>
            <a:r>
              <a:rPr lang="lv-LV" sz="2400" b="0" dirty="0">
                <a:effectLst/>
                <a:latin typeface="Times New Roman" panose="02020603050405020304" pitchFamily="18" charset="0"/>
                <a:cs typeface="Times New Roman" panose="02020603050405020304" pitchFamily="18" charset="0"/>
              </a:rPr>
              <a:t>“Dzīves ikdienā mēs redzam ap sevi daudz ģimeņu. Mēs redzam, kā viņas top, izaug, sazaro kā spēcīgi koki un pārvēršas it kā par veselu ļaužu mežu. Mums patīk atrasties šai mežā, kur tik daudz jaunu balsu čalo ap mums, kur riešas un briest spēks, kas savu apkārtni īsā laikā pārvērš pavisam citādu. Šis attīstības vilnis mūs aizrauj sev līdz, un mēs mantojam dziļāku ticību nākotnei un prieku strādāt .” </a:t>
            </a:r>
          </a:p>
          <a:p>
            <a:pPr marL="0" indent="0" algn="r">
              <a:buNone/>
            </a:pPr>
            <a:r>
              <a:rPr lang="lv-LV" sz="1800" dirty="0">
                <a:latin typeface="Times New Roman" panose="02020603050405020304" pitchFamily="18" charset="0"/>
                <a:ea typeface="Calibri" panose="020F0502020204030204" pitchFamily="34" charset="0"/>
              </a:rPr>
              <a:t>C</a:t>
            </a:r>
            <a:r>
              <a:rPr lang="lv-LV" sz="1800" dirty="0">
                <a:effectLst/>
                <a:latin typeface="Times New Roman" panose="02020603050405020304" pitchFamily="18" charset="0"/>
                <a:ea typeface="Calibri" panose="020F0502020204030204" pitchFamily="34" charset="0"/>
              </a:rPr>
              <a:t>itāts no J. Akmens grāmatas “</a:t>
            </a:r>
            <a:r>
              <a:rPr lang="lv-LV" sz="1800" i="1" dirty="0">
                <a:effectLst/>
                <a:latin typeface="Times New Roman" panose="02020603050405020304" pitchFamily="18" charset="0"/>
                <a:ea typeface="Calibri" panose="020F0502020204030204" pitchFamily="34" charset="0"/>
              </a:rPr>
              <a:t>Ģimene</a:t>
            </a:r>
            <a:r>
              <a:rPr lang="lv-LV" sz="1800" dirty="0">
                <a:effectLst/>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24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D1776F7-90AE-D28D-728B-09848F4EA615}"/>
              </a:ext>
            </a:extLst>
          </p:cNvPr>
          <p:cNvSpPr txBox="1"/>
          <p:nvPr/>
        </p:nvSpPr>
        <p:spPr>
          <a:xfrm>
            <a:off x="755484" y="2459116"/>
            <a:ext cx="3702579" cy="3524823"/>
          </a:xfrm>
          <a:prstGeom prst="rect">
            <a:avLst/>
          </a:prstGeom>
        </p:spPr>
        <p:txBody>
          <a:bodyPr vert="horz" lIns="91440" tIns="45720" rIns="91440" bIns="45720" rtlCol="0">
            <a:normAutofit/>
          </a:bodyPr>
          <a:lstStyle/>
          <a:p>
            <a:pPr>
              <a:lnSpc>
                <a:spcPct val="90000"/>
              </a:lnSpc>
              <a:spcAft>
                <a:spcPts val="600"/>
              </a:spcAft>
            </a:pPr>
            <a:r>
              <a:rPr lang="en-US" sz="3200" dirty="0" err="1">
                <a:solidFill>
                  <a:srgbClr val="FFFFFF"/>
                </a:solidFill>
              </a:rPr>
              <a:t>Irānā</a:t>
            </a:r>
            <a:r>
              <a:rPr lang="en-US" sz="3200" dirty="0">
                <a:solidFill>
                  <a:srgbClr val="FFFFFF"/>
                </a:solidFill>
              </a:rPr>
              <a:t> </a:t>
            </a:r>
            <a:r>
              <a:rPr lang="en-US" sz="3200" dirty="0" err="1">
                <a:solidFill>
                  <a:srgbClr val="FFFFFF"/>
                </a:solidFill>
              </a:rPr>
              <a:t>veidota</a:t>
            </a:r>
            <a:r>
              <a:rPr lang="en-US" sz="3200" dirty="0">
                <a:solidFill>
                  <a:srgbClr val="FFFFFF"/>
                </a:solidFill>
              </a:rPr>
              <a:t> </a:t>
            </a:r>
            <a:r>
              <a:rPr lang="en-US" sz="3200" dirty="0" err="1">
                <a:solidFill>
                  <a:srgbClr val="FFFFFF"/>
                </a:solidFill>
              </a:rPr>
              <a:t>īsfilma</a:t>
            </a:r>
            <a:r>
              <a:rPr lang="en-US" sz="3200" dirty="0">
                <a:solidFill>
                  <a:srgbClr val="FFFFFF"/>
                </a:solidFill>
              </a:rPr>
              <a:t> “</a:t>
            </a:r>
            <a:r>
              <a:rPr lang="en-US" sz="3200" dirty="0" err="1">
                <a:solidFill>
                  <a:srgbClr val="FFFFFF"/>
                </a:solidFill>
              </a:rPr>
              <a:t>Tēvs</a:t>
            </a:r>
            <a:r>
              <a:rPr lang="en-US" sz="3200" dirty="0">
                <a:solidFill>
                  <a:srgbClr val="FFFFFF"/>
                </a:solidFill>
              </a:rPr>
              <a:t>”</a:t>
            </a:r>
            <a:endParaRPr lang="lv-LV" sz="3200" dirty="0">
              <a:solidFill>
                <a:srgbClr val="FFFFFF"/>
              </a:solidFill>
            </a:endParaRPr>
          </a:p>
          <a:p>
            <a:pPr>
              <a:lnSpc>
                <a:spcPct val="90000"/>
              </a:lnSpc>
              <a:spcAft>
                <a:spcPts val="600"/>
              </a:spcAft>
            </a:pPr>
            <a:r>
              <a:rPr lang="en-US" sz="3200" dirty="0" err="1">
                <a:solidFill>
                  <a:srgbClr val="FFFFFF"/>
                </a:solidFill>
              </a:rPr>
              <a:t>Emocionālās</a:t>
            </a:r>
            <a:r>
              <a:rPr lang="en-US" sz="3200" dirty="0">
                <a:solidFill>
                  <a:srgbClr val="FFFFFF"/>
                </a:solidFill>
              </a:rPr>
              <a:t> </a:t>
            </a:r>
            <a:r>
              <a:rPr lang="en-US" sz="3200" dirty="0" err="1">
                <a:solidFill>
                  <a:srgbClr val="FFFFFF"/>
                </a:solidFill>
              </a:rPr>
              <a:t>balvas</a:t>
            </a:r>
            <a:r>
              <a:rPr lang="en-US" sz="3200" dirty="0">
                <a:solidFill>
                  <a:srgbClr val="FFFFFF"/>
                </a:solidFill>
              </a:rPr>
              <a:t> </a:t>
            </a:r>
            <a:r>
              <a:rPr lang="en-US" sz="3200" dirty="0" err="1">
                <a:solidFill>
                  <a:srgbClr val="FFFFFF"/>
                </a:solidFill>
              </a:rPr>
              <a:t>ieguvēja</a:t>
            </a:r>
            <a:endParaRPr lang="en-US" sz="3200" dirty="0">
              <a:solidFill>
                <a:srgbClr val="FFFFFF"/>
              </a:solidFill>
            </a:endParaRPr>
          </a:p>
        </p:txBody>
      </p:sp>
      <p:pic>
        <p:nvPicPr>
          <p:cNvPr id="5" name="Content Placeholder 4" descr="Graphical user interface, website&#10;&#10;Description automatically generated">
            <a:extLst>
              <a:ext uri="{FF2B5EF4-FFF2-40B4-BE49-F238E27FC236}">
                <a16:creationId xmlns:a16="http://schemas.microsoft.com/office/drawing/2014/main" id="{DAD883C2-B76F-D50D-2098-CCC6A3F90CC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8479" t="17063" r="33108" b="34425"/>
          <a:stretch/>
        </p:blipFill>
        <p:spPr>
          <a:xfrm>
            <a:off x="6005304" y="923656"/>
            <a:ext cx="5407002" cy="3047660"/>
          </a:xfrm>
          <a:prstGeom prst="rect">
            <a:avLst/>
          </a:prstGeom>
        </p:spPr>
      </p:pic>
      <p:sp>
        <p:nvSpPr>
          <p:cNvPr id="8" name="TextBox 7">
            <a:extLst>
              <a:ext uri="{FF2B5EF4-FFF2-40B4-BE49-F238E27FC236}">
                <a16:creationId xmlns:a16="http://schemas.microsoft.com/office/drawing/2014/main" id="{D1353F41-7F33-592F-3EC3-5ED5ED3BA3E8}"/>
              </a:ext>
            </a:extLst>
          </p:cNvPr>
          <p:cNvSpPr txBox="1"/>
          <p:nvPr/>
        </p:nvSpPr>
        <p:spPr>
          <a:xfrm>
            <a:off x="6649364" y="4001035"/>
            <a:ext cx="4787152" cy="369332"/>
          </a:xfrm>
          <a:prstGeom prst="rect">
            <a:avLst/>
          </a:prstGeom>
          <a:noFill/>
        </p:spPr>
        <p:txBody>
          <a:bodyPr wrap="square">
            <a:spAutoFit/>
          </a:bodyPr>
          <a:lstStyle/>
          <a:p>
            <a:r>
              <a:rPr lang="lv-LV" sz="1800" b="0" i="1" u="sng" strike="noStrike" dirty="0">
                <a:solidFill>
                  <a:srgbClr val="0563C1"/>
                </a:solidFill>
                <a:effectLst/>
                <a:latin typeface="Times New Roman" panose="02020603050405020304" pitchFamily="18" charset="0"/>
                <a:hlinkClick r:id="rId3"/>
              </a:rPr>
              <a:t>https://www.youtube.com/watch?v=fUR5ks-t9TI</a:t>
            </a:r>
            <a:r>
              <a:rPr lang="lv-LV" sz="1800" b="0" i="1" dirty="0">
                <a:solidFill>
                  <a:srgbClr val="000000"/>
                </a:solidFill>
                <a:effectLst/>
                <a:latin typeface="Times New Roman" panose="02020603050405020304" pitchFamily="18" charset="0"/>
              </a:rPr>
              <a:t>  </a:t>
            </a:r>
            <a:r>
              <a:rPr lang="lv-LV" sz="1800" b="0" i="0" dirty="0">
                <a:solidFill>
                  <a:srgbClr val="000000"/>
                </a:solidFill>
                <a:effectLst/>
                <a:latin typeface="Times New Roman" panose="02020603050405020304" pitchFamily="18" charset="0"/>
              </a:rPr>
              <a:t> </a:t>
            </a:r>
            <a:endParaRPr lang="en-GB" dirty="0"/>
          </a:p>
        </p:txBody>
      </p:sp>
      <p:sp>
        <p:nvSpPr>
          <p:cNvPr id="10" name="TextBox 9">
            <a:extLst>
              <a:ext uri="{FF2B5EF4-FFF2-40B4-BE49-F238E27FC236}">
                <a16:creationId xmlns:a16="http://schemas.microsoft.com/office/drawing/2014/main" id="{36166D70-6BD2-2D4C-DB42-A68BD000034D}"/>
              </a:ext>
            </a:extLst>
          </p:cNvPr>
          <p:cNvSpPr txBox="1"/>
          <p:nvPr/>
        </p:nvSpPr>
        <p:spPr>
          <a:xfrm>
            <a:off x="5640130" y="5066842"/>
            <a:ext cx="6551870" cy="461665"/>
          </a:xfrm>
          <a:prstGeom prst="rect">
            <a:avLst/>
          </a:prstGeom>
          <a:noFill/>
        </p:spPr>
        <p:txBody>
          <a:bodyPr wrap="square">
            <a:spAutoFit/>
          </a:bodyPr>
          <a:lstStyle/>
          <a:p>
            <a:r>
              <a:rPr lang="lv-LV" sz="2400" dirty="0"/>
              <a:t>Kādas īpašības piemīt filmiņā attēlotajam tēvam?</a:t>
            </a:r>
            <a:endParaRPr lang="en-GB" sz="2400" dirty="0"/>
          </a:p>
        </p:txBody>
      </p:sp>
    </p:spTree>
    <p:extLst>
      <p:ext uri="{BB962C8B-B14F-4D97-AF65-F5344CB8AC3E}">
        <p14:creationId xmlns:p14="http://schemas.microsoft.com/office/powerpoint/2010/main" val="15394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FBBE4A-FCBC-4C24-0604-EA0E89B97E4C}"/>
              </a:ext>
            </a:extLst>
          </p:cNvPr>
          <p:cNvSpPr>
            <a:spLocks noGrp="1"/>
          </p:cNvSpPr>
          <p:nvPr>
            <p:ph type="title"/>
          </p:nvPr>
        </p:nvSpPr>
        <p:spPr>
          <a:xfrm>
            <a:off x="524741" y="2416028"/>
            <a:ext cx="3808268" cy="3709051"/>
          </a:xfrm>
        </p:spPr>
        <p:txBody>
          <a:bodyPr>
            <a:normAutofit fontScale="90000"/>
          </a:bodyPr>
          <a:lstStyle/>
          <a:p>
            <a:r>
              <a:rPr lang="en-GB" sz="4800" dirty="0" err="1">
                <a:solidFill>
                  <a:schemeClr val="bg1"/>
                </a:solidFill>
                <a:latin typeface="Times New Roman" panose="02020603050405020304" pitchFamily="18" charset="0"/>
                <a:cs typeface="Times New Roman" panose="02020603050405020304" pitchFamily="18" charset="0"/>
              </a:rPr>
              <a:t>Kādas</a:t>
            </a:r>
            <a:r>
              <a:rPr lang="en-GB" sz="4800" dirty="0">
                <a:solidFill>
                  <a:schemeClr val="bg1"/>
                </a:solidFill>
                <a:latin typeface="Times New Roman" panose="02020603050405020304" pitchFamily="18" charset="0"/>
                <a:cs typeface="Times New Roman" panose="02020603050405020304" pitchFamily="18" charset="0"/>
              </a:rPr>
              <a:t> </a:t>
            </a:r>
            <a:r>
              <a:rPr lang="en-GB" sz="4800" dirty="0" err="1">
                <a:solidFill>
                  <a:schemeClr val="bg1"/>
                </a:solidFill>
                <a:latin typeface="Times New Roman" panose="02020603050405020304" pitchFamily="18" charset="0"/>
                <a:cs typeface="Times New Roman" panose="02020603050405020304" pitchFamily="18" charset="0"/>
              </a:rPr>
              <a:t>īpašības</a:t>
            </a:r>
            <a:r>
              <a:rPr lang="en-GB" sz="4800" dirty="0">
                <a:solidFill>
                  <a:schemeClr val="bg1"/>
                </a:solidFill>
                <a:latin typeface="Times New Roman" panose="02020603050405020304" pitchFamily="18" charset="0"/>
                <a:cs typeface="Times New Roman" panose="02020603050405020304" pitchFamily="18" charset="0"/>
              </a:rPr>
              <a:t> </a:t>
            </a:r>
            <a:r>
              <a:rPr lang="en-GB" sz="4800" dirty="0" err="1">
                <a:solidFill>
                  <a:schemeClr val="bg1"/>
                </a:solidFill>
                <a:latin typeface="Times New Roman" panose="02020603050405020304" pitchFamily="18" charset="0"/>
                <a:cs typeface="Times New Roman" panose="02020603050405020304" pitchFamily="18" charset="0"/>
              </a:rPr>
              <a:t>piemīt</a:t>
            </a:r>
            <a:r>
              <a:rPr lang="en-GB" sz="4800" dirty="0">
                <a:solidFill>
                  <a:schemeClr val="bg1"/>
                </a:solidFill>
                <a:latin typeface="Times New Roman" panose="02020603050405020304" pitchFamily="18" charset="0"/>
                <a:cs typeface="Times New Roman" panose="02020603050405020304" pitchFamily="18" charset="0"/>
              </a:rPr>
              <a:t> </a:t>
            </a:r>
            <a:r>
              <a:rPr lang="en-GB" sz="4800" dirty="0" err="1">
                <a:solidFill>
                  <a:schemeClr val="bg1"/>
                </a:solidFill>
                <a:latin typeface="Times New Roman" panose="02020603050405020304" pitchFamily="18" charset="0"/>
                <a:cs typeface="Times New Roman" panose="02020603050405020304" pitchFamily="18" charset="0"/>
              </a:rPr>
              <a:t>ideālajiem</a:t>
            </a:r>
            <a:r>
              <a:rPr lang="en-GB" sz="4800" dirty="0">
                <a:solidFill>
                  <a:schemeClr val="bg1"/>
                </a:solidFill>
                <a:latin typeface="Times New Roman" panose="02020603050405020304" pitchFamily="18" charset="0"/>
                <a:cs typeface="Times New Roman" panose="02020603050405020304" pitchFamily="18" charset="0"/>
              </a:rPr>
              <a:t> </a:t>
            </a:r>
            <a:r>
              <a:rPr lang="en-GB" sz="4800" dirty="0" err="1">
                <a:solidFill>
                  <a:schemeClr val="bg1"/>
                </a:solidFill>
                <a:latin typeface="Times New Roman" panose="02020603050405020304" pitchFamily="18" charset="0"/>
                <a:cs typeface="Times New Roman" panose="02020603050405020304" pitchFamily="18" charset="0"/>
              </a:rPr>
              <a:t>ģimenes</a:t>
            </a:r>
            <a:r>
              <a:rPr lang="en-GB" sz="4800" dirty="0">
                <a:solidFill>
                  <a:schemeClr val="bg1"/>
                </a:solidFill>
                <a:latin typeface="Times New Roman" panose="02020603050405020304" pitchFamily="18" charset="0"/>
                <a:cs typeface="Times New Roman" panose="02020603050405020304" pitchFamily="18" charset="0"/>
              </a:rPr>
              <a:t> </a:t>
            </a:r>
            <a:r>
              <a:rPr lang="en-GB" sz="4800" dirty="0" err="1">
                <a:solidFill>
                  <a:schemeClr val="bg1"/>
                </a:solidFill>
                <a:latin typeface="Times New Roman" panose="02020603050405020304" pitchFamily="18" charset="0"/>
                <a:cs typeface="Times New Roman" panose="02020603050405020304" pitchFamily="18" charset="0"/>
              </a:rPr>
              <a:t>locekļiem</a:t>
            </a:r>
            <a:r>
              <a:rPr lang="en-GB" sz="4800" dirty="0">
                <a:solidFill>
                  <a:schemeClr val="bg1"/>
                </a:solidFill>
                <a:latin typeface="Times New Roman" panose="02020603050405020304" pitchFamily="18" charset="0"/>
                <a:cs typeface="Times New Roman" panose="02020603050405020304" pitchFamily="18" charset="0"/>
              </a:rPr>
              <a:t>?</a:t>
            </a:r>
          </a:p>
        </p:txBody>
      </p:sp>
      <p:graphicFrame>
        <p:nvGraphicFramePr>
          <p:cNvPr id="5" name="Content Placeholder 2">
            <a:extLst>
              <a:ext uri="{FF2B5EF4-FFF2-40B4-BE49-F238E27FC236}">
                <a16:creationId xmlns:a16="http://schemas.microsoft.com/office/drawing/2014/main" id="{89632241-C62B-6B93-EA3C-167C2EF68CFE}"/>
              </a:ext>
            </a:extLst>
          </p:cNvPr>
          <p:cNvGraphicFramePr>
            <a:graphicFrameLocks noGrp="1"/>
          </p:cNvGraphicFramePr>
          <p:nvPr>
            <p:ph idx="1"/>
            <p:extLst>
              <p:ext uri="{D42A27DB-BD31-4B8C-83A1-F6EECF244321}">
                <p14:modId xmlns:p14="http://schemas.microsoft.com/office/powerpoint/2010/main" val="214934624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79B093E-F87D-2857-3391-04744881A288}"/>
              </a:ext>
            </a:extLst>
          </p:cNvPr>
          <p:cNvSpPr txBox="1"/>
          <p:nvPr/>
        </p:nvSpPr>
        <p:spPr>
          <a:xfrm>
            <a:off x="459971" y="409755"/>
            <a:ext cx="4151543" cy="954107"/>
          </a:xfrm>
          <a:prstGeom prst="rect">
            <a:avLst/>
          </a:prstGeom>
          <a:noFill/>
        </p:spPr>
        <p:txBody>
          <a:bodyPr wrap="square">
            <a:spAutoFit/>
          </a:bodyPr>
          <a:lstStyle/>
          <a:p>
            <a:pPr algn="ctr"/>
            <a:r>
              <a:rPr lang="lv-LV" sz="2800" b="1" dirty="0">
                <a:solidFill>
                  <a:schemeClr val="bg1"/>
                </a:solidFill>
              </a:rPr>
              <a:t>Darbs grupās – 1. variants: </a:t>
            </a:r>
            <a:br>
              <a:rPr lang="lv-LV" sz="2800" b="1" dirty="0">
                <a:solidFill>
                  <a:schemeClr val="bg1"/>
                </a:solidFill>
              </a:rPr>
            </a:br>
            <a:r>
              <a:rPr lang="lv-LV" sz="2800" b="1" dirty="0">
                <a:solidFill>
                  <a:schemeClr val="bg1"/>
                </a:solidFill>
              </a:rPr>
              <a:t>ideālie ģimenes locekļi! </a:t>
            </a:r>
            <a:endParaRPr lang="en-GB" sz="2800" b="1" dirty="0">
              <a:solidFill>
                <a:schemeClr val="bg1"/>
              </a:solidFill>
            </a:endParaRPr>
          </a:p>
        </p:txBody>
      </p:sp>
    </p:spTree>
    <p:extLst>
      <p:ext uri="{BB962C8B-B14F-4D97-AF65-F5344CB8AC3E}">
        <p14:creationId xmlns:p14="http://schemas.microsoft.com/office/powerpoint/2010/main" val="190898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ECBF9-A3F5-B9C7-5F7F-49506325595D}"/>
              </a:ext>
            </a:extLst>
          </p:cNvPr>
          <p:cNvSpPr>
            <a:spLocks noGrp="1"/>
          </p:cNvSpPr>
          <p:nvPr>
            <p:ph type="body" idx="1"/>
          </p:nvPr>
        </p:nvSpPr>
        <p:spPr>
          <a:xfrm>
            <a:off x="839787" y="969446"/>
            <a:ext cx="5157787" cy="823912"/>
          </a:xfrm>
        </p:spPr>
        <p:txBody>
          <a:bodyPr/>
          <a:lstStyle/>
          <a:p>
            <a:pPr algn="ctr"/>
            <a:r>
              <a:rPr lang="en-GB" dirty="0" err="1">
                <a:latin typeface="Times New Roman" panose="02020603050405020304" pitchFamily="18" charset="0"/>
                <a:cs typeface="Times New Roman" panose="02020603050405020304" pitchFamily="18" charset="0"/>
              </a:rPr>
              <a:t>Ģimene</a:t>
            </a:r>
            <a:endParaRPr lang="en-GB"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0675F95-F8D9-1669-82E7-EDD8CA4F63D7}"/>
              </a:ext>
            </a:extLst>
          </p:cNvPr>
          <p:cNvSpPr>
            <a:spLocks noGrp="1"/>
          </p:cNvSpPr>
          <p:nvPr>
            <p:ph sz="half" idx="2"/>
          </p:nvPr>
        </p:nvSpPr>
        <p:spPr>
          <a:xfrm>
            <a:off x="839786" y="1952088"/>
            <a:ext cx="5157787" cy="3970540"/>
          </a:xfrm>
        </p:spPr>
        <p:txBody>
          <a:bodyPr>
            <a:normAutofit fontScale="92500" lnSpcReduction="10000"/>
          </a:bodyPr>
          <a:lstStyle/>
          <a:p>
            <a:pPr marL="0" indent="0">
              <a:buNone/>
            </a:pPr>
            <a:r>
              <a:rPr lang="en-GB" b="1" dirty="0">
                <a:latin typeface="Times New Roman" panose="02020603050405020304" pitchFamily="18" charset="0"/>
                <a:cs typeface="Times New Roman" panose="02020603050405020304" pitchFamily="18" charset="0"/>
              </a:rPr>
              <a:t>1.</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Ģimene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ceļš</a:t>
            </a:r>
            <a:r>
              <a:rPr lang="en-GB" dirty="0">
                <a:latin typeface="Times New Roman" panose="02020603050405020304" pitchFamily="18" charset="0"/>
                <a:cs typeface="Times New Roman" panose="02020603050405020304" pitchFamily="18" charset="0"/>
              </a:rPr>
              <a:t>, kuru </a:t>
            </a:r>
            <a:r>
              <a:rPr lang="en-GB" dirty="0" err="1">
                <a:latin typeface="Times New Roman" panose="02020603050405020304" pitchFamily="18" charset="0"/>
                <a:cs typeface="Times New Roman" panose="02020603050405020304" pitchFamily="18" charset="0"/>
              </a:rPr>
              <a:t>ejot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mēs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augam</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2.</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Ģimenē</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glabājas</a:t>
            </a:r>
            <a:r>
              <a:rPr lang="en-GB" dirty="0">
                <a:latin typeface="Times New Roman" panose="02020603050405020304" pitchFamily="18" charset="0"/>
                <a:cs typeface="Times New Roman" panose="02020603050405020304" pitchFamily="18" charset="0"/>
              </a:rPr>
              <a:t> mans </a:t>
            </a:r>
            <a:r>
              <a:rPr lang="en-GB" dirty="0" err="1">
                <a:latin typeface="Times New Roman" panose="02020603050405020304" pitchFamily="18" charset="0"/>
                <a:cs typeface="Times New Roman" panose="02020603050405020304" pitchFamily="18" charset="0"/>
              </a:rPr>
              <a:t>miers</a:t>
            </a:r>
            <a:r>
              <a:rPr lang="en-GB" dirty="0">
                <a:latin typeface="Times New Roman" panose="02020603050405020304" pitchFamily="18" charset="0"/>
                <a:cs typeface="Times New Roman" panose="02020603050405020304" pitchFamily="18" charset="0"/>
              </a:rPr>
              <a:t>, mana </a:t>
            </a:r>
            <a:r>
              <a:rPr lang="en-GB" dirty="0" err="1">
                <a:latin typeface="Times New Roman" panose="02020603050405020304" pitchFamily="18" charset="0"/>
                <a:cs typeface="Times New Roman" panose="02020603050405020304" pitchFamily="18" charset="0"/>
              </a:rPr>
              <a:t>pasaule</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3.</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Ģimene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mīlestība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atbalsts</a:t>
            </a:r>
            <a:r>
              <a:rPr lang="en-GB" dirty="0">
                <a:latin typeface="Times New Roman" panose="02020603050405020304" pitchFamily="18" charset="0"/>
                <a:cs typeface="Times New Roman" panose="02020603050405020304" pitchFamily="18" charset="0"/>
              </a:rPr>
              <a:t> un </a:t>
            </a:r>
            <a:r>
              <a:rPr lang="en-GB" dirty="0" err="1">
                <a:latin typeface="Times New Roman" panose="02020603050405020304" pitchFamily="18" charset="0"/>
                <a:cs typeface="Times New Roman" panose="02020603050405020304" pitchFamily="18" charset="0"/>
              </a:rPr>
              <a:t>piedošana</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4.</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Ģimene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ļoti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liela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darba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sekas</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5.</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Nesavtīgs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atbalsts</a:t>
            </a:r>
            <a:r>
              <a:rPr lang="en-GB" dirty="0">
                <a:latin typeface="Times New Roman" panose="02020603050405020304" pitchFamily="18" charset="0"/>
                <a:cs typeface="Times New Roman" panose="02020603050405020304" pitchFamily="18" charset="0"/>
              </a:rPr>
              <a:t> un </a:t>
            </a:r>
            <a:r>
              <a:rPr lang="en-GB" dirty="0" err="1">
                <a:latin typeface="Times New Roman" panose="02020603050405020304" pitchFamily="18" charset="0"/>
                <a:cs typeface="Times New Roman" panose="02020603050405020304" pitchFamily="18" charset="0"/>
              </a:rPr>
              <a:t>rūpes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vienam</a:t>
            </a:r>
            <a:r>
              <a:rPr lang="en-GB" dirty="0">
                <a:latin typeface="Times New Roman" panose="02020603050405020304" pitchFamily="18" charset="0"/>
                <a:cs typeface="Times New Roman" panose="02020603050405020304" pitchFamily="18" charset="0"/>
              </a:rPr>
              <a:t> par </a:t>
            </a:r>
            <a:r>
              <a:rPr lang="en-GB" dirty="0" err="1">
                <a:latin typeface="Times New Roman" panose="02020603050405020304" pitchFamily="18" charset="0"/>
                <a:cs typeface="Times New Roman" panose="02020603050405020304" pitchFamily="18" charset="0"/>
              </a:rPr>
              <a:t>otru</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6. </a:t>
            </a:r>
            <a:r>
              <a:rPr lang="en-GB" dirty="0" err="1">
                <a:latin typeface="Times New Roman" panose="02020603050405020304" pitchFamily="18" charset="0"/>
                <a:cs typeface="Times New Roman" panose="02020603050405020304" pitchFamily="18" charset="0"/>
              </a:rPr>
              <a:t>Ģimene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daļa</a:t>
            </a:r>
            <a:r>
              <a:rPr lang="en-GB" dirty="0">
                <a:latin typeface="Times New Roman" panose="02020603050405020304" pitchFamily="18" charset="0"/>
                <a:cs typeface="Times New Roman" panose="02020603050405020304" pitchFamily="18" charset="0"/>
              </a:rPr>
              <a:t> no </a:t>
            </a:r>
            <a:r>
              <a:rPr lang="en-GB" dirty="0" err="1">
                <a:latin typeface="Times New Roman" panose="02020603050405020304" pitchFamily="18" charset="0"/>
                <a:cs typeface="Times New Roman" panose="02020603050405020304" pitchFamily="18" charset="0"/>
              </a:rPr>
              <a:t>paradīzes</a:t>
            </a:r>
            <a:r>
              <a:rPr lang="en-GB" dirty="0">
                <a:latin typeface="Times New Roman" panose="02020603050405020304" pitchFamily="18" charset="0"/>
                <a:cs typeface="Times New Roman" panose="02020603050405020304" pitchFamily="18" charset="0"/>
              </a:rPr>
              <a:t>….</a:t>
            </a:r>
          </a:p>
        </p:txBody>
      </p:sp>
      <p:sp>
        <p:nvSpPr>
          <p:cNvPr id="6" name="Text Placeholder 5">
            <a:extLst>
              <a:ext uri="{FF2B5EF4-FFF2-40B4-BE49-F238E27FC236}">
                <a16:creationId xmlns:a16="http://schemas.microsoft.com/office/drawing/2014/main" id="{BCAA2B50-E269-E38C-900B-775E40C7C24F}"/>
              </a:ext>
            </a:extLst>
          </p:cNvPr>
          <p:cNvSpPr>
            <a:spLocks noGrp="1"/>
          </p:cNvSpPr>
          <p:nvPr>
            <p:ph type="body" sz="quarter" idx="3"/>
          </p:nvPr>
        </p:nvSpPr>
        <p:spPr>
          <a:xfrm>
            <a:off x="6194428" y="969446"/>
            <a:ext cx="5183188" cy="823912"/>
          </a:xfrm>
        </p:spPr>
        <p:txBody>
          <a:bodyPr/>
          <a:lstStyle/>
          <a:p>
            <a:pPr algn="ctr"/>
            <a:r>
              <a:rPr lang="en-GB" dirty="0" err="1">
                <a:latin typeface="Times New Roman" panose="02020603050405020304" pitchFamily="18" charset="0"/>
                <a:cs typeface="Times New Roman" panose="02020603050405020304" pitchFamily="18" charset="0"/>
              </a:rPr>
              <a:t>Mīlestība</a:t>
            </a:r>
            <a:endParaRPr lang="en-GB"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56DA2E28-B6B4-A7CE-72E7-A4076AB2B279}"/>
              </a:ext>
            </a:extLst>
          </p:cNvPr>
          <p:cNvSpPr>
            <a:spLocks noGrp="1"/>
          </p:cNvSpPr>
          <p:nvPr>
            <p:ph sz="quarter" idx="4"/>
          </p:nvPr>
        </p:nvSpPr>
        <p:spPr>
          <a:xfrm>
            <a:off x="6194427" y="1952086"/>
            <a:ext cx="5634049" cy="4352925"/>
          </a:xfrm>
        </p:spPr>
        <p:txBody>
          <a:bodyPr>
            <a:normAutofit fontScale="92500" lnSpcReduction="10000"/>
          </a:bodyPr>
          <a:lstStyle/>
          <a:p>
            <a:pPr marL="0" indent="0">
              <a:buNone/>
            </a:pPr>
            <a:r>
              <a:rPr lang="en-GB" b="1" dirty="0">
                <a:latin typeface="Times New Roman" panose="02020603050405020304" pitchFamily="18" charset="0"/>
                <a:cs typeface="Times New Roman" panose="02020603050405020304" pitchFamily="18" charset="0"/>
              </a:rPr>
              <a:t>1.</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Mēs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rīkojamies</a:t>
            </a:r>
            <a:r>
              <a:rPr lang="en-GB" dirty="0">
                <a:latin typeface="Times New Roman" panose="02020603050405020304" pitchFamily="18" charset="0"/>
                <a:cs typeface="Times New Roman" panose="02020603050405020304" pitchFamily="18" charset="0"/>
              </a:rPr>
              <a:t>, jo </a:t>
            </a:r>
            <a:r>
              <a:rPr lang="en-GB" dirty="0" err="1">
                <a:latin typeface="Times New Roman" panose="02020603050405020304" pitchFamily="18" charset="0"/>
                <a:cs typeface="Times New Roman" panose="02020603050405020304" pitchFamily="18" charset="0"/>
              </a:rPr>
              <a:t>mēs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mīlam</a:t>
            </a:r>
            <a:r>
              <a:rPr lang="en-GB" dirty="0">
                <a:latin typeface="Times New Roman" panose="02020603050405020304" pitchFamily="18" charset="0"/>
                <a:cs typeface="Times New Roman" panose="02020603050405020304" pitchFamily="18" charset="0"/>
              </a:rPr>
              <a:t>, un </a:t>
            </a:r>
            <a:r>
              <a:rPr lang="en-GB" dirty="0" err="1">
                <a:latin typeface="Times New Roman" panose="02020603050405020304" pitchFamily="18" charset="0"/>
                <a:cs typeface="Times New Roman" panose="02020603050405020304" pitchFamily="18" charset="0"/>
              </a:rPr>
              <a:t>mēs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mīlam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tāpēc</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2.</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Mīlestība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rūpes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Rūpes</a:t>
            </a:r>
            <a:r>
              <a:rPr lang="en-GB" dirty="0">
                <a:latin typeface="Times New Roman" panose="02020603050405020304" pitchFamily="18" charset="0"/>
                <a:cs typeface="Times New Roman" panose="02020603050405020304" pitchFamily="18" charset="0"/>
              </a:rPr>
              <a:t> par </a:t>
            </a:r>
            <a:r>
              <a:rPr lang="en-GB" dirty="0" err="1">
                <a:latin typeface="Times New Roman" panose="02020603050405020304" pitchFamily="18" charset="0"/>
                <a:cs typeface="Times New Roman" panose="02020603050405020304" pitchFamily="18" charset="0"/>
              </a:rPr>
              <a:t>otru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cilvēku</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3. </a:t>
            </a:r>
            <a:r>
              <a:rPr lang="en-GB" dirty="0" err="1">
                <a:latin typeface="Times New Roman" panose="02020603050405020304" pitchFamily="18" charset="0"/>
                <a:cs typeface="Times New Roman" panose="02020603050405020304" pitchFamily="18" charset="0"/>
              </a:rPr>
              <a:t>Spēja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nolikt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blakus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sabu</a:t>
            </a:r>
            <a:r>
              <a:rPr lang="en-GB" dirty="0">
                <a:latin typeface="Times New Roman" panose="02020603050405020304" pitchFamily="18" charset="0"/>
                <a:cs typeface="Times New Roman" panose="02020603050405020304" pitchFamily="18" charset="0"/>
              </a:rPr>
              <a:t> ego, </a:t>
            </a:r>
            <a:r>
              <a:rPr lang="en-GB" dirty="0" err="1">
                <a:latin typeface="Times New Roman" panose="02020603050405020304" pitchFamily="18" charset="0"/>
                <a:cs typeface="Times New Roman" panose="02020603050405020304" pitchFamily="18" charset="0"/>
              </a:rPr>
              <a:t>palīdzētu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otram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cilvēkam</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4.</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Mīlestība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nozīmē</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atbalstu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rūpes</a:t>
            </a:r>
            <a:r>
              <a:rPr lang="en-GB" dirty="0">
                <a:latin typeface="Times New Roman" panose="02020603050405020304" pitchFamily="18" charset="0"/>
                <a:cs typeface="Times New Roman" panose="02020603050405020304" pitchFamily="18" charset="0"/>
              </a:rPr>
              <a:t> un </a:t>
            </a:r>
            <a:r>
              <a:rPr lang="en-GB" dirty="0" err="1">
                <a:latin typeface="Times New Roman" panose="02020603050405020304" pitchFamily="18" charset="0"/>
                <a:cs typeface="Times New Roman" panose="02020603050405020304" pitchFamily="18" charset="0"/>
              </a:rPr>
              <a:t>sapratni</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5.</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Spēja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būt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blakus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priekos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bēdās</a:t>
            </a:r>
            <a:r>
              <a:rPr lang="en-GB" dirty="0">
                <a:latin typeface="Times New Roman" panose="02020603050405020304" pitchFamily="18" charset="0"/>
                <a:cs typeface="Times New Roman" panose="02020603050405020304" pitchFamily="18" charset="0"/>
              </a:rPr>
              <a:t>…..</a:t>
            </a:r>
          </a:p>
          <a:p>
            <a:pPr marL="0" indent="0">
              <a:buNone/>
            </a:pPr>
            <a:r>
              <a:rPr lang="en-GB" b="1" dirty="0">
                <a:latin typeface="Times New Roman" panose="02020603050405020304" pitchFamily="18" charset="0"/>
                <a:cs typeface="Times New Roman" panose="02020603050405020304" pitchFamily="18" charset="0"/>
              </a:rPr>
              <a:t>6.</a:t>
            </a:r>
            <a:r>
              <a:rPr lang="lv-LV"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Patīkamu</a:t>
            </a:r>
            <a:r>
              <a:rPr lang="en-GB" dirty="0">
                <a:latin typeface="Times New Roman" panose="02020603050405020304" pitchFamily="18" charset="0"/>
                <a:cs typeface="Times New Roman" panose="02020603050405020304" pitchFamily="18" charset="0"/>
              </a:rPr>
              <a:t> un </a:t>
            </a:r>
            <a:r>
              <a:rPr lang="en-GB" dirty="0" err="1">
                <a:latin typeface="Times New Roman" panose="02020603050405020304" pitchFamily="18" charset="0"/>
                <a:cs typeface="Times New Roman" panose="02020603050405020304" pitchFamily="18" charset="0"/>
              </a:rPr>
              <a:t>siltu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sajūtu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laipnu</a:t>
            </a:r>
            <a:r>
              <a:rPr lang="en-GB" dirty="0">
                <a:latin typeface="Times New Roman" panose="02020603050405020304" pitchFamily="18" charset="0"/>
                <a:cs typeface="Times New Roman" panose="02020603050405020304" pitchFamily="18" charset="0"/>
              </a:rPr>
              <a:t> un </a:t>
            </a:r>
            <a:r>
              <a:rPr lang="en-GB" dirty="0"/>
              <a:t>….</a:t>
            </a:r>
          </a:p>
        </p:txBody>
      </p:sp>
      <p:sp>
        <p:nvSpPr>
          <p:cNvPr id="2" name="TextBox 1">
            <a:extLst>
              <a:ext uri="{FF2B5EF4-FFF2-40B4-BE49-F238E27FC236}">
                <a16:creationId xmlns:a16="http://schemas.microsoft.com/office/drawing/2014/main" id="{D961C7EC-63DB-39F8-CF48-938F42EE83D8}"/>
              </a:ext>
            </a:extLst>
          </p:cNvPr>
          <p:cNvSpPr txBox="1"/>
          <p:nvPr/>
        </p:nvSpPr>
        <p:spPr>
          <a:xfrm>
            <a:off x="1040236" y="446226"/>
            <a:ext cx="9328558" cy="523220"/>
          </a:xfrm>
          <a:prstGeom prst="rect">
            <a:avLst/>
          </a:prstGeom>
          <a:noFill/>
        </p:spPr>
        <p:txBody>
          <a:bodyPr wrap="square">
            <a:spAutoFit/>
          </a:bodyPr>
          <a:lstStyle/>
          <a:p>
            <a:pPr algn="ctr"/>
            <a:r>
              <a:rPr lang="lv-LV" sz="2800" b="1" dirty="0"/>
              <a:t>Darbs grupās – 2. variants: Citātu atlase</a:t>
            </a:r>
            <a:endParaRPr lang="en-GB" sz="2800" b="1" dirty="0"/>
          </a:p>
        </p:txBody>
      </p:sp>
    </p:spTree>
    <p:extLst>
      <p:ext uri="{BB962C8B-B14F-4D97-AF65-F5344CB8AC3E}">
        <p14:creationId xmlns:p14="http://schemas.microsoft.com/office/powerpoint/2010/main" val="303716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GB"/>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GB"/>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GB"/>
            </a:p>
          </p:txBody>
        </p:sp>
      </p:grpSp>
      <p:sp>
        <p:nvSpPr>
          <p:cNvPr id="2" name="Title 1">
            <a:extLst>
              <a:ext uri="{FF2B5EF4-FFF2-40B4-BE49-F238E27FC236}">
                <a16:creationId xmlns:a16="http://schemas.microsoft.com/office/drawing/2014/main" id="{D957F20B-91CF-3815-A4A2-CC620E4DC486}"/>
              </a:ext>
            </a:extLst>
          </p:cNvPr>
          <p:cNvSpPr>
            <a:spLocks noGrp="1"/>
          </p:cNvSpPr>
          <p:nvPr>
            <p:ph type="title"/>
          </p:nvPr>
        </p:nvSpPr>
        <p:spPr>
          <a:xfrm>
            <a:off x="535020" y="2827176"/>
            <a:ext cx="2780271" cy="2964024"/>
          </a:xfrm>
        </p:spPr>
        <p:txBody>
          <a:bodyPr>
            <a:normAutofit/>
          </a:bodyPr>
          <a:lstStyle/>
          <a:p>
            <a:r>
              <a:rPr lang="en-GB" sz="4000" dirty="0" err="1">
                <a:solidFill>
                  <a:srgbClr val="FFFFFF"/>
                </a:solidFill>
                <a:latin typeface="Times New Roman" panose="02020603050405020304" pitchFamily="18" charset="0"/>
                <a:cs typeface="Times New Roman" panose="02020603050405020304" pitchFamily="18" charset="0"/>
              </a:rPr>
              <a:t>Balsosim</a:t>
            </a:r>
            <a:r>
              <a:rPr lang="en-GB" sz="4000" dirty="0">
                <a:solidFill>
                  <a:srgbClr val="FFFFFF"/>
                </a:solidFill>
                <a:latin typeface="Times New Roman" panose="02020603050405020304" pitchFamily="18" charset="0"/>
                <a:cs typeface="Times New Roman" panose="02020603050405020304" pitchFamily="18" charset="0"/>
              </a:rPr>
              <a:t> par </a:t>
            </a:r>
            <a:r>
              <a:rPr lang="en-GB" sz="4000" dirty="0" err="1">
                <a:solidFill>
                  <a:srgbClr val="FFFFFF"/>
                </a:solidFill>
                <a:latin typeface="Times New Roman" panose="02020603050405020304" pitchFamily="18" charset="0"/>
                <a:cs typeface="Times New Roman" panose="02020603050405020304" pitchFamily="18" charset="0"/>
              </a:rPr>
              <a:t>labāko</a:t>
            </a:r>
            <a:r>
              <a:rPr lang="en-GB" sz="4000" dirty="0">
                <a:solidFill>
                  <a:srgbClr val="FFFFFF"/>
                </a:solidFill>
                <a:latin typeface="Times New Roman" panose="02020603050405020304" pitchFamily="18" charset="0"/>
                <a:cs typeface="Times New Roman" panose="02020603050405020304" pitchFamily="18" charset="0"/>
              </a:rPr>
              <a:t> </a:t>
            </a:r>
            <a:r>
              <a:rPr lang="en-GB" sz="4000" dirty="0" err="1">
                <a:solidFill>
                  <a:srgbClr val="FFFFFF"/>
                </a:solidFill>
                <a:latin typeface="Times New Roman" panose="02020603050405020304" pitchFamily="18" charset="0"/>
                <a:cs typeface="Times New Roman" panose="02020603050405020304" pitchFamily="18" charset="0"/>
              </a:rPr>
              <a:t>citātu</a:t>
            </a:r>
            <a:r>
              <a:rPr lang="en-GB" sz="4000" dirty="0">
                <a:solidFill>
                  <a:srgbClr val="FFFFFF"/>
                </a:solidFill>
                <a:latin typeface="Times New Roman" panose="02020603050405020304" pitchFamily="18" charset="0"/>
                <a:cs typeface="Times New Roman" panose="02020603050405020304" pitchFamily="18" charset="0"/>
              </a:rPr>
              <a:t> par </a:t>
            </a:r>
            <a:r>
              <a:rPr lang="en-GB" sz="4000" dirty="0" err="1">
                <a:solidFill>
                  <a:srgbClr val="FFFFFF"/>
                </a:solidFill>
                <a:latin typeface="Times New Roman" panose="02020603050405020304" pitchFamily="18" charset="0"/>
                <a:cs typeface="Times New Roman" panose="02020603050405020304" pitchFamily="18" charset="0"/>
              </a:rPr>
              <a:t>ģimeni</a:t>
            </a:r>
            <a:r>
              <a:rPr lang="en-GB" sz="4000" dirty="0">
                <a:solidFill>
                  <a:srgbClr val="FFFFFF"/>
                </a:solidFill>
                <a:latin typeface="Times New Roman" panose="02020603050405020304" pitchFamily="18" charset="0"/>
                <a:cs typeface="Times New Roman" panose="02020603050405020304" pitchFamily="18" charset="0"/>
              </a:rPr>
              <a:t> un </a:t>
            </a:r>
            <a:r>
              <a:rPr lang="en-GB" sz="4000" dirty="0" err="1">
                <a:solidFill>
                  <a:srgbClr val="FFFFFF"/>
                </a:solidFill>
                <a:latin typeface="Times New Roman" panose="02020603050405020304" pitchFamily="18" charset="0"/>
                <a:cs typeface="Times New Roman" panose="02020603050405020304" pitchFamily="18" charset="0"/>
              </a:rPr>
              <a:t>mīlestību</a:t>
            </a:r>
            <a:r>
              <a:rPr lang="en-GB" sz="4000" dirty="0">
                <a:solidFill>
                  <a:srgbClr val="FFFFFF"/>
                </a:solidFill>
                <a:latin typeface="Times New Roman" panose="02020603050405020304" pitchFamily="18" charset="0"/>
                <a:cs typeface="Times New Roman" panose="02020603050405020304" pitchFamily="18" charset="0"/>
              </a:rPr>
              <a:t> </a:t>
            </a:r>
          </a:p>
        </p:txBody>
      </p:sp>
      <p:graphicFrame>
        <p:nvGraphicFramePr>
          <p:cNvPr id="5" name="Content Placeholder 2">
            <a:extLst>
              <a:ext uri="{FF2B5EF4-FFF2-40B4-BE49-F238E27FC236}">
                <a16:creationId xmlns:a16="http://schemas.microsoft.com/office/drawing/2014/main" id="{5E291E7E-9591-2BD0-78B8-8652B46D811A}"/>
              </a:ext>
            </a:extLst>
          </p:cNvPr>
          <p:cNvGraphicFramePr>
            <a:graphicFrameLocks noGrp="1"/>
          </p:cNvGraphicFramePr>
          <p:nvPr>
            <p:ph idx="1"/>
            <p:extLst>
              <p:ext uri="{D42A27DB-BD31-4B8C-83A1-F6EECF244321}">
                <p14:modId xmlns:p14="http://schemas.microsoft.com/office/powerpoint/2010/main" val="90787947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ABBFCEE-3F26-E558-A099-F22377A5AAEC}"/>
              </a:ext>
            </a:extLst>
          </p:cNvPr>
          <p:cNvSpPr txBox="1"/>
          <p:nvPr/>
        </p:nvSpPr>
        <p:spPr>
          <a:xfrm>
            <a:off x="641090" y="374302"/>
            <a:ext cx="2441135" cy="1384995"/>
          </a:xfrm>
          <a:prstGeom prst="rect">
            <a:avLst/>
          </a:prstGeom>
          <a:noFill/>
        </p:spPr>
        <p:txBody>
          <a:bodyPr wrap="square">
            <a:spAutoFit/>
          </a:bodyPr>
          <a:lstStyle/>
          <a:p>
            <a:pPr algn="ctr"/>
            <a:r>
              <a:rPr lang="lv-LV" sz="2800" b="1" dirty="0">
                <a:solidFill>
                  <a:schemeClr val="bg1"/>
                </a:solidFill>
              </a:rPr>
              <a:t>Darbs grupās – 2. variants: Citātu atlase</a:t>
            </a:r>
            <a:endParaRPr lang="en-GB" sz="2800" b="1" dirty="0">
              <a:solidFill>
                <a:schemeClr val="bg1"/>
              </a:solidFill>
            </a:endParaRPr>
          </a:p>
        </p:txBody>
      </p:sp>
    </p:spTree>
    <p:extLst>
      <p:ext uri="{BB962C8B-B14F-4D97-AF65-F5344CB8AC3E}">
        <p14:creationId xmlns:p14="http://schemas.microsoft.com/office/powerpoint/2010/main" val="405663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5FD2AC-3B68-718E-CF6F-DD22E53D31B4}"/>
              </a:ext>
            </a:extLst>
          </p:cNvPr>
          <p:cNvSpPr>
            <a:spLocks noGrp="1"/>
          </p:cNvSpPr>
          <p:nvPr>
            <p:ph type="title"/>
          </p:nvPr>
        </p:nvSpPr>
        <p:spPr>
          <a:xfrm>
            <a:off x="9176084" y="1702469"/>
            <a:ext cx="2596815" cy="3453062"/>
          </a:xfrm>
        </p:spPr>
        <p:txBody>
          <a:bodyPr>
            <a:normAutofit/>
          </a:bodyPr>
          <a:lstStyle/>
          <a:p>
            <a:pPr algn="ctr"/>
            <a:r>
              <a:rPr lang="en-GB" sz="2800" dirty="0" err="1">
                <a:latin typeface="Times New Roman" panose="02020603050405020304" pitchFamily="18" charset="0"/>
                <a:cs typeface="Times New Roman" panose="02020603050405020304" pitchFamily="18" charset="0"/>
              </a:rPr>
              <a:t>Ideju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zirneklis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kādas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ir</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labās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ģimenes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svarīgākās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īpašības</a:t>
            </a:r>
            <a:r>
              <a:rPr lang="en-GB" sz="2800" dirty="0">
                <a:latin typeface="Times New Roman" panose="02020603050405020304" pitchFamily="18" charset="0"/>
                <a:cs typeface="Times New Roman" panose="02020603050405020304" pitchFamily="18" charset="0"/>
              </a:rPr>
              <a:t>, kas tik </a:t>
            </a:r>
            <a:r>
              <a:rPr lang="en-GB" sz="2800" dirty="0" err="1">
                <a:latin typeface="Times New Roman" panose="02020603050405020304" pitchFamily="18" charset="0"/>
                <a:cs typeface="Times New Roman" panose="02020603050405020304" pitchFamily="18" charset="0"/>
              </a:rPr>
              <a:t>izceltas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refleksijā</a:t>
            </a:r>
            <a:r>
              <a:rPr lang="en-GB" sz="2800" dirty="0">
                <a:latin typeface="Times New Roman" panose="02020603050405020304" pitchFamily="18" charset="0"/>
                <a:cs typeface="Times New Roman" panose="02020603050405020304" pitchFamily="18" charset="0"/>
              </a:rPr>
              <a:t> un </a:t>
            </a:r>
            <a:r>
              <a:rPr lang="en-GB" sz="2800" dirty="0" err="1">
                <a:latin typeface="Times New Roman" panose="02020603050405020304" pitchFamily="18" charset="0"/>
                <a:cs typeface="Times New Roman" panose="02020603050405020304" pitchFamily="18" charset="0"/>
              </a:rPr>
              <a:t>citātos</a:t>
            </a:r>
            <a:r>
              <a:rPr lang="en-GB" sz="2800" dirty="0">
                <a:latin typeface="Times New Roman" panose="02020603050405020304" pitchFamily="18" charset="0"/>
                <a:cs typeface="Times New Roman" panose="02020603050405020304" pitchFamily="18" charset="0"/>
              </a:rPr>
              <a:t>? </a:t>
            </a:r>
          </a:p>
        </p:txBody>
      </p:sp>
      <p:graphicFrame>
        <p:nvGraphicFramePr>
          <p:cNvPr id="10" name="Diagram 9">
            <a:extLst>
              <a:ext uri="{FF2B5EF4-FFF2-40B4-BE49-F238E27FC236}">
                <a16:creationId xmlns:a16="http://schemas.microsoft.com/office/drawing/2014/main" id="{A692C51B-8C1E-0D7F-C830-DE849B848251}"/>
              </a:ext>
            </a:extLst>
          </p:cNvPr>
          <p:cNvGraphicFramePr/>
          <p:nvPr>
            <p:extLst>
              <p:ext uri="{D42A27DB-BD31-4B8C-83A1-F6EECF244321}">
                <p14:modId xmlns:p14="http://schemas.microsoft.com/office/powerpoint/2010/main" val="1020463940"/>
              </p:ext>
            </p:extLst>
          </p:nvPr>
        </p:nvGraphicFramePr>
        <p:xfrm>
          <a:off x="174770" y="256675"/>
          <a:ext cx="10092177" cy="660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24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amily sitting on a couch&#10;&#10;Description automatically generated with low confidence">
            <a:extLst>
              <a:ext uri="{FF2B5EF4-FFF2-40B4-BE49-F238E27FC236}">
                <a16:creationId xmlns:a16="http://schemas.microsoft.com/office/drawing/2014/main" id="{1EC2460D-1E5F-2269-2C03-66707F7ADB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359" b="3372"/>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1E023-093B-795D-71CB-01EE1334416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lv-LV" sz="3600" dirty="0">
                <a:solidFill>
                  <a:schemeClr val="tx1">
                    <a:lumMod val="85000"/>
                    <a:lumOff val="15000"/>
                  </a:schemeClr>
                </a:solidFill>
                <a:latin typeface="Times New Roman" panose="02020603050405020304" pitchFamily="18" charset="0"/>
                <a:cs typeface="Times New Roman" panose="02020603050405020304" pitchFamily="18" charset="0"/>
              </a:rPr>
              <a:t>2. aktivitātē: </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Kas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varētu</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apgrūtināt</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attiecības</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ģimenē</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cxnSp>
        <p:nvCxnSpPr>
          <p:cNvPr id="34" name="Straight Connector 3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549075"/>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6" ma:contentTypeDescription="Create a new document." ma:contentTypeScope="" ma:versionID="571b03ae4377786757485918a54e474a">
  <xsd:schema xmlns:xsd="http://www.w3.org/2001/XMLSchema" xmlns:xs="http://www.w3.org/2001/XMLSchema" xmlns:p="http://schemas.microsoft.com/office/2006/metadata/properties" xmlns:ns2="bcd8bb90-b1cb-4fe5-8892-66ea2dba031d" xmlns:ns3="42849b6b-6ccc-423c-92da-67f4062e2063" targetNamespace="http://schemas.microsoft.com/office/2006/metadata/properties" ma:root="true" ma:fieldsID="639a6aa6a6d3da091d81b4fa4e441d15" ns2:_="" ns3:_="">
    <xsd:import namespace="bcd8bb90-b1cb-4fe5-8892-66ea2dba031d"/>
    <xsd:import namespace="42849b6b-6ccc-423c-92da-67f4062e2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849b6b-6ccc-423c-92da-67f4062e20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85402-e8ca-4c71-ae72-366be4a03c8e}" ma:internalName="TaxCatchAll" ma:showField="CatchAllData" ma:web="42849b6b-6ccc-423c-92da-67f4062e2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d8bb90-b1cb-4fe5-8892-66ea2dba031d">
      <Terms xmlns="http://schemas.microsoft.com/office/infopath/2007/PartnerControls"/>
    </lcf76f155ced4ddcb4097134ff3c332f>
    <TaxCatchAll xmlns="42849b6b-6ccc-423c-92da-67f4062e2063" xsi:nil="true"/>
  </documentManagement>
</p:properties>
</file>

<file path=customXml/itemProps1.xml><?xml version="1.0" encoding="utf-8"?>
<ds:datastoreItem xmlns:ds="http://schemas.openxmlformats.org/officeDocument/2006/customXml" ds:itemID="{273C0561-0ED2-48C7-A9B8-EB3FF5ACE6A2}">
  <ds:schemaRefs>
    <ds:schemaRef ds:uri="http://schemas.microsoft.com/sharepoint/v3/contenttype/forms"/>
  </ds:schemaRefs>
</ds:datastoreItem>
</file>

<file path=customXml/itemProps2.xml><?xml version="1.0" encoding="utf-8"?>
<ds:datastoreItem xmlns:ds="http://schemas.openxmlformats.org/officeDocument/2006/customXml" ds:itemID="{5991EE4B-86C3-4DCE-9FCC-DB700E202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42849b6b-6ccc-423c-92da-67f4062e2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F6E863-549E-4B8A-AB5C-B50BE4193B78}">
  <ds:schemaRefs>
    <ds:schemaRef ds:uri="42849b6b-6ccc-423c-92da-67f4062e2063"/>
    <ds:schemaRef ds:uri="bcd8bb90-b1cb-4fe5-8892-66ea2dba031d"/>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414</TotalTime>
  <Words>772</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dizains</vt:lpstr>
      <vt:lpstr>10. klase 2. modulis: Plaukstošas attiecības   Tēma: Ar ko kopā es esmu? (Neizvēlētās attiecības) 3. nodarbība: Manas attiecības ģimenē</vt:lpstr>
      <vt:lpstr>PowerPoint Presentation</vt:lpstr>
      <vt:lpstr>PowerPoint Presentation</vt:lpstr>
      <vt:lpstr>PowerPoint Presentation</vt:lpstr>
      <vt:lpstr>Kādas īpašības piemīt ideālajiem ģimenes locekļiem?</vt:lpstr>
      <vt:lpstr>PowerPoint Presentation</vt:lpstr>
      <vt:lpstr>Balsosim par labāko citātu par ģimeni un mīlestību </vt:lpstr>
      <vt:lpstr>Ideju zirneklis –kādas ir labās ģimenes svarīgākās īpašības, kas tik izceltas refleksijā un citātos? </vt:lpstr>
      <vt:lpstr>2. aktivitātē: Kas varētu apgrūtināt attiecības ģimenē?</vt:lpstr>
      <vt:lpstr>Piecas mīlestības valodas</vt:lpstr>
      <vt:lpstr>Ko darītu laba ģimene?</vt:lpstr>
      <vt:lpstr>Dziesma “Vārdi, vārdi, vārdi”. (Ivo Fomins, Tomass Kleins)</vt:lpstr>
      <vt:lpstr>Ģimenes tradīcijas</vt:lpstr>
      <vt:lpstr>Refleksija - uzlabojot attiecības ģimenē</vt:lpstr>
      <vt:lpstr>Tikumiskās audzināšanas programma «e-TAP+»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Manuels Hoakins Fernandess-Gonsaless</cp:lastModifiedBy>
  <cp:revision>32</cp:revision>
  <dcterms:created xsi:type="dcterms:W3CDTF">2021-06-29T10:55:51Z</dcterms:created>
  <dcterms:modified xsi:type="dcterms:W3CDTF">2023-11-06T07:54:56Z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y fmtid="{D5CDD505-2E9C-101B-9397-08002B2CF9AE}" pid="3" name="MediaServiceImageTags">
    <vt:lpwstr/>
  </property>
</Properties>
</file>