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9" r:id="rId7"/>
    <p:sldId id="264" r:id="rId8"/>
    <p:sldId id="266" r:id="rId9"/>
    <p:sldId id="263" r:id="rId10"/>
    <p:sldId id="269" r:id="rId11"/>
    <p:sldId id="257" r:id="rId12"/>
    <p:sldId id="268" r:id="rId13"/>
    <p:sldId id="260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8135D-0306-45E0-A4C5-0A10BFB57745}" v="1" dt="2023-10-26T16:26:23.385"/>
    <p1510:client id="{A1447F39-5A48-48D6-BCC7-797E9F3BE8BE}" v="1" dt="2023-10-20T16:01:17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s Mūrnieks" userId="S::murnieks@edu.lu.lv::3e8de971-bca6-4a40-98d7-345a6aeb0e19" providerId="AD" clId="Web-{0F203819-E481-4385-82C1-BABF93CAF574}"/>
    <pc:docChg chg="modSld">
      <pc:chgData name="Andrejs Mūrnieks" userId="S::murnieks@edu.lu.lv::3e8de971-bca6-4a40-98d7-345a6aeb0e19" providerId="AD" clId="Web-{0F203819-E481-4385-82C1-BABF93CAF574}" dt="2023-02-17T18:15:15.024" v="6" actId="14100"/>
      <pc:docMkLst>
        <pc:docMk/>
      </pc:docMkLst>
      <pc:sldChg chg="modSp">
        <pc:chgData name="Andrejs Mūrnieks" userId="S::murnieks@edu.lu.lv::3e8de971-bca6-4a40-98d7-345a6aeb0e19" providerId="AD" clId="Web-{0F203819-E481-4385-82C1-BABF93CAF574}" dt="2023-02-17T18:14:32.023" v="5" actId="14100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0F203819-E481-4385-82C1-BABF93CAF574}" dt="2023-02-17T18:14:18.960" v="2" actId="20577"/>
          <ac:spMkLst>
            <pc:docMk/>
            <pc:sldMk cId="1230155545" sldId="257"/>
            <ac:spMk id="3" creationId="{6332C34D-5735-47D5-B218-A0A68ADE6AD5}"/>
          </ac:spMkLst>
        </pc:spChg>
        <pc:picChg chg="mod">
          <ac:chgData name="Andrejs Mūrnieks" userId="S::murnieks@edu.lu.lv::3e8de971-bca6-4a40-98d7-345a6aeb0e19" providerId="AD" clId="Web-{0F203819-E481-4385-82C1-BABF93CAF574}" dt="2023-02-17T18:14:25.507" v="4" actId="14100"/>
          <ac:picMkLst>
            <pc:docMk/>
            <pc:sldMk cId="1230155545" sldId="257"/>
            <ac:picMk id="6" creationId="{18CEAB90-591A-C7BC-C7D3-3CF980F4F5C3}"/>
          </ac:picMkLst>
        </pc:picChg>
        <pc:picChg chg="mod">
          <ac:chgData name="Andrejs Mūrnieks" userId="S::murnieks@edu.lu.lv::3e8de971-bca6-4a40-98d7-345a6aeb0e19" providerId="AD" clId="Web-{0F203819-E481-4385-82C1-BABF93CAF574}" dt="2023-02-17T18:14:32.023" v="5" actId="14100"/>
          <ac:picMkLst>
            <pc:docMk/>
            <pc:sldMk cId="1230155545" sldId="257"/>
            <ac:picMk id="7" creationId="{47FA1929-4CF0-D74E-7289-F791707938F2}"/>
          </ac:picMkLst>
        </pc:picChg>
      </pc:sldChg>
      <pc:sldChg chg="modSp">
        <pc:chgData name="Andrejs Mūrnieks" userId="S::murnieks@edu.lu.lv::3e8de971-bca6-4a40-98d7-345a6aeb0e19" providerId="AD" clId="Web-{0F203819-E481-4385-82C1-BABF93CAF574}" dt="2023-02-17T18:15:15.024" v="6" actId="14100"/>
        <pc:sldMkLst>
          <pc:docMk/>
          <pc:sldMk cId="351169838" sldId="268"/>
        </pc:sldMkLst>
        <pc:spChg chg="mod">
          <ac:chgData name="Andrejs Mūrnieks" userId="S::murnieks@edu.lu.lv::3e8de971-bca6-4a40-98d7-345a6aeb0e19" providerId="AD" clId="Web-{0F203819-E481-4385-82C1-BABF93CAF574}" dt="2023-02-17T18:15:15.024" v="6" actId="14100"/>
          <ac:spMkLst>
            <pc:docMk/>
            <pc:sldMk cId="351169838" sldId="268"/>
            <ac:spMk id="5" creationId="{648F18D6-83C9-C018-9139-30E0F863C2CB}"/>
          </ac:spMkLst>
        </pc:spChg>
      </pc:sldChg>
    </pc:docChg>
  </pc:docChgLst>
  <pc:docChgLst>
    <pc:chgData name="Manuels Hoakins Fernandess-Gonsaless" userId="S::mf08052@edu.lu.lv::90e28fec-564e-43b0-9c13-1b12e1cad7dc" providerId="AD" clId="Web-{5058135D-0306-45E0-A4C5-0A10BFB57745}"/>
    <pc:docChg chg="modSld">
      <pc:chgData name="Manuels Hoakins Fernandess-Gonsaless" userId="S::mf08052@edu.lu.lv::90e28fec-564e-43b0-9c13-1b12e1cad7dc" providerId="AD" clId="Web-{5058135D-0306-45E0-A4C5-0A10BFB57745}" dt="2023-10-26T16:26:23.385" v="0" actId="20577"/>
      <pc:docMkLst>
        <pc:docMk/>
      </pc:docMkLst>
      <pc:sldChg chg="modSp">
        <pc:chgData name="Manuels Hoakins Fernandess-Gonsaless" userId="S::mf08052@edu.lu.lv::90e28fec-564e-43b0-9c13-1b12e1cad7dc" providerId="AD" clId="Web-{5058135D-0306-45E0-A4C5-0A10BFB57745}" dt="2023-10-26T16:26:23.385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5058135D-0306-45E0-A4C5-0A10BFB57745}" dt="2023-10-26T16:26:23.385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Andrejs Mūrnieks" userId="S::murnieks@edu.lu.lv::3e8de971-bca6-4a40-98d7-345a6aeb0e19" providerId="AD" clId="Web-{2C75C876-4BDF-4599-B7CF-EDF8C5F52AC0}"/>
    <pc:docChg chg="addSld modSld">
      <pc:chgData name="Andrejs Mūrnieks" userId="S::murnieks@edu.lu.lv::3e8de971-bca6-4a40-98d7-345a6aeb0e19" providerId="AD" clId="Web-{2C75C876-4BDF-4599-B7CF-EDF8C5F52AC0}" dt="2023-02-15T17:04:55.281" v="449"/>
      <pc:docMkLst>
        <pc:docMk/>
      </pc:docMkLst>
      <pc:sldChg chg="addSp modSp addAnim delAnim modAnim">
        <pc:chgData name="Andrejs Mūrnieks" userId="S::murnieks@edu.lu.lv::3e8de971-bca6-4a40-98d7-345a6aeb0e19" providerId="AD" clId="Web-{2C75C876-4BDF-4599-B7CF-EDF8C5F52AC0}" dt="2023-02-15T16:27:39.528" v="355" actId="14100"/>
        <pc:sldMkLst>
          <pc:docMk/>
          <pc:sldMk cId="643494244" sldId="259"/>
        </pc:sldMkLst>
        <pc:spChg chg="mod">
          <ac:chgData name="Andrejs Mūrnieks" userId="S::murnieks@edu.lu.lv::3e8de971-bca6-4a40-98d7-345a6aeb0e19" providerId="AD" clId="Web-{2C75C876-4BDF-4599-B7CF-EDF8C5F52AC0}" dt="2023-02-15T16:27:39.528" v="355" actId="14100"/>
          <ac:spMkLst>
            <pc:docMk/>
            <pc:sldMk cId="643494244" sldId="259"/>
            <ac:spMk id="2" creationId="{113EC399-75D5-46C3-9B45-FE17252B0780}"/>
          </ac:spMkLst>
        </pc:spChg>
        <pc:spChg chg="add mod">
          <ac:chgData name="Andrejs Mūrnieks" userId="S::murnieks@edu.lu.lv::3e8de971-bca6-4a40-98d7-345a6aeb0e19" providerId="AD" clId="Web-{2C75C876-4BDF-4599-B7CF-EDF8C5F52AC0}" dt="2023-02-15T16:25:22.134" v="353" actId="20577"/>
          <ac:spMkLst>
            <pc:docMk/>
            <pc:sldMk cId="643494244" sldId="259"/>
            <ac:spMk id="3" creationId="{B329DC48-9BC7-2203-332A-D27EF2D7891E}"/>
          </ac:spMkLst>
        </pc:spChg>
        <pc:spChg chg="add mod">
          <ac:chgData name="Andrejs Mūrnieks" userId="S::murnieks@edu.lu.lv::3e8de971-bca6-4a40-98d7-345a6aeb0e19" providerId="AD" clId="Web-{2C75C876-4BDF-4599-B7CF-EDF8C5F52AC0}" dt="2023-02-15T16:25:27.884" v="354" actId="1076"/>
          <ac:spMkLst>
            <pc:docMk/>
            <pc:sldMk cId="643494244" sldId="259"/>
            <ac:spMk id="4" creationId="{DFDE7056-380C-59AD-16F3-1707832ADD1C}"/>
          </ac:spMkLst>
        </pc:spChg>
        <pc:graphicFrameChg chg="mod modGraphic">
          <ac:chgData name="Andrejs Mūrnieks" userId="S::murnieks@edu.lu.lv::3e8de971-bca6-4a40-98d7-345a6aeb0e19" providerId="AD" clId="Web-{2C75C876-4BDF-4599-B7CF-EDF8C5F52AC0}" dt="2023-02-15T16:24:53.477" v="344"/>
          <ac:graphicFrameMkLst>
            <pc:docMk/>
            <pc:sldMk cId="643494244" sldId="259"/>
            <ac:graphicFrameMk id="7" creationId="{38FC64CB-9832-AEA8-576E-722F0AD52F81}"/>
          </ac:graphicFrameMkLst>
        </pc:graphicFrameChg>
      </pc:sldChg>
      <pc:sldChg chg="modSp">
        <pc:chgData name="Andrejs Mūrnieks" userId="S::murnieks@edu.lu.lv::3e8de971-bca6-4a40-98d7-345a6aeb0e19" providerId="AD" clId="Web-{2C75C876-4BDF-4599-B7CF-EDF8C5F52AC0}" dt="2023-02-15T16:29:34.594" v="361" actId="20577"/>
        <pc:sldMkLst>
          <pc:docMk/>
          <pc:sldMk cId="3788638277" sldId="260"/>
        </pc:sldMkLst>
        <pc:spChg chg="mod">
          <ac:chgData name="Andrejs Mūrnieks" userId="S::murnieks@edu.lu.lv::3e8de971-bca6-4a40-98d7-345a6aeb0e19" providerId="AD" clId="Web-{2C75C876-4BDF-4599-B7CF-EDF8C5F52AC0}" dt="2023-02-15T16:29:25.906" v="358" actId="20577"/>
          <ac:spMkLst>
            <pc:docMk/>
            <pc:sldMk cId="3788638277" sldId="260"/>
            <ac:spMk id="2" creationId="{1432239A-B426-1859-CD46-EB3190273BF9}"/>
          </ac:spMkLst>
        </pc:spChg>
        <pc:spChg chg="mod">
          <ac:chgData name="Andrejs Mūrnieks" userId="S::murnieks@edu.lu.lv::3e8de971-bca6-4a40-98d7-345a6aeb0e19" providerId="AD" clId="Web-{2C75C876-4BDF-4599-B7CF-EDF8C5F52AC0}" dt="2023-02-15T16:29:34.594" v="361" actId="20577"/>
          <ac:spMkLst>
            <pc:docMk/>
            <pc:sldMk cId="3788638277" sldId="260"/>
            <ac:spMk id="3" creationId="{9E000880-7888-2294-1C2F-C078F5C51CFA}"/>
          </ac:spMkLst>
        </pc:spChg>
      </pc:sldChg>
      <pc:sldChg chg="modSp addAnim modAnim">
        <pc:chgData name="Andrejs Mūrnieks" userId="S::murnieks@edu.lu.lv::3e8de971-bca6-4a40-98d7-345a6aeb0e19" providerId="AD" clId="Web-{2C75C876-4BDF-4599-B7CF-EDF8C5F52AC0}" dt="2023-02-15T17:04:55.281" v="449"/>
        <pc:sldMkLst>
          <pc:docMk/>
          <pc:sldMk cId="939315675" sldId="261"/>
        </pc:sldMkLst>
        <pc:graphicFrameChg chg="mod modGraphic">
          <ac:chgData name="Andrejs Mūrnieks" userId="S::murnieks@edu.lu.lv::3e8de971-bca6-4a40-98d7-345a6aeb0e19" providerId="AD" clId="Web-{2C75C876-4BDF-4599-B7CF-EDF8C5F52AC0}" dt="2023-02-15T17:04:55.281" v="449"/>
          <ac:graphicFrameMkLst>
            <pc:docMk/>
            <pc:sldMk cId="939315675" sldId="261"/>
            <ac:graphicFrameMk id="7" creationId="{FDECC7EE-9AAB-55BA-5B05-D06C41EEA880}"/>
          </ac:graphicFrameMkLst>
        </pc:graphicFrameChg>
      </pc:sldChg>
      <pc:sldChg chg="addSp delSp modSp new addAnim modAnim">
        <pc:chgData name="Andrejs Mūrnieks" userId="S::murnieks@edu.lu.lv::3e8de971-bca6-4a40-98d7-345a6aeb0e19" providerId="AD" clId="Web-{2C75C876-4BDF-4599-B7CF-EDF8C5F52AC0}" dt="2023-02-15T16:49:31.488" v="445"/>
        <pc:sldMkLst>
          <pc:docMk/>
          <pc:sldMk cId="3674075187" sldId="267"/>
        </pc:sldMkLst>
        <pc:spChg chg="mod">
          <ac:chgData name="Andrejs Mūrnieks" userId="S::murnieks@edu.lu.lv::3e8de971-bca6-4a40-98d7-345a6aeb0e19" providerId="AD" clId="Web-{2C75C876-4BDF-4599-B7CF-EDF8C5F52AC0}" dt="2023-02-15T16:09:08.152" v="25" actId="20577"/>
          <ac:spMkLst>
            <pc:docMk/>
            <pc:sldMk cId="3674075187" sldId="267"/>
            <ac:spMk id="2" creationId="{D93F95C1-1648-33E8-F920-88ED88C1FF32}"/>
          </ac:spMkLst>
        </pc:spChg>
        <pc:spChg chg="del">
          <ac:chgData name="Andrejs Mūrnieks" userId="S::murnieks@edu.lu.lv::3e8de971-bca6-4a40-98d7-345a6aeb0e19" providerId="AD" clId="Web-{2C75C876-4BDF-4599-B7CF-EDF8C5F52AC0}" dt="2023-02-15T16:08:34.604" v="3"/>
          <ac:spMkLst>
            <pc:docMk/>
            <pc:sldMk cId="3674075187" sldId="267"/>
            <ac:spMk id="3" creationId="{D02398CC-8413-4B1D-5360-4B285AC353A1}"/>
          </ac:spMkLst>
        </pc:spChg>
        <pc:graphicFrameChg chg="add mod ord modGraphic">
          <ac:chgData name="Andrejs Mūrnieks" userId="S::murnieks@edu.lu.lv::3e8de971-bca6-4a40-98d7-345a6aeb0e19" providerId="AD" clId="Web-{2C75C876-4BDF-4599-B7CF-EDF8C5F52AC0}" dt="2023-02-15T16:09:54.669" v="37"/>
          <ac:graphicFrameMkLst>
            <pc:docMk/>
            <pc:sldMk cId="3674075187" sldId="267"/>
            <ac:graphicFrameMk id="5" creationId="{3064BFB6-D1B1-8E79-475E-CCC3248ABF99}"/>
          </ac:graphicFrameMkLst>
        </pc:graphicFrameChg>
        <pc:graphicFrameChg chg="add del mod modGraphic">
          <ac:chgData name="Andrejs Mūrnieks" userId="S::murnieks@edu.lu.lv::3e8de971-bca6-4a40-98d7-345a6aeb0e19" providerId="AD" clId="Web-{2C75C876-4BDF-4599-B7CF-EDF8C5F52AC0}" dt="2023-02-15T16:11:45.391" v="42"/>
          <ac:graphicFrameMkLst>
            <pc:docMk/>
            <pc:sldMk cId="3674075187" sldId="267"/>
            <ac:graphicFrameMk id="6" creationId="{92E7FB66-7B8F-3CED-84D6-8077310274FB}"/>
          </ac:graphicFrameMkLst>
        </pc:graphicFrameChg>
        <pc:graphicFrameChg chg="add mod modGraphic">
          <ac:chgData name="Andrejs Mūrnieks" userId="S::murnieks@edu.lu.lv::3e8de971-bca6-4a40-98d7-345a6aeb0e19" providerId="AD" clId="Web-{2C75C876-4BDF-4599-B7CF-EDF8C5F52AC0}" dt="2023-02-15T16:49:31.488" v="445"/>
          <ac:graphicFrameMkLst>
            <pc:docMk/>
            <pc:sldMk cId="3674075187" sldId="267"/>
            <ac:graphicFrameMk id="7" creationId="{0DB622FF-E9A1-DD96-4A6F-920E91DE60DC}"/>
          </ac:graphicFrameMkLst>
        </pc:graphicFrameChg>
      </pc:sldChg>
    </pc:docChg>
  </pc:docChgLst>
  <pc:docChgLst>
    <pc:chgData name="Andrejs Mūrnieks" userId="S::murnieks@edu.lu.lv::3e8de971-bca6-4a40-98d7-345a6aeb0e19" providerId="AD" clId="Web-{F74487E9-FC78-4CA4-82E8-F9AF864CA561}"/>
    <pc:docChg chg="modSld sldOrd">
      <pc:chgData name="Andrejs Mūrnieks" userId="S::murnieks@edu.lu.lv::3e8de971-bca6-4a40-98d7-345a6aeb0e19" providerId="AD" clId="Web-{F74487E9-FC78-4CA4-82E8-F9AF864CA561}" dt="2023-02-02T14:08:56.656" v="101" actId="14100"/>
      <pc:docMkLst>
        <pc:docMk/>
      </pc:docMkLst>
      <pc:sldChg chg="modSp">
        <pc:chgData name="Andrejs Mūrnieks" userId="S::murnieks@edu.lu.lv::3e8de971-bca6-4a40-98d7-345a6aeb0e19" providerId="AD" clId="Web-{F74487E9-FC78-4CA4-82E8-F9AF864CA561}" dt="2023-02-02T14:08:34.766" v="98" actId="20577"/>
        <pc:sldMkLst>
          <pc:docMk/>
          <pc:sldMk cId="2598261171" sldId="263"/>
        </pc:sldMkLst>
        <pc:spChg chg="mod">
          <ac:chgData name="Andrejs Mūrnieks" userId="S::murnieks@edu.lu.lv::3e8de971-bca6-4a40-98d7-345a6aeb0e19" providerId="AD" clId="Web-{F74487E9-FC78-4CA4-82E8-F9AF864CA561}" dt="2023-02-02T14:08:34.766" v="98" actId="20577"/>
          <ac:spMkLst>
            <pc:docMk/>
            <pc:sldMk cId="2598261171" sldId="263"/>
            <ac:spMk id="6" creationId="{A363A0E8-2B01-306A-29B2-FEBC0B592DB7}"/>
          </ac:spMkLst>
        </pc:spChg>
      </pc:sldChg>
      <pc:sldChg chg="addSp modSp ord">
        <pc:chgData name="Andrejs Mūrnieks" userId="S::murnieks@edu.lu.lv::3e8de971-bca6-4a40-98d7-345a6aeb0e19" providerId="AD" clId="Web-{F74487E9-FC78-4CA4-82E8-F9AF864CA561}" dt="2023-02-02T14:07:22.515" v="90"/>
        <pc:sldMkLst>
          <pc:docMk/>
          <pc:sldMk cId="2643288903" sldId="264"/>
        </pc:sldMkLst>
        <pc:spChg chg="mod">
          <ac:chgData name="Andrejs Mūrnieks" userId="S::murnieks@edu.lu.lv::3e8de971-bca6-4a40-98d7-345a6aeb0e19" providerId="AD" clId="Web-{F74487E9-FC78-4CA4-82E8-F9AF864CA561}" dt="2023-02-02T14:07:15.030" v="89" actId="1076"/>
          <ac:spMkLst>
            <pc:docMk/>
            <pc:sldMk cId="2643288903" sldId="264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F74487E9-FC78-4CA4-82E8-F9AF864CA561}" dt="2023-02-02T14:07:02.499" v="87" actId="20577"/>
          <ac:spMkLst>
            <pc:docMk/>
            <pc:sldMk cId="2643288903" sldId="264"/>
            <ac:spMk id="3" creationId="{6332C34D-5735-47D5-B218-A0A68ADE6AD5}"/>
          </ac:spMkLst>
        </pc:spChg>
        <pc:picChg chg="add mod">
          <ac:chgData name="Andrejs Mūrnieks" userId="S::murnieks@edu.lu.lv::3e8de971-bca6-4a40-98d7-345a6aeb0e19" providerId="AD" clId="Web-{F74487E9-FC78-4CA4-82E8-F9AF864CA561}" dt="2023-02-02T14:07:08.280" v="88" actId="1076"/>
          <ac:picMkLst>
            <pc:docMk/>
            <pc:sldMk cId="2643288903" sldId="264"/>
            <ac:picMk id="4" creationId="{7E269AB0-2F89-DE10-D51C-DD812DCC40F4}"/>
          </ac:picMkLst>
        </pc:picChg>
      </pc:sldChg>
      <pc:sldChg chg="addSp delSp modSp">
        <pc:chgData name="Andrejs Mūrnieks" userId="S::murnieks@edu.lu.lv::3e8de971-bca6-4a40-98d7-345a6aeb0e19" providerId="AD" clId="Web-{F74487E9-FC78-4CA4-82E8-F9AF864CA561}" dt="2023-02-02T14:08:56.656" v="101" actId="14100"/>
        <pc:sldMkLst>
          <pc:docMk/>
          <pc:sldMk cId="4060701353" sldId="265"/>
        </pc:sldMkLst>
        <pc:spChg chg="mod">
          <ac:chgData name="Andrejs Mūrnieks" userId="S::murnieks@edu.lu.lv::3e8de971-bca6-4a40-98d7-345a6aeb0e19" providerId="AD" clId="Web-{F74487E9-FC78-4CA4-82E8-F9AF864CA561}" dt="2023-02-02T14:08:56.656" v="101" actId="14100"/>
          <ac:spMkLst>
            <pc:docMk/>
            <pc:sldMk cId="4060701353" sldId="265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F74487E9-FC78-4CA4-82E8-F9AF864CA561}" dt="2023-02-02T13:59:44.619" v="0"/>
          <ac:spMkLst>
            <pc:docMk/>
            <pc:sldMk cId="4060701353" sldId="265"/>
            <ac:spMk id="3" creationId="{6332C34D-5735-47D5-B218-A0A68ADE6AD5}"/>
          </ac:spMkLst>
        </pc:spChg>
        <pc:picChg chg="add mod ord">
          <ac:chgData name="Andrejs Mūrnieks" userId="S::murnieks@edu.lu.lv::3e8de971-bca6-4a40-98d7-345a6aeb0e19" providerId="AD" clId="Web-{F74487E9-FC78-4CA4-82E8-F9AF864CA561}" dt="2023-02-02T13:59:46.478" v="1" actId="1076"/>
          <ac:picMkLst>
            <pc:docMk/>
            <pc:sldMk cId="4060701353" sldId="265"/>
            <ac:picMk id="4" creationId="{7A6C5553-7557-4FE2-AF1E-9B786314FA04}"/>
          </ac:picMkLst>
        </pc:picChg>
        <pc:picChg chg="add del mod">
          <ac:chgData name="Andrejs Mūrnieks" userId="S::murnieks@edu.lu.lv::3e8de971-bca6-4a40-98d7-345a6aeb0e19" providerId="AD" clId="Web-{F74487E9-FC78-4CA4-82E8-F9AF864CA561}" dt="2023-02-02T14:00:57.276" v="18"/>
          <ac:picMkLst>
            <pc:docMk/>
            <pc:sldMk cId="4060701353" sldId="265"/>
            <ac:picMk id="5" creationId="{D7DE9767-0C20-79A3-30FD-4DCAF82B626C}"/>
          </ac:picMkLst>
        </pc:picChg>
        <pc:picChg chg="add del mod">
          <ac:chgData name="Andrejs Mūrnieks" userId="S::murnieks@edu.lu.lv::3e8de971-bca6-4a40-98d7-345a6aeb0e19" providerId="AD" clId="Web-{F74487E9-FC78-4CA4-82E8-F9AF864CA561}" dt="2023-02-02T14:02:27.699" v="23"/>
          <ac:picMkLst>
            <pc:docMk/>
            <pc:sldMk cId="4060701353" sldId="265"/>
            <ac:picMk id="6" creationId="{7ED705E1-4DFE-301C-DA7C-A8B8C8FD60B9}"/>
          </ac:picMkLst>
        </pc:picChg>
        <pc:picChg chg="add mod">
          <ac:chgData name="Andrejs Mūrnieks" userId="S::murnieks@edu.lu.lv::3e8de971-bca6-4a40-98d7-345a6aeb0e19" providerId="AD" clId="Web-{F74487E9-FC78-4CA4-82E8-F9AF864CA561}" dt="2023-02-02T14:02:49.683" v="27" actId="14100"/>
          <ac:picMkLst>
            <pc:docMk/>
            <pc:sldMk cId="4060701353" sldId="265"/>
            <ac:picMk id="7" creationId="{31653C59-51E8-4F03-9101-116F318ACEF8}"/>
          </ac:picMkLst>
        </pc:picChg>
      </pc:sldChg>
    </pc:docChg>
  </pc:docChgLst>
  <pc:docChgLst>
    <pc:chgData name="Andrejs Mūrnieks" userId="S::murnieks@edu.lu.lv::3e8de971-bca6-4a40-98d7-345a6aeb0e19" providerId="AD" clId="Web-{DB918817-9EBD-4D2F-B13D-9E636E3C70EC}"/>
    <pc:docChg chg="modSld">
      <pc:chgData name="Andrejs Mūrnieks" userId="S::murnieks@edu.lu.lv::3e8de971-bca6-4a40-98d7-345a6aeb0e19" providerId="AD" clId="Web-{DB918817-9EBD-4D2F-B13D-9E636E3C70EC}" dt="2023-01-26T16:25:23.744" v="94" actId="14100"/>
      <pc:docMkLst>
        <pc:docMk/>
      </pc:docMkLst>
      <pc:sldChg chg="modSp">
        <pc:chgData name="Andrejs Mūrnieks" userId="S::murnieks@edu.lu.lv::3e8de971-bca6-4a40-98d7-345a6aeb0e19" providerId="AD" clId="Web-{DB918817-9EBD-4D2F-B13D-9E636E3C70EC}" dt="2023-01-26T16:24:10.460" v="76"/>
        <pc:sldMkLst>
          <pc:docMk/>
          <pc:sldMk cId="643494244" sldId="259"/>
        </pc:sldMkLst>
        <pc:graphicFrameChg chg="mod modGraphic">
          <ac:chgData name="Andrejs Mūrnieks" userId="S::murnieks@edu.lu.lv::3e8de971-bca6-4a40-98d7-345a6aeb0e19" providerId="AD" clId="Web-{DB918817-9EBD-4D2F-B13D-9E636E3C70EC}" dt="2023-01-26T16:24:10.460" v="76"/>
          <ac:graphicFrameMkLst>
            <pc:docMk/>
            <pc:sldMk cId="643494244" sldId="259"/>
            <ac:graphicFrameMk id="7" creationId="{38FC64CB-9832-AEA8-576E-722F0AD52F81}"/>
          </ac:graphicFrameMkLst>
        </pc:graphicFrameChg>
      </pc:sldChg>
      <pc:sldChg chg="addSp delSp modSp mod setBg">
        <pc:chgData name="Andrejs Mūrnieks" userId="S::murnieks@edu.lu.lv::3e8de971-bca6-4a40-98d7-345a6aeb0e19" providerId="AD" clId="Web-{DB918817-9EBD-4D2F-B13D-9E636E3C70EC}" dt="2023-01-26T16:25:23.744" v="94" actId="14100"/>
        <pc:sldMkLst>
          <pc:docMk/>
          <pc:sldMk cId="3788638277" sldId="260"/>
        </pc:sldMkLst>
        <pc:spChg chg="del">
          <ac:chgData name="Andrejs Mūrnieks" userId="S::murnieks@edu.lu.lv::3e8de971-bca6-4a40-98d7-345a6aeb0e19" providerId="AD" clId="Web-{DB918817-9EBD-4D2F-B13D-9E636E3C70EC}" dt="2023-01-26T16:20:21.841" v="3"/>
          <ac:spMkLst>
            <pc:docMk/>
            <pc:sldMk cId="3788638277" sldId="260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DB918817-9EBD-4D2F-B13D-9E636E3C70EC}" dt="2023-01-26T16:19:51.465" v="0"/>
          <ac:spMkLst>
            <pc:docMk/>
            <pc:sldMk cId="3788638277" sldId="260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DB918817-9EBD-4D2F-B13D-9E636E3C70EC}" dt="2023-01-26T16:20:21.841" v="3"/>
          <ac:spMkLst>
            <pc:docMk/>
            <pc:sldMk cId="3788638277" sldId="260"/>
            <ac:spMk id="6" creationId="{D5D2949C-C657-6472-901A-10D1831C6CCF}"/>
          </ac:spMkLst>
        </pc:spChg>
        <pc:spChg chg="add mod">
          <ac:chgData name="Andrejs Mūrnieks" userId="S::murnieks@edu.lu.lv::3e8de971-bca6-4a40-98d7-345a6aeb0e19" providerId="AD" clId="Web-{DB918817-9EBD-4D2F-B13D-9E636E3C70EC}" dt="2023-01-26T16:25:23.744" v="94" actId="14100"/>
          <ac:spMkLst>
            <pc:docMk/>
            <pc:sldMk cId="3788638277" sldId="260"/>
            <ac:spMk id="7" creationId="{02692151-F610-3DC5-D6E3-90C045BDA98A}"/>
          </ac:spMkLst>
        </pc:spChg>
        <pc:graphicFrameChg chg="add mod ord modGraphic">
          <ac:chgData name="Andrejs Mūrnieks" userId="S::murnieks@edu.lu.lv::3e8de971-bca6-4a40-98d7-345a6aeb0e19" providerId="AD" clId="Web-{DB918817-9EBD-4D2F-B13D-9E636E3C70EC}" dt="2023-01-26T16:25:00.087" v="91"/>
          <ac:graphicFrameMkLst>
            <pc:docMk/>
            <pc:sldMk cId="3788638277" sldId="260"/>
            <ac:graphicFrameMk id="5" creationId="{17EC61C8-A7A0-B3BE-DF67-14773980F855}"/>
          </ac:graphicFrameMkLst>
        </pc:graphicFrameChg>
      </pc:sldChg>
    </pc:docChg>
  </pc:docChgLst>
  <pc:docChgLst>
    <pc:chgData name="Andrejs Mūrnieks" userId="S::murnieks@edu.lu.lv::3e8de971-bca6-4a40-98d7-345a6aeb0e19" providerId="AD" clId="Web-{30E89357-6DBD-4E24-B952-8E6A8D112114}"/>
    <pc:docChg chg="modSld">
      <pc:chgData name="Andrejs Mūrnieks" userId="S::murnieks@edu.lu.lv::3e8de971-bca6-4a40-98d7-345a6aeb0e19" providerId="AD" clId="Web-{30E89357-6DBD-4E24-B952-8E6A8D112114}" dt="2023-01-27T13:59:13.588" v="45" actId="1076"/>
      <pc:docMkLst>
        <pc:docMk/>
      </pc:docMkLst>
      <pc:sldChg chg="addSp delSp modSp">
        <pc:chgData name="Andrejs Mūrnieks" userId="S::murnieks@edu.lu.lv::3e8de971-bca6-4a40-98d7-345a6aeb0e19" providerId="AD" clId="Web-{30E89357-6DBD-4E24-B952-8E6A8D112114}" dt="2023-01-27T13:59:13.588" v="45" actId="1076"/>
        <pc:sldMkLst>
          <pc:docMk/>
          <pc:sldMk cId="939315675" sldId="261"/>
        </pc:sldMkLst>
        <pc:spChg chg="mod">
          <ac:chgData name="Andrejs Mūrnieks" userId="S::murnieks@edu.lu.lv::3e8de971-bca6-4a40-98d7-345a6aeb0e19" providerId="AD" clId="Web-{30E89357-6DBD-4E24-B952-8E6A8D112114}" dt="2023-01-27T13:55:50.590" v="13" actId="1076"/>
          <ac:spMkLst>
            <pc:docMk/>
            <pc:sldMk cId="939315675" sldId="261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30E89357-6DBD-4E24-B952-8E6A8D112114}" dt="2023-01-27T13:55:07.025" v="0"/>
          <ac:spMkLst>
            <pc:docMk/>
            <pc:sldMk cId="939315675" sldId="261"/>
            <ac:spMk id="3" creationId="{6332C34D-5735-47D5-B218-A0A68ADE6AD5}"/>
          </ac:spMkLst>
        </pc:spChg>
        <pc:spChg chg="add del mod">
          <ac:chgData name="Andrejs Mūrnieks" userId="S::murnieks@edu.lu.lv::3e8de971-bca6-4a40-98d7-345a6aeb0e19" providerId="AD" clId="Web-{30E89357-6DBD-4E24-B952-8E6A8D112114}" dt="2023-01-27T13:56:24.374" v="16"/>
          <ac:spMkLst>
            <pc:docMk/>
            <pc:sldMk cId="939315675" sldId="261"/>
            <ac:spMk id="6" creationId="{61F00CD4-64A2-C8FF-019B-1A9D712B4AFD}"/>
          </ac:spMkLst>
        </pc:spChg>
        <pc:graphicFrameChg chg="add mod ord modGraphic">
          <ac:chgData name="Andrejs Mūrnieks" userId="S::murnieks@edu.lu.lv::3e8de971-bca6-4a40-98d7-345a6aeb0e19" providerId="AD" clId="Web-{30E89357-6DBD-4E24-B952-8E6A8D112114}" dt="2023-01-27T13:59:13.588" v="45" actId="1076"/>
          <ac:graphicFrameMkLst>
            <pc:docMk/>
            <pc:sldMk cId="939315675" sldId="261"/>
            <ac:graphicFrameMk id="5" creationId="{57DFC3FD-9C7D-F197-0E2F-F40190242805}"/>
          </ac:graphicFrameMkLst>
        </pc:graphicFrameChg>
        <pc:graphicFrameChg chg="add mod modGraphic">
          <ac:chgData name="Andrejs Mūrnieks" userId="S::murnieks@edu.lu.lv::3e8de971-bca6-4a40-98d7-345a6aeb0e19" providerId="AD" clId="Web-{30E89357-6DBD-4E24-B952-8E6A8D112114}" dt="2023-01-27T13:59:07.900" v="44" actId="1076"/>
          <ac:graphicFrameMkLst>
            <pc:docMk/>
            <pc:sldMk cId="939315675" sldId="261"/>
            <ac:graphicFrameMk id="7" creationId="{FDECC7EE-9AAB-55BA-5B05-D06C41EEA880}"/>
          </ac:graphicFrameMkLst>
        </pc:graphicFrameChg>
      </pc:sldChg>
    </pc:docChg>
  </pc:docChgLst>
  <pc:docChgLst>
    <pc:chgData name="Manuels Hoakins Fernandess-Gonsaless" userId="90e28fec-564e-43b0-9c13-1b12e1cad7dc" providerId="ADAL" clId="{A1447F39-5A48-48D6-BCC7-797E9F3BE8BE}"/>
    <pc:docChg chg="modSld">
      <pc:chgData name="Manuels Hoakins Fernandess-Gonsaless" userId="90e28fec-564e-43b0-9c13-1b12e1cad7dc" providerId="ADAL" clId="{A1447F39-5A48-48D6-BCC7-797E9F3BE8BE}" dt="2023-10-20T16:01:17.380" v="0"/>
      <pc:docMkLst>
        <pc:docMk/>
      </pc:docMkLst>
      <pc:sldChg chg="modAnim">
        <pc:chgData name="Manuels Hoakins Fernandess-Gonsaless" userId="90e28fec-564e-43b0-9c13-1b12e1cad7dc" providerId="ADAL" clId="{A1447F39-5A48-48D6-BCC7-797E9F3BE8BE}" dt="2023-10-20T16:01:17.380" v="0"/>
        <pc:sldMkLst>
          <pc:docMk/>
          <pc:sldMk cId="2643288903" sldId="264"/>
        </pc:sldMkLst>
      </pc:sldChg>
    </pc:docChg>
  </pc:docChgLst>
  <pc:docChgLst>
    <pc:chgData name="Andrejs Mūrnieks" userId="S::murnieks@edu.lu.lv::3e8de971-bca6-4a40-98d7-345a6aeb0e19" providerId="AD" clId="Web-{33E5CAFE-6A13-406F-B566-EF93C77BCCE4}"/>
    <pc:docChg chg="modSld">
      <pc:chgData name="Andrejs Mūrnieks" userId="S::murnieks@edu.lu.lv::3e8de971-bca6-4a40-98d7-345a6aeb0e19" providerId="AD" clId="Web-{33E5CAFE-6A13-406F-B566-EF93C77BCCE4}" dt="2023-04-14T09:48:17.848" v="3" actId="20577"/>
      <pc:docMkLst>
        <pc:docMk/>
      </pc:docMkLst>
      <pc:sldChg chg="modSp">
        <pc:chgData name="Andrejs Mūrnieks" userId="S::murnieks@edu.lu.lv::3e8de971-bca6-4a40-98d7-345a6aeb0e19" providerId="AD" clId="Web-{33E5CAFE-6A13-406F-B566-EF93C77BCCE4}" dt="2023-04-14T09:48:17.848" v="3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33E5CAFE-6A13-406F-B566-EF93C77BCCE4}" dt="2023-04-14T09:48:17.848" v="3" actId="20577"/>
          <ac:spMkLst>
            <pc:docMk/>
            <pc:sldMk cId="1230155545" sldId="257"/>
            <ac:spMk id="3" creationId="{6332C34D-5735-47D5-B218-A0A68ADE6AD5}"/>
          </ac:spMkLst>
        </pc:spChg>
      </pc:sldChg>
    </pc:docChg>
  </pc:docChgLst>
  <pc:docChgLst>
    <pc:chgData name="Andrejs Mūrnieks" userId="S::murnieks@edu.lu.lv::3e8de971-bca6-4a40-98d7-345a6aeb0e19" providerId="AD" clId="Web-{ACF03231-2B21-4F29-A4B6-67533577EB39}"/>
    <pc:docChg chg="modSld">
      <pc:chgData name="Andrejs Mūrnieks" userId="S::murnieks@edu.lu.lv::3e8de971-bca6-4a40-98d7-345a6aeb0e19" providerId="AD" clId="Web-{ACF03231-2B21-4F29-A4B6-67533577EB39}" dt="2023-02-02T14:33:34.158" v="34" actId="20577"/>
      <pc:docMkLst>
        <pc:docMk/>
      </pc:docMkLst>
      <pc:sldChg chg="addSp modSp">
        <pc:chgData name="Andrejs Mūrnieks" userId="S::murnieks@edu.lu.lv::3e8de971-bca6-4a40-98d7-345a6aeb0e19" providerId="AD" clId="Web-{ACF03231-2B21-4F29-A4B6-67533577EB39}" dt="2023-02-02T14:33:34.158" v="34" actId="20577"/>
        <pc:sldMkLst>
          <pc:docMk/>
          <pc:sldMk cId="2643288903" sldId="264"/>
        </pc:sldMkLst>
        <pc:spChg chg="mod">
          <ac:chgData name="Andrejs Mūrnieks" userId="S::murnieks@edu.lu.lv::3e8de971-bca6-4a40-98d7-345a6aeb0e19" providerId="AD" clId="Web-{ACF03231-2B21-4F29-A4B6-67533577EB39}" dt="2023-02-02T14:33:34.158" v="34" actId="20577"/>
          <ac:spMkLst>
            <pc:docMk/>
            <pc:sldMk cId="2643288903" sldId="264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ACF03231-2B21-4F29-A4B6-67533577EB39}" dt="2023-02-02T14:30:23.093" v="22" actId="1076"/>
          <ac:spMkLst>
            <pc:docMk/>
            <pc:sldMk cId="2643288903" sldId="264"/>
            <ac:spMk id="3" creationId="{6332C34D-5735-47D5-B218-A0A68ADE6AD5}"/>
          </ac:spMkLst>
        </pc:spChg>
        <pc:spChg chg="mod">
          <ac:chgData name="Andrejs Mūrnieks" userId="S::murnieks@edu.lu.lv::3e8de971-bca6-4a40-98d7-345a6aeb0e19" providerId="AD" clId="Web-{ACF03231-2B21-4F29-A4B6-67533577EB39}" dt="2023-02-02T14:32:56.189" v="26" actId="20577"/>
          <ac:spMkLst>
            <pc:docMk/>
            <pc:sldMk cId="2643288903" sldId="264"/>
            <ac:spMk id="5" creationId="{4EEC06F9-3C74-9DD9-2ABE-EBF806CA58B7}"/>
          </ac:spMkLst>
        </pc:spChg>
        <pc:picChg chg="mod">
          <ac:chgData name="Andrejs Mūrnieks" userId="S::murnieks@edu.lu.lv::3e8de971-bca6-4a40-98d7-345a6aeb0e19" providerId="AD" clId="Web-{ACF03231-2B21-4F29-A4B6-67533577EB39}" dt="2023-02-02T14:33:27.345" v="33" actId="1076"/>
          <ac:picMkLst>
            <pc:docMk/>
            <pc:sldMk cId="2643288903" sldId="264"/>
            <ac:picMk id="4" creationId="{7E269AB0-2F89-DE10-D51C-DD812DCC40F4}"/>
          </ac:picMkLst>
        </pc:picChg>
        <pc:picChg chg="add mod">
          <ac:chgData name="Andrejs Mūrnieks" userId="S::murnieks@edu.lu.lv::3e8de971-bca6-4a40-98d7-345a6aeb0e19" providerId="AD" clId="Web-{ACF03231-2B21-4F29-A4B6-67533577EB39}" dt="2023-02-02T14:33:21.330" v="31" actId="1076"/>
          <ac:picMkLst>
            <pc:docMk/>
            <pc:sldMk cId="2643288903" sldId="264"/>
            <ac:picMk id="6" creationId="{A9C30D16-7568-7DB3-B9D4-686B23BB626B}"/>
          </ac:picMkLst>
        </pc:picChg>
      </pc:sldChg>
    </pc:docChg>
  </pc:docChgLst>
  <pc:docChgLst>
    <pc:chgData name="Andrejs Mūrnieks" userId="S::murnieks@edu.lu.lv::3e8de971-bca6-4a40-98d7-345a6aeb0e19" providerId="AD" clId="Web-{E9C74A87-9FD4-4E7E-9AB0-18CB0A00C019}"/>
    <pc:docChg chg="addSld modSld sldOrd">
      <pc:chgData name="Andrejs Mūrnieks" userId="S::murnieks@edu.lu.lv::3e8de971-bca6-4a40-98d7-345a6aeb0e19" providerId="AD" clId="Web-{E9C74A87-9FD4-4E7E-9AB0-18CB0A00C019}" dt="2023-02-02T13:46:11.055" v="19" actId="14100"/>
      <pc:docMkLst>
        <pc:docMk/>
      </pc:docMkLst>
      <pc:sldChg chg="delSp ord">
        <pc:chgData name="Andrejs Mūrnieks" userId="S::murnieks@edu.lu.lv::3e8de971-bca6-4a40-98d7-345a6aeb0e19" providerId="AD" clId="Web-{E9C74A87-9FD4-4E7E-9AB0-18CB0A00C019}" dt="2023-02-02T13:45:45.335" v="12"/>
        <pc:sldMkLst>
          <pc:docMk/>
          <pc:sldMk cId="2244549162" sldId="262"/>
        </pc:sldMkLst>
        <pc:picChg chg="del">
          <ac:chgData name="Andrejs Mūrnieks" userId="S::murnieks@edu.lu.lv::3e8de971-bca6-4a40-98d7-345a6aeb0e19" providerId="AD" clId="Web-{E9C74A87-9FD4-4E7E-9AB0-18CB0A00C019}" dt="2023-02-02T13:45:45.335" v="12"/>
          <ac:picMkLst>
            <pc:docMk/>
            <pc:sldMk cId="2244549162" sldId="262"/>
            <ac:picMk id="6" creationId="{E953111D-2EF2-8EF2-58A3-CE97ABDFEE86}"/>
          </ac:picMkLst>
        </pc:picChg>
      </pc:sldChg>
      <pc:sldChg chg="addSp delSp modSp add">
        <pc:chgData name="Andrejs Mūrnieks" userId="S::murnieks@edu.lu.lv::3e8de971-bca6-4a40-98d7-345a6aeb0e19" providerId="AD" clId="Web-{E9C74A87-9FD4-4E7E-9AB0-18CB0A00C019}" dt="2023-02-02T13:46:11.055" v="19" actId="14100"/>
        <pc:sldMkLst>
          <pc:docMk/>
          <pc:sldMk cId="2598261171" sldId="263"/>
        </pc:sldMkLst>
        <pc:spChg chg="mod">
          <ac:chgData name="Andrejs Mūrnieks" userId="S::murnieks@edu.lu.lv::3e8de971-bca6-4a40-98d7-345a6aeb0e19" providerId="AD" clId="Web-{E9C74A87-9FD4-4E7E-9AB0-18CB0A00C019}" dt="2023-02-02T13:45:53.976" v="14" actId="14100"/>
          <ac:spMkLst>
            <pc:docMk/>
            <pc:sldMk cId="2598261171" sldId="263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E9C74A87-9FD4-4E7E-9AB0-18CB0A00C019}" dt="2023-02-02T13:45:18.023" v="8"/>
          <ac:spMkLst>
            <pc:docMk/>
            <pc:sldMk cId="2598261171" sldId="263"/>
            <ac:spMk id="3" creationId="{6332C34D-5735-47D5-B218-A0A68ADE6AD5}"/>
          </ac:spMkLst>
        </pc:spChg>
        <pc:spChg chg="add del">
          <ac:chgData name="Andrejs Mūrnieks" userId="S::murnieks@edu.lu.lv::3e8de971-bca6-4a40-98d7-345a6aeb0e19" providerId="AD" clId="Web-{E9C74A87-9FD4-4E7E-9AB0-18CB0A00C019}" dt="2023-02-02T13:44:59.835" v="5"/>
          <ac:spMkLst>
            <pc:docMk/>
            <pc:sldMk cId="2598261171" sldId="263"/>
            <ac:spMk id="5" creationId="{354BC34D-E88A-FFF4-341C-50B3BF8B0416}"/>
          </ac:spMkLst>
        </pc:spChg>
        <pc:spChg chg="add mod">
          <ac:chgData name="Andrejs Mūrnieks" userId="S::murnieks@edu.lu.lv::3e8de971-bca6-4a40-98d7-345a6aeb0e19" providerId="AD" clId="Web-{E9C74A87-9FD4-4E7E-9AB0-18CB0A00C019}" dt="2023-02-02T13:45:36.476" v="11" actId="20577"/>
          <ac:spMkLst>
            <pc:docMk/>
            <pc:sldMk cId="2598261171" sldId="263"/>
            <ac:spMk id="6" creationId="{A363A0E8-2B01-306A-29B2-FEBC0B592DB7}"/>
          </ac:spMkLst>
        </pc:spChg>
        <pc:picChg chg="add mod">
          <ac:chgData name="Andrejs Mūrnieks" userId="S::murnieks@edu.lu.lv::3e8de971-bca6-4a40-98d7-345a6aeb0e19" providerId="AD" clId="Web-{E9C74A87-9FD4-4E7E-9AB0-18CB0A00C019}" dt="2023-02-02T13:46:11.055" v="19" actId="14100"/>
          <ac:picMkLst>
            <pc:docMk/>
            <pc:sldMk cId="2598261171" sldId="263"/>
            <ac:picMk id="7" creationId="{F7806B45-95A8-7186-7F3D-CD9B9494F11C}"/>
          </ac:picMkLst>
        </pc:picChg>
      </pc:sldChg>
      <pc:sldChg chg="add">
        <pc:chgData name="Andrejs Mūrnieks" userId="S::murnieks@edu.lu.lv::3e8de971-bca6-4a40-98d7-345a6aeb0e19" providerId="AD" clId="Web-{E9C74A87-9FD4-4E7E-9AB0-18CB0A00C019}" dt="2023-02-02T13:44:24.616" v="1"/>
        <pc:sldMkLst>
          <pc:docMk/>
          <pc:sldMk cId="2643288903" sldId="264"/>
        </pc:sldMkLst>
      </pc:sldChg>
      <pc:sldChg chg="add">
        <pc:chgData name="Andrejs Mūrnieks" userId="S::murnieks@edu.lu.lv::3e8de971-bca6-4a40-98d7-345a6aeb0e19" providerId="AD" clId="Web-{E9C74A87-9FD4-4E7E-9AB0-18CB0A00C019}" dt="2023-02-02T13:44:27.053" v="2"/>
        <pc:sldMkLst>
          <pc:docMk/>
          <pc:sldMk cId="4060701353" sldId="265"/>
        </pc:sldMkLst>
      </pc:sldChg>
    </pc:docChg>
  </pc:docChgLst>
  <pc:docChgLst>
    <pc:chgData name="Manuel Joaquin Fernandez Gonzalez" userId="90e28fec-564e-43b0-9c13-1b12e1cad7dc" providerId="ADAL" clId="{D65061BE-1408-421A-9957-2245E745CDC0}"/>
    <pc:docChg chg="modSld">
      <pc:chgData name="Manuel Joaquin Fernandez Gonzalez" userId="90e28fec-564e-43b0-9c13-1b12e1cad7dc" providerId="ADAL" clId="{D65061BE-1408-421A-9957-2245E745CDC0}" dt="2023-05-19T14:59:45.257" v="3" actId="20577"/>
      <pc:docMkLst>
        <pc:docMk/>
      </pc:docMkLst>
      <pc:sldChg chg="modSp mod">
        <pc:chgData name="Manuel Joaquin Fernandez Gonzalez" userId="90e28fec-564e-43b0-9c13-1b12e1cad7dc" providerId="ADAL" clId="{D65061BE-1408-421A-9957-2245E745CDC0}" dt="2023-05-19T14:59:45.257" v="3" actId="20577"/>
        <pc:sldMkLst>
          <pc:docMk/>
          <pc:sldMk cId="1861869291" sldId="266"/>
        </pc:sldMkLst>
        <pc:spChg chg="mod">
          <ac:chgData name="Manuel Joaquin Fernandez Gonzalez" userId="90e28fec-564e-43b0-9c13-1b12e1cad7dc" providerId="ADAL" clId="{D65061BE-1408-421A-9957-2245E745CDC0}" dt="2023-05-19T14:59:45.257" v="3" actId="20577"/>
          <ac:spMkLst>
            <pc:docMk/>
            <pc:sldMk cId="1861869291" sldId="266"/>
            <ac:spMk id="3" creationId="{6332C34D-5735-47D5-B218-A0A68ADE6AD5}"/>
          </ac:spMkLst>
        </pc:spChg>
      </pc:sldChg>
    </pc:docChg>
  </pc:docChgLst>
  <pc:docChgLst>
    <pc:chgData name="Andrejs Mūrnieks" userId="S::murnieks@edu.lu.lv::3e8de971-bca6-4a40-98d7-345a6aeb0e19" providerId="AD" clId="Web-{74AFC8F2-A349-4130-9B72-03ACDAF8173A}"/>
    <pc:docChg chg="modSld">
      <pc:chgData name="Andrejs Mūrnieks" userId="S::murnieks@edu.lu.lv::3e8de971-bca6-4a40-98d7-345a6aeb0e19" providerId="AD" clId="Web-{74AFC8F2-A349-4130-9B72-03ACDAF8173A}" dt="2023-02-17T12:59:07.083" v="1" actId="20577"/>
      <pc:docMkLst>
        <pc:docMk/>
      </pc:docMkLst>
      <pc:sldChg chg="modSp">
        <pc:chgData name="Andrejs Mūrnieks" userId="S::murnieks@edu.lu.lv::3e8de971-bca6-4a40-98d7-345a6aeb0e19" providerId="AD" clId="Web-{74AFC8F2-A349-4130-9B72-03ACDAF8173A}" dt="2023-02-17T12:59:07.083" v="1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74AFC8F2-A349-4130-9B72-03ACDAF8173A}" dt="2023-02-17T12:59:07.083" v="1" actId="20577"/>
          <ac:spMkLst>
            <pc:docMk/>
            <pc:sldMk cId="1230155545" sldId="257"/>
            <ac:spMk id="3" creationId="{6332C34D-5735-47D5-B218-A0A68ADE6AD5}"/>
          </ac:spMkLst>
        </pc:spChg>
      </pc:sldChg>
    </pc:docChg>
  </pc:docChgLst>
  <pc:docChgLst>
    <pc:chgData name="Andrejs Mūrnieks" userId="S::murnieks@edu.lu.lv::3e8de971-bca6-4a40-98d7-345a6aeb0e19" providerId="AD" clId="Web-{A9FD340C-F339-4072-B585-609F526FAE99}"/>
    <pc:docChg chg="modSld">
      <pc:chgData name="Andrejs Mūrnieks" userId="S::murnieks@edu.lu.lv::3e8de971-bca6-4a40-98d7-345a6aeb0e19" providerId="AD" clId="Web-{A9FD340C-F339-4072-B585-609F526FAE99}" dt="2023-01-26T16:18:25.439" v="76" actId="20577"/>
      <pc:docMkLst>
        <pc:docMk/>
      </pc:docMkLst>
      <pc:sldChg chg="addSp delSp modSp mod setBg">
        <pc:chgData name="Andrejs Mūrnieks" userId="S::murnieks@edu.lu.lv::3e8de971-bca6-4a40-98d7-345a6aeb0e19" providerId="AD" clId="Web-{A9FD340C-F339-4072-B585-609F526FAE99}" dt="2023-01-26T16:18:25.439" v="76" actId="20577"/>
        <pc:sldMkLst>
          <pc:docMk/>
          <pc:sldMk cId="643494244" sldId="259"/>
        </pc:sldMkLst>
        <pc:spChg chg="add del mod">
          <ac:chgData name="Andrejs Mūrnieks" userId="S::murnieks@edu.lu.lv::3e8de971-bca6-4a40-98d7-345a6aeb0e19" providerId="AD" clId="Web-{A9FD340C-F339-4072-B585-609F526FAE99}" dt="2023-01-26T16:18:25.439" v="76" actId="20577"/>
          <ac:spMkLst>
            <pc:docMk/>
            <pc:sldMk cId="643494244" sldId="259"/>
            <ac:spMk id="2" creationId="{113EC399-75D5-46C3-9B45-FE17252B0780}"/>
          </ac:spMkLst>
        </pc:spChg>
        <pc:spChg chg="add del">
          <ac:chgData name="Andrejs Mūrnieks" userId="S::murnieks@edu.lu.lv::3e8de971-bca6-4a40-98d7-345a6aeb0e19" providerId="AD" clId="Web-{A9FD340C-F339-4072-B585-609F526FAE99}" dt="2023-01-26T16:16:24.685" v="2"/>
          <ac:spMkLst>
            <pc:docMk/>
            <pc:sldMk cId="643494244" sldId="259"/>
            <ac:spMk id="3" creationId="{6332C34D-5735-47D5-B218-A0A68ADE6AD5}"/>
          </ac:spMkLst>
        </pc:spChg>
        <pc:spChg chg="add del">
          <ac:chgData name="Andrejs Mūrnieks" userId="S::murnieks@edu.lu.lv::3e8de971-bca6-4a40-98d7-345a6aeb0e19" providerId="AD" clId="Web-{A9FD340C-F339-4072-B585-609F526FAE99}" dt="2023-01-26T16:16:40.045" v="6"/>
          <ac:spMkLst>
            <pc:docMk/>
            <pc:sldMk cId="643494244" sldId="259"/>
            <ac:spMk id="12" creationId="{F3060C83-F051-4F0E-ABAD-AA0DFC48B218}"/>
          </ac:spMkLst>
        </pc:spChg>
        <pc:spChg chg="add del">
          <ac:chgData name="Andrejs Mūrnieks" userId="S::murnieks@edu.lu.lv::3e8de971-bca6-4a40-98d7-345a6aeb0e19" providerId="AD" clId="Web-{A9FD340C-F339-4072-B585-609F526FAE99}" dt="2023-01-26T16:16:40.045" v="6"/>
          <ac:spMkLst>
            <pc:docMk/>
            <pc:sldMk cId="643494244" sldId="259"/>
            <ac:spMk id="14" creationId="{83C98ABE-055B-441F-B07E-44F97F083C39}"/>
          </ac:spMkLst>
        </pc:spChg>
        <pc:spChg chg="add del">
          <ac:chgData name="Andrejs Mūrnieks" userId="S::murnieks@edu.lu.lv::3e8de971-bca6-4a40-98d7-345a6aeb0e19" providerId="AD" clId="Web-{A9FD340C-F339-4072-B585-609F526FAE99}" dt="2023-01-26T16:16:40.045" v="6"/>
          <ac:spMkLst>
            <pc:docMk/>
            <pc:sldMk cId="643494244" sldId="259"/>
            <ac:spMk id="16" creationId="{29FDB030-9B49-4CED-8CCD-4D99382388AC}"/>
          </ac:spMkLst>
        </pc:spChg>
        <pc:spChg chg="add del">
          <ac:chgData name="Andrejs Mūrnieks" userId="S::murnieks@edu.lu.lv::3e8de971-bca6-4a40-98d7-345a6aeb0e19" providerId="AD" clId="Web-{A9FD340C-F339-4072-B585-609F526FAE99}" dt="2023-01-26T16:16:40.045" v="6"/>
          <ac:spMkLst>
            <pc:docMk/>
            <pc:sldMk cId="643494244" sldId="259"/>
            <ac:spMk id="18" creationId="{3783CA14-24A1-485C-8B30-D6A5D87987AD}"/>
          </ac:spMkLst>
        </pc:spChg>
        <pc:spChg chg="add del">
          <ac:chgData name="Andrejs Mūrnieks" userId="S::murnieks@edu.lu.lv::3e8de971-bca6-4a40-98d7-345a6aeb0e19" providerId="AD" clId="Web-{A9FD340C-F339-4072-B585-609F526FAE99}" dt="2023-01-26T16:16:40.045" v="6"/>
          <ac:spMkLst>
            <pc:docMk/>
            <pc:sldMk cId="643494244" sldId="259"/>
            <ac:spMk id="20" creationId="{9A97C86A-04D6-40F7-AE84-31AB43E6A846}"/>
          </ac:spMkLst>
        </pc:spChg>
        <pc:spChg chg="add del">
          <ac:chgData name="Andrejs Mūrnieks" userId="S::murnieks@edu.lu.lv::3e8de971-bca6-4a40-98d7-345a6aeb0e19" providerId="AD" clId="Web-{A9FD340C-F339-4072-B585-609F526FAE99}" dt="2023-01-26T16:16:40.045" v="6"/>
          <ac:spMkLst>
            <pc:docMk/>
            <pc:sldMk cId="643494244" sldId="259"/>
            <ac:spMk id="22" creationId="{FF9F2414-84E8-453E-B1F3-389FDE8192D9}"/>
          </ac:spMkLst>
        </pc:spChg>
        <pc:spChg chg="add del">
          <ac:chgData name="Andrejs Mūrnieks" userId="S::murnieks@edu.lu.lv::3e8de971-bca6-4a40-98d7-345a6aeb0e19" providerId="AD" clId="Web-{A9FD340C-F339-4072-B585-609F526FAE99}" dt="2023-01-26T16:16:40.045" v="6"/>
          <ac:spMkLst>
            <pc:docMk/>
            <pc:sldMk cId="643494244" sldId="259"/>
            <ac:spMk id="24" creationId="{3ECA69A1-7536-43AC-85EF-C7106179F5ED}"/>
          </ac:spMkLst>
        </pc:spChg>
        <pc:graphicFrameChg chg="add del mod ord modGraphic">
          <ac:chgData name="Andrejs Mūrnieks" userId="S::murnieks@edu.lu.lv::3e8de971-bca6-4a40-98d7-345a6aeb0e19" providerId="AD" clId="Web-{A9FD340C-F339-4072-B585-609F526FAE99}" dt="2023-01-26T16:16:20.263" v="1"/>
          <ac:graphicFrameMkLst>
            <pc:docMk/>
            <pc:sldMk cId="643494244" sldId="259"/>
            <ac:graphicFrameMk id="5" creationId="{47946D81-8A14-A40B-3DF2-5943FADC4D2A}"/>
          </ac:graphicFrameMkLst>
        </pc:graphicFrameChg>
        <pc:graphicFrameChg chg="add mod ord modGraphic">
          <ac:chgData name="Andrejs Mūrnieks" userId="S::murnieks@edu.lu.lv::3e8de971-bca6-4a40-98d7-345a6aeb0e19" providerId="AD" clId="Web-{A9FD340C-F339-4072-B585-609F526FAE99}" dt="2023-01-26T16:18:03.438" v="67"/>
          <ac:graphicFrameMkLst>
            <pc:docMk/>
            <pc:sldMk cId="643494244" sldId="259"/>
            <ac:graphicFrameMk id="7" creationId="{38FC64CB-9832-AEA8-576E-722F0AD52F81}"/>
          </ac:graphicFrameMkLst>
        </pc:graphicFrameChg>
      </pc:sldChg>
    </pc:docChg>
  </pc:docChgLst>
  <pc:docChgLst>
    <pc:chgData name="Andrejs Mūrnieks" userId="S::murnieks@edu.lu.lv::3e8de971-bca6-4a40-98d7-345a6aeb0e19" providerId="AD" clId="Web-{004616DC-D569-4C2B-BAD5-1ECB106F277A}"/>
    <pc:docChg chg="modSld">
      <pc:chgData name="Andrejs Mūrnieks" userId="S::murnieks@edu.lu.lv::3e8de971-bca6-4a40-98d7-345a6aeb0e19" providerId="AD" clId="Web-{004616DC-D569-4C2B-BAD5-1ECB106F277A}" dt="2023-02-15T15:36:33.389" v="729"/>
      <pc:docMkLst>
        <pc:docMk/>
      </pc:docMkLst>
      <pc:sldChg chg="modSp addAnim modAnim">
        <pc:chgData name="Andrejs Mūrnieks" userId="S::murnieks@edu.lu.lv::3e8de971-bca6-4a40-98d7-345a6aeb0e19" providerId="AD" clId="Web-{004616DC-D569-4C2B-BAD5-1ECB106F277A}" dt="2023-02-15T15:14:11.484" v="7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004616DC-D569-4C2B-BAD5-1ECB106F277A}" dt="2023-02-15T15:14:11.484" v="7" actId="20577"/>
          <ac:spMkLst>
            <pc:docMk/>
            <pc:sldMk cId="1230155545" sldId="257"/>
            <ac:spMk id="3" creationId="{6332C34D-5735-47D5-B218-A0A68ADE6AD5}"/>
          </ac:spMkLst>
        </pc:spChg>
      </pc:sldChg>
      <pc:sldChg chg="modSp">
        <pc:chgData name="Andrejs Mūrnieks" userId="S::murnieks@edu.lu.lv::3e8de971-bca6-4a40-98d7-345a6aeb0e19" providerId="AD" clId="Web-{004616DC-D569-4C2B-BAD5-1ECB106F277A}" dt="2023-02-15T15:36:33.389" v="729"/>
        <pc:sldMkLst>
          <pc:docMk/>
          <pc:sldMk cId="939315675" sldId="261"/>
        </pc:sldMkLst>
        <pc:graphicFrameChg chg="mod modGraphic">
          <ac:chgData name="Andrejs Mūrnieks" userId="S::murnieks@edu.lu.lv::3e8de971-bca6-4a40-98d7-345a6aeb0e19" providerId="AD" clId="Web-{004616DC-D569-4C2B-BAD5-1ECB106F277A}" dt="2023-02-15T15:29:29.250" v="367"/>
          <ac:graphicFrameMkLst>
            <pc:docMk/>
            <pc:sldMk cId="939315675" sldId="261"/>
            <ac:graphicFrameMk id="5" creationId="{57DFC3FD-9C7D-F197-0E2F-F40190242805}"/>
          </ac:graphicFrameMkLst>
        </pc:graphicFrameChg>
        <pc:graphicFrameChg chg="mod modGraphic">
          <ac:chgData name="Andrejs Mūrnieks" userId="S::murnieks@edu.lu.lv::3e8de971-bca6-4a40-98d7-345a6aeb0e19" providerId="AD" clId="Web-{004616DC-D569-4C2B-BAD5-1ECB106F277A}" dt="2023-02-15T15:36:33.389" v="729"/>
          <ac:graphicFrameMkLst>
            <pc:docMk/>
            <pc:sldMk cId="939315675" sldId="261"/>
            <ac:graphicFrameMk id="7" creationId="{FDECC7EE-9AAB-55BA-5B05-D06C41EEA880}"/>
          </ac:graphicFrameMkLst>
        </pc:graphicFrameChg>
      </pc:sldChg>
    </pc:docChg>
  </pc:docChgLst>
  <pc:docChgLst>
    <pc:chgData name="Andrejs Mūrnieks" userId="S::murnieks@edu.lu.lv::3e8de971-bca6-4a40-98d7-345a6aeb0e19" providerId="AD" clId="Web-{850D8B05-FB85-421A-B06E-FF812761EAE5}"/>
    <pc:docChg chg="modSld">
      <pc:chgData name="Andrejs Mūrnieks" userId="S::murnieks@edu.lu.lv::3e8de971-bca6-4a40-98d7-345a6aeb0e19" providerId="AD" clId="Web-{850D8B05-FB85-421A-B06E-FF812761EAE5}" dt="2023-02-09T20:21:13.895" v="17" actId="1076"/>
      <pc:docMkLst>
        <pc:docMk/>
      </pc:docMkLst>
      <pc:sldChg chg="modSp">
        <pc:chgData name="Andrejs Mūrnieks" userId="S::murnieks@edu.lu.lv::3e8de971-bca6-4a40-98d7-345a6aeb0e19" providerId="AD" clId="Web-{850D8B05-FB85-421A-B06E-FF812761EAE5}" dt="2023-02-09T20:19:21.704" v="4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850D8B05-FB85-421A-B06E-FF812761EAE5}" dt="2023-02-09T20:19:04.844" v="1" actId="14100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850D8B05-FB85-421A-B06E-FF812761EAE5}" dt="2023-02-09T20:19:21.704" v="4" actId="20577"/>
          <ac:spMkLst>
            <pc:docMk/>
            <pc:sldMk cId="1230155545" sldId="257"/>
            <ac:spMk id="3" creationId="{6332C34D-5735-47D5-B218-A0A68ADE6AD5}"/>
          </ac:spMkLst>
        </pc:spChg>
      </pc:sldChg>
      <pc:sldChg chg="modSp">
        <pc:chgData name="Andrejs Mūrnieks" userId="S::murnieks@edu.lu.lv::3e8de971-bca6-4a40-98d7-345a6aeb0e19" providerId="AD" clId="Web-{850D8B05-FB85-421A-B06E-FF812761EAE5}" dt="2023-02-09T20:19:39.861" v="6" actId="20577"/>
        <pc:sldMkLst>
          <pc:docMk/>
          <pc:sldMk cId="643494244" sldId="259"/>
        </pc:sldMkLst>
        <pc:spChg chg="mod">
          <ac:chgData name="Andrejs Mūrnieks" userId="S::murnieks@edu.lu.lv::3e8de971-bca6-4a40-98d7-345a6aeb0e19" providerId="AD" clId="Web-{850D8B05-FB85-421A-B06E-FF812761EAE5}" dt="2023-02-09T20:19:39.861" v="6" actId="20577"/>
          <ac:spMkLst>
            <pc:docMk/>
            <pc:sldMk cId="643494244" sldId="259"/>
            <ac:spMk id="2" creationId="{113EC399-75D5-46C3-9B45-FE17252B0780}"/>
          </ac:spMkLst>
        </pc:spChg>
      </pc:sldChg>
      <pc:sldChg chg="modSp">
        <pc:chgData name="Andrejs Mūrnieks" userId="S::murnieks@edu.lu.lv::3e8de971-bca6-4a40-98d7-345a6aeb0e19" providerId="AD" clId="Web-{850D8B05-FB85-421A-B06E-FF812761EAE5}" dt="2023-02-09T20:20:10.159" v="14" actId="1076"/>
        <pc:sldMkLst>
          <pc:docMk/>
          <pc:sldMk cId="3788638277" sldId="260"/>
        </pc:sldMkLst>
        <pc:spChg chg="mod">
          <ac:chgData name="Andrejs Mūrnieks" userId="S::murnieks@edu.lu.lv::3e8de971-bca6-4a40-98d7-345a6aeb0e19" providerId="AD" clId="Web-{850D8B05-FB85-421A-B06E-FF812761EAE5}" dt="2023-02-09T20:20:10.159" v="14" actId="1076"/>
          <ac:spMkLst>
            <pc:docMk/>
            <pc:sldMk cId="3788638277" sldId="260"/>
            <ac:spMk id="7" creationId="{02692151-F610-3DC5-D6E3-90C045BDA98A}"/>
          </ac:spMkLst>
        </pc:spChg>
      </pc:sldChg>
      <pc:sldChg chg="modSp">
        <pc:chgData name="Andrejs Mūrnieks" userId="S::murnieks@edu.lu.lv::3e8de971-bca6-4a40-98d7-345a6aeb0e19" providerId="AD" clId="Web-{850D8B05-FB85-421A-B06E-FF812761EAE5}" dt="2023-02-09T20:21:13.895" v="17" actId="1076"/>
        <pc:sldMkLst>
          <pc:docMk/>
          <pc:sldMk cId="2244549162" sldId="262"/>
        </pc:sldMkLst>
        <pc:spChg chg="mod">
          <ac:chgData name="Andrejs Mūrnieks" userId="S::murnieks@edu.lu.lv::3e8de971-bca6-4a40-98d7-345a6aeb0e19" providerId="AD" clId="Web-{850D8B05-FB85-421A-B06E-FF812761EAE5}" dt="2023-02-09T20:20:59.238" v="15" actId="14100"/>
          <ac:spMkLst>
            <pc:docMk/>
            <pc:sldMk cId="2244549162" sldId="262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850D8B05-FB85-421A-B06E-FF812761EAE5}" dt="2023-02-09T20:21:13.895" v="17" actId="1076"/>
          <ac:spMkLst>
            <pc:docMk/>
            <pc:sldMk cId="2244549162" sldId="262"/>
            <ac:spMk id="5" creationId="{5F8DE5F7-9F98-3F66-3122-486F53CE9B5F}"/>
          </ac:spMkLst>
        </pc:spChg>
        <pc:picChg chg="mod">
          <ac:chgData name="Andrejs Mūrnieks" userId="S::murnieks@edu.lu.lv::3e8de971-bca6-4a40-98d7-345a6aeb0e19" providerId="AD" clId="Web-{850D8B05-FB85-421A-B06E-FF812761EAE5}" dt="2023-02-09T20:21:03.394" v="16" actId="1076"/>
          <ac:picMkLst>
            <pc:docMk/>
            <pc:sldMk cId="2244549162" sldId="262"/>
            <ac:picMk id="4" creationId="{3994D2F7-7512-1CED-0C72-89AD80C4B6B5}"/>
          </ac:picMkLst>
        </pc:picChg>
      </pc:sldChg>
    </pc:docChg>
  </pc:docChgLst>
  <pc:docChgLst>
    <pc:chgData name="Andrejs Mūrnieks" userId="S::murnieks@edu.lu.lv::3e8de971-bca6-4a40-98d7-345a6aeb0e19" providerId="AD" clId="Web-{DBD58294-AF5B-4F54-B1EB-68F765300A8C}"/>
    <pc:docChg chg="addSld modSld">
      <pc:chgData name="Andrejs Mūrnieks" userId="S::murnieks@edu.lu.lv::3e8de971-bca6-4a40-98d7-345a6aeb0e19" providerId="AD" clId="Web-{DBD58294-AF5B-4F54-B1EB-68F765300A8C}" dt="2023-02-02T15:01:08.423" v="129" actId="20577"/>
      <pc:docMkLst>
        <pc:docMk/>
      </pc:docMkLst>
      <pc:sldChg chg="modSp">
        <pc:chgData name="Andrejs Mūrnieks" userId="S::murnieks@edu.lu.lv::3e8de971-bca6-4a40-98d7-345a6aeb0e19" providerId="AD" clId="Web-{DBD58294-AF5B-4F54-B1EB-68F765300A8C}" dt="2023-02-02T14:57:56.437" v="23" actId="20577"/>
        <pc:sldMkLst>
          <pc:docMk/>
          <pc:sldMk cId="2244549162" sldId="262"/>
        </pc:sldMkLst>
        <pc:spChg chg="mod">
          <ac:chgData name="Andrejs Mūrnieks" userId="S::murnieks@edu.lu.lv::3e8de971-bca6-4a40-98d7-345a6aeb0e19" providerId="AD" clId="Web-{DBD58294-AF5B-4F54-B1EB-68F765300A8C}" dt="2023-02-02T14:57:36.702" v="20" actId="20577"/>
          <ac:spMkLst>
            <pc:docMk/>
            <pc:sldMk cId="2244549162" sldId="262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DBD58294-AF5B-4F54-B1EB-68F765300A8C}" dt="2023-02-02T14:57:56.437" v="23" actId="20577"/>
          <ac:spMkLst>
            <pc:docMk/>
            <pc:sldMk cId="2244549162" sldId="262"/>
            <ac:spMk id="5" creationId="{5F8DE5F7-9F98-3F66-3122-486F53CE9B5F}"/>
          </ac:spMkLst>
        </pc:spChg>
      </pc:sldChg>
      <pc:sldChg chg="modSp add">
        <pc:chgData name="Andrejs Mūrnieks" userId="S::murnieks@edu.lu.lv::3e8de971-bca6-4a40-98d7-345a6aeb0e19" providerId="AD" clId="Web-{DBD58294-AF5B-4F54-B1EB-68F765300A8C}" dt="2023-02-02T15:01:08.423" v="129" actId="20577"/>
        <pc:sldMkLst>
          <pc:docMk/>
          <pc:sldMk cId="1861869291" sldId="266"/>
        </pc:sldMkLst>
        <pc:spChg chg="mod">
          <ac:chgData name="Andrejs Mūrnieks" userId="S::murnieks@edu.lu.lv::3e8de971-bca6-4a40-98d7-345a6aeb0e19" providerId="AD" clId="Web-{DBD58294-AF5B-4F54-B1EB-68F765300A8C}" dt="2023-02-02T15:00:57.751" v="126" actId="14100"/>
          <ac:spMkLst>
            <pc:docMk/>
            <pc:sldMk cId="1861869291" sldId="266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DBD58294-AF5B-4F54-B1EB-68F765300A8C}" dt="2023-02-02T15:01:08.423" v="129" actId="20577"/>
          <ac:spMkLst>
            <pc:docMk/>
            <pc:sldMk cId="1861869291" sldId="266"/>
            <ac:spMk id="3" creationId="{6332C34D-5735-47D5-B218-A0A68ADE6AD5}"/>
          </ac:spMkLst>
        </pc:spChg>
      </pc:sldChg>
    </pc:docChg>
  </pc:docChgLst>
  <pc:docChgLst>
    <pc:chgData name="Andrejs Mūrnieks" userId="S::murnieks@edu.lu.lv::3e8de971-bca6-4a40-98d7-345a6aeb0e19" providerId="AD" clId="Web-{2025BA05-F1E8-4B54-9DBA-EAC38A8C193B}"/>
    <pc:docChg chg="modSld sldOrd">
      <pc:chgData name="Andrejs Mūrnieks" userId="S::murnieks@edu.lu.lv::3e8de971-bca6-4a40-98d7-345a6aeb0e19" providerId="AD" clId="Web-{2025BA05-F1E8-4B54-9DBA-EAC38A8C193B}" dt="2023-02-02T13:43:28.728" v="197"/>
      <pc:docMkLst>
        <pc:docMk/>
      </pc:docMkLst>
      <pc:sldChg chg="addSp delSp modSp ord">
        <pc:chgData name="Andrejs Mūrnieks" userId="S::murnieks@edu.lu.lv::3e8de971-bca6-4a40-98d7-345a6aeb0e19" providerId="AD" clId="Web-{2025BA05-F1E8-4B54-9DBA-EAC38A8C193B}" dt="2023-02-02T13:43:28.728" v="197"/>
        <pc:sldMkLst>
          <pc:docMk/>
          <pc:sldMk cId="2244549162" sldId="262"/>
        </pc:sldMkLst>
        <pc:spChg chg="mod">
          <ac:chgData name="Andrejs Mūrnieks" userId="S::murnieks@edu.lu.lv::3e8de971-bca6-4a40-98d7-345a6aeb0e19" providerId="AD" clId="Web-{2025BA05-F1E8-4B54-9DBA-EAC38A8C193B}" dt="2023-02-02T13:41:48.664" v="195" actId="1076"/>
          <ac:spMkLst>
            <pc:docMk/>
            <pc:sldMk cId="2244549162" sldId="262"/>
            <ac:spMk id="2" creationId="{113EC399-75D5-46C3-9B45-FE17252B0780}"/>
          </ac:spMkLst>
        </pc:spChg>
        <pc:spChg chg="del">
          <ac:chgData name="Andrejs Mūrnieks" userId="S::murnieks@edu.lu.lv::3e8de971-bca6-4a40-98d7-345a6aeb0e19" providerId="AD" clId="Web-{2025BA05-F1E8-4B54-9DBA-EAC38A8C193B}" dt="2023-02-02T13:35:05.864" v="0"/>
          <ac:spMkLst>
            <pc:docMk/>
            <pc:sldMk cId="2244549162" sldId="262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2025BA05-F1E8-4B54-9DBA-EAC38A8C193B}" dt="2023-02-02T13:41:22.852" v="189" actId="14100"/>
          <ac:spMkLst>
            <pc:docMk/>
            <pc:sldMk cId="2244549162" sldId="262"/>
            <ac:spMk id="5" creationId="{5F8DE5F7-9F98-3F66-3122-486F53CE9B5F}"/>
          </ac:spMkLst>
        </pc:spChg>
        <pc:picChg chg="add mod ord">
          <ac:chgData name="Andrejs Mūrnieks" userId="S::murnieks@edu.lu.lv::3e8de971-bca6-4a40-98d7-345a6aeb0e19" providerId="AD" clId="Web-{2025BA05-F1E8-4B54-9DBA-EAC38A8C193B}" dt="2023-02-02T13:39:42.569" v="147" actId="14100"/>
          <ac:picMkLst>
            <pc:docMk/>
            <pc:sldMk cId="2244549162" sldId="262"/>
            <ac:picMk id="4" creationId="{3994D2F7-7512-1CED-0C72-89AD80C4B6B5}"/>
          </ac:picMkLst>
        </pc:picChg>
        <pc:picChg chg="add mod">
          <ac:chgData name="Andrejs Mūrnieks" userId="S::murnieks@edu.lu.lv::3e8de971-bca6-4a40-98d7-345a6aeb0e19" providerId="AD" clId="Web-{2025BA05-F1E8-4B54-9DBA-EAC38A8C193B}" dt="2023-02-02T13:43:28.728" v="197"/>
          <ac:picMkLst>
            <pc:docMk/>
            <pc:sldMk cId="2244549162" sldId="262"/>
            <ac:picMk id="6" creationId="{E953111D-2EF2-8EF2-58A3-CE97ABDFEE86}"/>
          </ac:picMkLst>
        </pc:picChg>
      </pc:sldChg>
    </pc:docChg>
  </pc:docChgLst>
  <pc:docChgLst>
    <pc:chgData name="Andrejs Mūrnieks" userId="S::murnieks@edu.lu.lv::3e8de971-bca6-4a40-98d7-345a6aeb0e19" providerId="AD" clId="Web-{413D4202-F53D-4F51-823C-B00412CE5E5C}"/>
    <pc:docChg chg="modSld">
      <pc:chgData name="Andrejs Mūrnieks" userId="S::murnieks@edu.lu.lv::3e8de971-bca6-4a40-98d7-345a6aeb0e19" providerId="AD" clId="Web-{413D4202-F53D-4F51-823C-B00412CE5E5C}" dt="2023-01-21T14:01:21.449" v="16" actId="1076"/>
      <pc:docMkLst>
        <pc:docMk/>
      </pc:docMkLst>
      <pc:sldChg chg="modSp">
        <pc:chgData name="Andrejs Mūrnieks" userId="S::murnieks@edu.lu.lv::3e8de971-bca6-4a40-98d7-345a6aeb0e19" providerId="AD" clId="Web-{413D4202-F53D-4F51-823C-B00412CE5E5C}" dt="2023-01-21T14:01:21.449" v="16" actId="1076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413D4202-F53D-4F51-823C-B00412CE5E5C}" dt="2023-01-21T14:01:03.684" v="12" actId="20577"/>
          <ac:spMkLst>
            <pc:docMk/>
            <pc:sldMk cId="1230155545" sldId="257"/>
            <ac:spMk id="3" creationId="{6332C34D-5735-47D5-B218-A0A68ADE6AD5}"/>
          </ac:spMkLst>
        </pc:spChg>
        <pc:picChg chg="mod">
          <ac:chgData name="Andrejs Mūrnieks" userId="S::murnieks@edu.lu.lv::3e8de971-bca6-4a40-98d7-345a6aeb0e19" providerId="AD" clId="Web-{413D4202-F53D-4F51-823C-B00412CE5E5C}" dt="2023-01-21T14:01:06.543" v="13" actId="1076"/>
          <ac:picMkLst>
            <pc:docMk/>
            <pc:sldMk cId="1230155545" sldId="257"/>
            <ac:picMk id="5" creationId="{3A7CCF94-3923-EB0E-CAC3-AAC1C2C2B2F3}"/>
          </ac:picMkLst>
        </pc:picChg>
        <pc:picChg chg="mod">
          <ac:chgData name="Andrejs Mūrnieks" userId="S::murnieks@edu.lu.lv::3e8de971-bca6-4a40-98d7-345a6aeb0e19" providerId="AD" clId="Web-{413D4202-F53D-4F51-823C-B00412CE5E5C}" dt="2023-01-21T14:01:12.371" v="14" actId="1076"/>
          <ac:picMkLst>
            <pc:docMk/>
            <pc:sldMk cId="1230155545" sldId="257"/>
            <ac:picMk id="6" creationId="{18CEAB90-591A-C7BC-C7D3-3CF980F4F5C3}"/>
          </ac:picMkLst>
        </pc:picChg>
        <pc:picChg chg="mod">
          <ac:chgData name="Andrejs Mūrnieks" userId="S::murnieks@edu.lu.lv::3e8de971-bca6-4a40-98d7-345a6aeb0e19" providerId="AD" clId="Web-{413D4202-F53D-4F51-823C-B00412CE5E5C}" dt="2023-01-21T14:01:21.449" v="16" actId="1076"/>
          <ac:picMkLst>
            <pc:docMk/>
            <pc:sldMk cId="1230155545" sldId="257"/>
            <ac:picMk id="7" creationId="{47FA1929-4CF0-D74E-7289-F791707938F2}"/>
          </ac:picMkLst>
        </pc:picChg>
      </pc:sldChg>
    </pc:docChg>
  </pc:docChgLst>
  <pc:docChgLst>
    <pc:chgData name="Andrejs Mūrnieks" userId="S::murnieks@edu.lu.lv::3e8de971-bca6-4a40-98d7-345a6aeb0e19" providerId="AD" clId="Web-{2712A950-1433-4D25-A550-946AAEBF5B19}"/>
    <pc:docChg chg="addSld modSld">
      <pc:chgData name="Andrejs Mūrnieks" userId="S::murnieks@edu.lu.lv::3e8de971-bca6-4a40-98d7-345a6aeb0e19" providerId="AD" clId="Web-{2712A950-1433-4D25-A550-946AAEBF5B19}" dt="2023-01-21T13:35:12.043" v="161" actId="20577"/>
      <pc:docMkLst>
        <pc:docMk/>
      </pc:docMkLst>
      <pc:sldChg chg="addSp delSp modSp">
        <pc:chgData name="Andrejs Mūrnieks" userId="S::murnieks@edu.lu.lv::3e8de971-bca6-4a40-98d7-345a6aeb0e19" providerId="AD" clId="Web-{2712A950-1433-4D25-A550-946AAEBF5B19}" dt="2023-01-21T13:25:07.126" v="6"/>
        <pc:sldMkLst>
          <pc:docMk/>
          <pc:sldMk cId="2592969653" sldId="256"/>
        </pc:sldMkLst>
        <pc:spChg chg="add del mod">
          <ac:chgData name="Andrejs Mūrnieks" userId="S::murnieks@edu.lu.lv::3e8de971-bca6-4a40-98d7-345a6aeb0e19" providerId="AD" clId="Web-{2712A950-1433-4D25-A550-946AAEBF5B19}" dt="2023-01-21T13:25:07.126" v="6"/>
          <ac:spMkLst>
            <pc:docMk/>
            <pc:sldMk cId="2592969653" sldId="256"/>
            <ac:spMk id="5" creationId="{D5F32072-CC4A-03B7-ACA6-4A3020F0C6E0}"/>
          </ac:spMkLst>
        </pc:spChg>
      </pc:sldChg>
      <pc:sldChg chg="addSp modSp">
        <pc:chgData name="Andrejs Mūrnieks" userId="S::murnieks@edu.lu.lv::3e8de971-bca6-4a40-98d7-345a6aeb0e19" providerId="AD" clId="Web-{2712A950-1433-4D25-A550-946AAEBF5B19}" dt="2023-01-21T13:35:12.043" v="161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2712A950-1433-4D25-A550-946AAEBF5B19}" dt="2023-01-21T13:26:40.017" v="34" actId="14100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2712A950-1433-4D25-A550-946AAEBF5B19}" dt="2023-01-21T13:35:12.043" v="161" actId="20577"/>
          <ac:spMkLst>
            <pc:docMk/>
            <pc:sldMk cId="1230155545" sldId="257"/>
            <ac:spMk id="3" creationId="{6332C34D-5735-47D5-B218-A0A68ADE6AD5}"/>
          </ac:spMkLst>
        </pc:spChg>
        <pc:spChg chg="add mod">
          <ac:chgData name="Andrejs Mūrnieks" userId="S::murnieks@edu.lu.lv::3e8de971-bca6-4a40-98d7-345a6aeb0e19" providerId="AD" clId="Web-{2712A950-1433-4D25-A550-946AAEBF5B19}" dt="2023-01-21T13:25:38.454" v="14" actId="20577"/>
          <ac:spMkLst>
            <pc:docMk/>
            <pc:sldMk cId="1230155545" sldId="257"/>
            <ac:spMk id="4" creationId="{78451E28-C067-77D8-6AC9-12C104E1A959}"/>
          </ac:spMkLst>
        </pc:spChg>
        <pc:picChg chg="add mod">
          <ac:chgData name="Andrejs Mūrnieks" userId="S::murnieks@edu.lu.lv::3e8de971-bca6-4a40-98d7-345a6aeb0e19" providerId="AD" clId="Web-{2712A950-1433-4D25-A550-946AAEBF5B19}" dt="2023-01-21T13:32:58.292" v="123" actId="14100"/>
          <ac:picMkLst>
            <pc:docMk/>
            <pc:sldMk cId="1230155545" sldId="257"/>
            <ac:picMk id="5" creationId="{3A7CCF94-3923-EB0E-CAC3-AAC1C2C2B2F3}"/>
          </ac:picMkLst>
        </pc:picChg>
        <pc:picChg chg="add mod">
          <ac:chgData name="Andrejs Mūrnieks" userId="S::murnieks@edu.lu.lv::3e8de971-bca6-4a40-98d7-345a6aeb0e19" providerId="AD" clId="Web-{2712A950-1433-4D25-A550-946AAEBF5B19}" dt="2023-01-21T13:33:56.089" v="134" actId="1076"/>
          <ac:picMkLst>
            <pc:docMk/>
            <pc:sldMk cId="1230155545" sldId="257"/>
            <ac:picMk id="6" creationId="{18CEAB90-591A-C7BC-C7D3-3CF980F4F5C3}"/>
          </ac:picMkLst>
        </pc:picChg>
        <pc:picChg chg="add mod">
          <ac:chgData name="Andrejs Mūrnieks" userId="S::murnieks@edu.lu.lv::3e8de971-bca6-4a40-98d7-345a6aeb0e19" providerId="AD" clId="Web-{2712A950-1433-4D25-A550-946AAEBF5B19}" dt="2023-01-21T13:33:52.417" v="133" actId="14100"/>
          <ac:picMkLst>
            <pc:docMk/>
            <pc:sldMk cId="1230155545" sldId="257"/>
            <ac:picMk id="7" creationId="{47FA1929-4CF0-D74E-7289-F791707938F2}"/>
          </ac:picMkLst>
        </pc:picChg>
      </pc:sldChg>
      <pc:sldChg chg="add replId">
        <pc:chgData name="Andrejs Mūrnieks" userId="S::murnieks@edu.lu.lv::3e8de971-bca6-4a40-98d7-345a6aeb0e19" providerId="AD" clId="Web-{2712A950-1433-4D25-A550-946AAEBF5B19}" dt="2023-01-21T13:24:55.407" v="2"/>
        <pc:sldMkLst>
          <pc:docMk/>
          <pc:sldMk cId="643494244" sldId="259"/>
        </pc:sldMkLst>
      </pc:sldChg>
      <pc:sldChg chg="add replId">
        <pc:chgData name="Andrejs Mūrnieks" userId="S::murnieks@edu.lu.lv::3e8de971-bca6-4a40-98d7-345a6aeb0e19" providerId="AD" clId="Web-{2712A950-1433-4D25-A550-946AAEBF5B19}" dt="2023-01-21T13:24:58.141" v="3"/>
        <pc:sldMkLst>
          <pc:docMk/>
          <pc:sldMk cId="3788638277" sldId="260"/>
        </pc:sldMkLst>
      </pc:sldChg>
      <pc:sldChg chg="add replId">
        <pc:chgData name="Andrejs Mūrnieks" userId="S::murnieks@edu.lu.lv::3e8de971-bca6-4a40-98d7-345a6aeb0e19" providerId="AD" clId="Web-{2712A950-1433-4D25-A550-946AAEBF5B19}" dt="2023-01-21T13:25:00.095" v="4"/>
        <pc:sldMkLst>
          <pc:docMk/>
          <pc:sldMk cId="939315675" sldId="261"/>
        </pc:sldMkLst>
      </pc:sldChg>
      <pc:sldChg chg="add replId">
        <pc:chgData name="Andrejs Mūrnieks" userId="S::murnieks@edu.lu.lv::3e8de971-bca6-4a40-98d7-345a6aeb0e19" providerId="AD" clId="Web-{2712A950-1433-4D25-A550-946AAEBF5B19}" dt="2023-01-21T13:25:02.173" v="5"/>
        <pc:sldMkLst>
          <pc:docMk/>
          <pc:sldMk cId="2244549162" sldId="262"/>
        </pc:sldMkLst>
      </pc:sldChg>
    </pc:docChg>
  </pc:docChgLst>
  <pc:docChgLst>
    <pc:chgData name="Andrejs Mūrnieks" userId="3e8de971-bca6-4a40-98d7-345a6aeb0e19" providerId="ADAL" clId="{04C94C5F-543C-4E95-971D-5F98BBCE8D23}"/>
    <pc:docChg chg="custSel addSld modSld">
      <pc:chgData name="Andrejs Mūrnieks" userId="3e8de971-bca6-4a40-98d7-345a6aeb0e19" providerId="ADAL" clId="{04C94C5F-543C-4E95-971D-5F98BBCE8D23}" dt="2023-02-17T14:28:38.052" v="1346" actId="20577"/>
      <pc:docMkLst>
        <pc:docMk/>
      </pc:docMkLst>
      <pc:sldChg chg="modSp mod">
        <pc:chgData name="Andrejs Mūrnieks" userId="3e8de971-bca6-4a40-98d7-345a6aeb0e19" providerId="ADAL" clId="{04C94C5F-543C-4E95-971D-5F98BBCE8D23}" dt="2023-02-17T14:28:38.052" v="1346" actId="20577"/>
        <pc:sldMkLst>
          <pc:docMk/>
          <pc:sldMk cId="3788638277" sldId="260"/>
        </pc:sldMkLst>
        <pc:spChg chg="mod">
          <ac:chgData name="Andrejs Mūrnieks" userId="3e8de971-bca6-4a40-98d7-345a6aeb0e19" providerId="ADAL" clId="{04C94C5F-543C-4E95-971D-5F98BBCE8D23}" dt="2023-02-17T14:28:38.052" v="1346" actId="20577"/>
          <ac:spMkLst>
            <pc:docMk/>
            <pc:sldMk cId="3788638277" sldId="260"/>
            <ac:spMk id="7" creationId="{02692151-F610-3DC5-D6E3-90C045BDA98A}"/>
          </ac:spMkLst>
        </pc:spChg>
      </pc:sldChg>
      <pc:sldChg chg="addSp delSp modSp new mod modClrScheme chgLayout">
        <pc:chgData name="Andrejs Mūrnieks" userId="3e8de971-bca6-4a40-98d7-345a6aeb0e19" providerId="ADAL" clId="{04C94C5F-543C-4E95-971D-5F98BBCE8D23}" dt="2023-02-17T13:36:58.541" v="1345" actId="20577"/>
        <pc:sldMkLst>
          <pc:docMk/>
          <pc:sldMk cId="351169838" sldId="268"/>
        </pc:sldMkLst>
        <pc:spChg chg="mod ord">
          <ac:chgData name="Andrejs Mūrnieks" userId="3e8de971-bca6-4a40-98d7-345a6aeb0e19" providerId="ADAL" clId="{04C94C5F-543C-4E95-971D-5F98BBCE8D23}" dt="2023-02-17T13:30:20.883" v="1332" actId="122"/>
          <ac:spMkLst>
            <pc:docMk/>
            <pc:sldMk cId="351169838" sldId="268"/>
            <ac:spMk id="2" creationId="{F383DD54-2290-1266-8261-962F88B198B0}"/>
          </ac:spMkLst>
        </pc:spChg>
        <pc:spChg chg="del mod ord">
          <ac:chgData name="Andrejs Mūrnieks" userId="3e8de971-bca6-4a40-98d7-345a6aeb0e19" providerId="ADAL" clId="{04C94C5F-543C-4E95-971D-5F98BBCE8D23}" dt="2023-02-17T13:16:46.901" v="67" actId="700"/>
          <ac:spMkLst>
            <pc:docMk/>
            <pc:sldMk cId="351169838" sldId="268"/>
            <ac:spMk id="3" creationId="{0E4B82DD-CE80-F046-42CC-5F45650B263F}"/>
          </ac:spMkLst>
        </pc:spChg>
        <pc:spChg chg="add mod ord">
          <ac:chgData name="Andrejs Mūrnieks" userId="3e8de971-bca6-4a40-98d7-345a6aeb0e19" providerId="ADAL" clId="{04C94C5F-543C-4E95-971D-5F98BBCE8D23}" dt="2023-02-17T13:36:58.541" v="1345" actId="20577"/>
          <ac:spMkLst>
            <pc:docMk/>
            <pc:sldMk cId="351169838" sldId="268"/>
            <ac:spMk id="4" creationId="{7FE9C97F-8065-76C6-0AEB-FCC03613E072}"/>
          </ac:spMkLst>
        </pc:spChg>
        <pc:spChg chg="add mod ord">
          <ac:chgData name="Andrejs Mūrnieks" userId="3e8de971-bca6-4a40-98d7-345a6aeb0e19" providerId="ADAL" clId="{04C94C5F-543C-4E95-971D-5F98BBCE8D23}" dt="2023-02-17T13:29:58.040" v="1330" actId="14100"/>
          <ac:spMkLst>
            <pc:docMk/>
            <pc:sldMk cId="351169838" sldId="268"/>
            <ac:spMk id="5" creationId="{648F18D6-83C9-C018-9139-30E0F863C2CB}"/>
          </ac:spMkLst>
        </pc:spChg>
      </pc:sldChg>
    </pc:docChg>
  </pc:docChgLst>
  <pc:docChgLst>
    <pc:chgData name="Andrejs Mūrnieks" userId="S::murnieks@edu.lu.lv::3e8de971-bca6-4a40-98d7-345a6aeb0e19" providerId="AD" clId="Web-{A5DA5CDD-FC83-4831-BA94-311D2931797A}"/>
    <pc:docChg chg="modSld">
      <pc:chgData name="Andrejs Mūrnieks" userId="S::murnieks@edu.lu.lv::3e8de971-bca6-4a40-98d7-345a6aeb0e19" providerId="AD" clId="Web-{A5DA5CDD-FC83-4831-BA94-311D2931797A}" dt="2023-02-02T13:56:17.044" v="234" actId="20577"/>
      <pc:docMkLst>
        <pc:docMk/>
      </pc:docMkLst>
      <pc:sldChg chg="addSp delSp modSp">
        <pc:chgData name="Andrejs Mūrnieks" userId="S::murnieks@edu.lu.lv::3e8de971-bca6-4a40-98d7-345a6aeb0e19" providerId="AD" clId="Web-{A5DA5CDD-FC83-4831-BA94-311D2931797A}" dt="2023-02-02T13:56:17.044" v="234" actId="20577"/>
        <pc:sldMkLst>
          <pc:docMk/>
          <pc:sldMk cId="2598261171" sldId="263"/>
        </pc:sldMkLst>
        <pc:spChg chg="mod">
          <ac:chgData name="Andrejs Mūrnieks" userId="S::murnieks@edu.lu.lv::3e8de971-bca6-4a40-98d7-345a6aeb0e19" providerId="AD" clId="Web-{A5DA5CDD-FC83-4831-BA94-311D2931797A}" dt="2023-02-02T13:56:17.044" v="234" actId="20577"/>
          <ac:spMkLst>
            <pc:docMk/>
            <pc:sldMk cId="2598261171" sldId="263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A5DA5CDD-FC83-4831-BA94-311D2931797A}" dt="2023-02-02T13:55:35.075" v="209" actId="20577"/>
          <ac:spMkLst>
            <pc:docMk/>
            <pc:sldMk cId="2598261171" sldId="263"/>
            <ac:spMk id="6" creationId="{A363A0E8-2B01-306A-29B2-FEBC0B592DB7}"/>
          </ac:spMkLst>
        </pc:spChg>
        <pc:picChg chg="add mod">
          <ac:chgData name="Andrejs Mūrnieks" userId="S::murnieks@edu.lu.lv::3e8de971-bca6-4a40-98d7-345a6aeb0e19" providerId="AD" clId="Web-{A5DA5CDD-FC83-4831-BA94-311D2931797A}" dt="2023-02-02T13:53:36.011" v="186" actId="14100"/>
          <ac:picMkLst>
            <pc:docMk/>
            <pc:sldMk cId="2598261171" sldId="263"/>
            <ac:picMk id="3" creationId="{BF362D94-3C69-D49E-01D3-944050C58FCF}"/>
          </ac:picMkLst>
        </pc:picChg>
        <pc:picChg chg="del">
          <ac:chgData name="Andrejs Mūrnieks" userId="S::murnieks@edu.lu.lv::3e8de971-bca6-4a40-98d7-345a6aeb0e19" providerId="AD" clId="Web-{A5DA5CDD-FC83-4831-BA94-311D2931797A}" dt="2023-02-02T13:46:41.116" v="1"/>
          <ac:picMkLst>
            <pc:docMk/>
            <pc:sldMk cId="2598261171" sldId="263"/>
            <ac:picMk id="7" creationId="{F7806B45-95A8-7186-7F3D-CD9B9494F11C}"/>
          </ac:picMkLst>
        </pc:picChg>
      </pc:sldChg>
    </pc:docChg>
  </pc:docChgLst>
  <pc:docChgLst>
    <pc:chgData name="Andrejs Mūrnieks" userId="S::murnieks@edu.lu.lv::3e8de971-bca6-4a40-98d7-345a6aeb0e19" providerId="AD" clId="Web-{D359999D-2C49-4ABD-BCAA-C308D77A5598}"/>
    <pc:docChg chg="modSld">
      <pc:chgData name="Andrejs Mūrnieks" userId="S::murnieks@edu.lu.lv::3e8de971-bca6-4a40-98d7-345a6aeb0e19" providerId="AD" clId="Web-{D359999D-2C49-4ABD-BCAA-C308D77A5598}" dt="2023-01-27T13:36:41.157" v="3" actId="1076"/>
      <pc:docMkLst>
        <pc:docMk/>
      </pc:docMkLst>
      <pc:sldChg chg="modSp">
        <pc:chgData name="Andrejs Mūrnieks" userId="S::murnieks@edu.lu.lv::3e8de971-bca6-4a40-98d7-345a6aeb0e19" providerId="AD" clId="Web-{D359999D-2C49-4ABD-BCAA-C308D77A5598}" dt="2023-01-27T13:36:41.157" v="3" actId="1076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D359999D-2C49-4ABD-BCAA-C308D77A5598}" dt="2023-01-27T13:36:17.218" v="0" actId="14100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D359999D-2C49-4ABD-BCAA-C308D77A5598}" dt="2023-01-27T13:36:41.157" v="3" actId="1076"/>
          <ac:spMkLst>
            <pc:docMk/>
            <pc:sldMk cId="1230155545" sldId="257"/>
            <ac:spMk id="3" creationId="{6332C34D-5735-47D5-B218-A0A68ADE6AD5}"/>
          </ac:spMkLst>
        </pc:spChg>
      </pc:sldChg>
    </pc:docChg>
  </pc:docChgLst>
  <pc:docChgLst>
    <pc:chgData name="Andrejs Mūrnieks" userId="S::murnieks@edu.lu.lv::3e8de971-bca6-4a40-98d7-345a6aeb0e19" providerId="AD" clId="Web-{788B6E31-A5D9-4D8E-A925-983A744A0FA5}"/>
    <pc:docChg chg="modSld">
      <pc:chgData name="Andrejs Mūrnieks" userId="S::murnieks@edu.lu.lv::3e8de971-bca6-4a40-98d7-345a6aeb0e19" providerId="AD" clId="Web-{788B6E31-A5D9-4D8E-A925-983A744A0FA5}" dt="2023-02-19T17:56:42.834" v="36" actId="20577"/>
      <pc:docMkLst>
        <pc:docMk/>
      </pc:docMkLst>
      <pc:sldChg chg="delSp modSp">
        <pc:chgData name="Andrejs Mūrnieks" userId="S::murnieks@edu.lu.lv::3e8de971-bca6-4a40-98d7-345a6aeb0e19" providerId="AD" clId="Web-{788B6E31-A5D9-4D8E-A925-983A744A0FA5}" dt="2023-02-19T17:56:42.834" v="36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788B6E31-A5D9-4D8E-A925-983A744A0FA5}" dt="2023-02-19T17:56:00.911" v="31" actId="14100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788B6E31-A5D9-4D8E-A925-983A744A0FA5}" dt="2023-02-19T17:56:42.834" v="36" actId="20577"/>
          <ac:spMkLst>
            <pc:docMk/>
            <pc:sldMk cId="1230155545" sldId="257"/>
            <ac:spMk id="3" creationId="{6332C34D-5735-47D5-B218-A0A68ADE6AD5}"/>
          </ac:spMkLst>
        </pc:spChg>
        <pc:spChg chg="del">
          <ac:chgData name="Andrejs Mūrnieks" userId="S::murnieks@edu.lu.lv::3e8de971-bca6-4a40-98d7-345a6aeb0e19" providerId="AD" clId="Web-{788B6E31-A5D9-4D8E-A925-983A744A0FA5}" dt="2023-02-19T17:55:50.629" v="29"/>
          <ac:spMkLst>
            <pc:docMk/>
            <pc:sldMk cId="1230155545" sldId="257"/>
            <ac:spMk id="4" creationId="{78451E28-C067-77D8-6AC9-12C104E1A959}"/>
          </ac:spMkLst>
        </pc:spChg>
      </pc:sldChg>
      <pc:sldChg chg="modSp">
        <pc:chgData name="Andrejs Mūrnieks" userId="S::murnieks@edu.lu.lv::3e8de971-bca6-4a40-98d7-345a6aeb0e19" providerId="AD" clId="Web-{788B6E31-A5D9-4D8E-A925-983A744A0FA5}" dt="2023-02-19T17:55:03.738" v="25" actId="1076"/>
        <pc:sldMkLst>
          <pc:docMk/>
          <pc:sldMk cId="3674075187" sldId="267"/>
        </pc:sldMkLst>
        <pc:spChg chg="mod">
          <ac:chgData name="Andrejs Mūrnieks" userId="S::murnieks@edu.lu.lv::3e8de971-bca6-4a40-98d7-345a6aeb0e19" providerId="AD" clId="Web-{788B6E31-A5D9-4D8E-A925-983A744A0FA5}" dt="2023-02-19T17:55:03.738" v="25" actId="1076"/>
          <ac:spMkLst>
            <pc:docMk/>
            <pc:sldMk cId="3674075187" sldId="267"/>
            <ac:spMk id="10" creationId="{C986F5C4-A516-26D9-0214-930AC71B0D8E}"/>
          </ac:spMkLst>
        </pc:spChg>
        <pc:graphicFrameChg chg="mod modGraphic">
          <ac:chgData name="Andrejs Mūrnieks" userId="S::murnieks@edu.lu.lv::3e8de971-bca6-4a40-98d7-345a6aeb0e19" providerId="AD" clId="Web-{788B6E31-A5D9-4D8E-A925-983A744A0FA5}" dt="2023-02-19T17:54:56.441" v="24"/>
          <ac:graphicFrameMkLst>
            <pc:docMk/>
            <pc:sldMk cId="3674075187" sldId="267"/>
            <ac:graphicFrameMk id="6" creationId="{42A6976B-F05B-64AC-62F1-35E4AB3E5DC5}"/>
          </ac:graphicFrameMkLst>
        </pc:graphicFrameChg>
        <pc:graphicFrameChg chg="mod modGraphic">
          <ac:chgData name="Andrejs Mūrnieks" userId="S::murnieks@edu.lu.lv::3e8de971-bca6-4a40-98d7-345a6aeb0e19" providerId="AD" clId="Web-{788B6E31-A5D9-4D8E-A925-983A744A0FA5}" dt="2023-02-19T17:54:49.628" v="23" actId="1076"/>
          <ac:graphicFrameMkLst>
            <pc:docMk/>
            <pc:sldMk cId="3674075187" sldId="267"/>
            <ac:graphicFrameMk id="8" creationId="{BD48ACD3-F280-ED5E-64AA-551FE1ADD28D}"/>
          </ac:graphicFrameMkLst>
        </pc:graphicFrameChg>
      </pc:sldChg>
    </pc:docChg>
  </pc:docChgLst>
  <pc:docChgLst>
    <pc:chgData name="Andrejs Mūrnieks" userId="S::murnieks@edu.lu.lv::3e8de971-bca6-4a40-98d7-345a6aeb0e19" providerId="AD" clId="Web-{57F1D8BC-DC2B-4EF1-8D07-AE7EEF65E73B}"/>
    <pc:docChg chg="modSld">
      <pc:chgData name="Andrejs Mūrnieks" userId="S::murnieks@edu.lu.lv::3e8de971-bca6-4a40-98d7-345a6aeb0e19" providerId="AD" clId="Web-{57F1D8BC-DC2B-4EF1-8D07-AE7EEF65E73B}" dt="2023-02-02T14:55:51.846" v="76" actId="20577"/>
      <pc:docMkLst>
        <pc:docMk/>
      </pc:docMkLst>
      <pc:sldChg chg="addSp modSp addAnim delAnim modAnim">
        <pc:chgData name="Andrejs Mūrnieks" userId="S::murnieks@edu.lu.lv::3e8de971-bca6-4a40-98d7-345a6aeb0e19" providerId="AD" clId="Web-{57F1D8BC-DC2B-4EF1-8D07-AE7EEF65E73B}" dt="2023-02-02T14:55:51.846" v="76" actId="20577"/>
        <pc:sldMkLst>
          <pc:docMk/>
          <pc:sldMk cId="3788638277" sldId="260"/>
        </pc:sldMkLst>
        <pc:spChg chg="add mod">
          <ac:chgData name="Andrejs Mūrnieks" userId="S::murnieks@edu.lu.lv::3e8de971-bca6-4a40-98d7-345a6aeb0e19" providerId="AD" clId="Web-{57F1D8BC-DC2B-4EF1-8D07-AE7EEF65E73B}" dt="2023-02-02T14:55:25.986" v="69" actId="20577"/>
          <ac:spMkLst>
            <pc:docMk/>
            <pc:sldMk cId="3788638277" sldId="260"/>
            <ac:spMk id="2" creationId="{1432239A-B426-1859-CD46-EB3190273BF9}"/>
          </ac:spMkLst>
        </pc:spChg>
        <pc:spChg chg="add mod">
          <ac:chgData name="Andrejs Mūrnieks" userId="S::murnieks@edu.lu.lv::3e8de971-bca6-4a40-98d7-345a6aeb0e19" providerId="AD" clId="Web-{57F1D8BC-DC2B-4EF1-8D07-AE7EEF65E73B}" dt="2023-02-02T14:55:51.846" v="76" actId="20577"/>
          <ac:spMkLst>
            <pc:docMk/>
            <pc:sldMk cId="3788638277" sldId="260"/>
            <ac:spMk id="3" creationId="{9E000880-7888-2294-1C2F-C078F5C51CFA}"/>
          </ac:spMkLst>
        </pc:spChg>
      </pc:sldChg>
      <pc:sldChg chg="modSp">
        <pc:chgData name="Andrejs Mūrnieks" userId="S::murnieks@edu.lu.lv::3e8de971-bca6-4a40-98d7-345a6aeb0e19" providerId="AD" clId="Web-{57F1D8BC-DC2B-4EF1-8D07-AE7EEF65E73B}" dt="2023-02-02T14:52:26.093" v="6" actId="1076"/>
        <pc:sldMkLst>
          <pc:docMk/>
          <pc:sldMk cId="2643288903" sldId="264"/>
        </pc:sldMkLst>
        <pc:spChg chg="mod">
          <ac:chgData name="Andrejs Mūrnieks" userId="S::murnieks@edu.lu.lv::3e8de971-bca6-4a40-98d7-345a6aeb0e19" providerId="AD" clId="Web-{57F1D8BC-DC2B-4EF1-8D07-AE7EEF65E73B}" dt="2023-02-02T14:52:06.640" v="4" actId="14100"/>
          <ac:spMkLst>
            <pc:docMk/>
            <pc:sldMk cId="2643288903" sldId="264"/>
            <ac:spMk id="5" creationId="{4EEC06F9-3C74-9DD9-2ABE-EBF806CA58B7}"/>
          </ac:spMkLst>
        </pc:spChg>
        <pc:picChg chg="mod">
          <ac:chgData name="Andrejs Mūrnieks" userId="S::murnieks@edu.lu.lv::3e8de971-bca6-4a40-98d7-345a6aeb0e19" providerId="AD" clId="Web-{57F1D8BC-DC2B-4EF1-8D07-AE7EEF65E73B}" dt="2023-02-02T14:52:26.093" v="6" actId="1076"/>
          <ac:picMkLst>
            <pc:docMk/>
            <pc:sldMk cId="2643288903" sldId="264"/>
            <ac:picMk id="4" creationId="{7E269AB0-2F89-DE10-D51C-DD812DCC40F4}"/>
          </ac:picMkLst>
        </pc:picChg>
        <pc:picChg chg="mod">
          <ac:chgData name="Andrejs Mūrnieks" userId="S::murnieks@edu.lu.lv::3e8de971-bca6-4a40-98d7-345a6aeb0e19" providerId="AD" clId="Web-{57F1D8BC-DC2B-4EF1-8D07-AE7EEF65E73B}" dt="2023-02-02T14:52:21.125" v="5" actId="1076"/>
          <ac:picMkLst>
            <pc:docMk/>
            <pc:sldMk cId="2643288903" sldId="264"/>
            <ac:picMk id="6" creationId="{A9C30D16-7568-7DB3-B9D4-686B23BB626B}"/>
          </ac:picMkLst>
        </pc:picChg>
      </pc:sldChg>
    </pc:docChg>
  </pc:docChgLst>
  <pc:docChgLst>
    <pc:chgData name="Manuel Joaquin Fernandez Gonzalez" userId="90e28fec-564e-43b0-9c13-1b12e1cad7dc" providerId="ADAL" clId="{3CBE78D0-D55B-4D83-83B3-2AC18A08AB5C}"/>
    <pc:docChg chg="undo redo custSel addSld delSld modSld sldOrd">
      <pc:chgData name="Manuel Joaquin Fernandez Gonzalez" userId="90e28fec-564e-43b0-9c13-1b12e1cad7dc" providerId="ADAL" clId="{3CBE78D0-D55B-4D83-83B3-2AC18A08AB5C}" dt="2023-04-21T09:45:30.649" v="264" actId="403"/>
      <pc:docMkLst>
        <pc:docMk/>
      </pc:docMkLst>
      <pc:sldChg chg="modSp mod ord">
        <pc:chgData name="Manuel Joaquin Fernandez Gonzalez" userId="90e28fec-564e-43b0-9c13-1b12e1cad7dc" providerId="ADAL" clId="{3CBE78D0-D55B-4D83-83B3-2AC18A08AB5C}" dt="2023-04-21T09:08:46.777" v="215"/>
        <pc:sldMkLst>
          <pc:docMk/>
          <pc:sldMk cId="1230155545" sldId="257"/>
        </pc:sldMkLst>
        <pc:spChg chg="mod">
          <ac:chgData name="Manuel Joaquin Fernandez Gonzalez" userId="90e28fec-564e-43b0-9c13-1b12e1cad7dc" providerId="ADAL" clId="{3CBE78D0-D55B-4D83-83B3-2AC18A08AB5C}" dt="2023-04-21T09:08:35.845" v="213" actId="20577"/>
          <ac:spMkLst>
            <pc:docMk/>
            <pc:sldMk cId="1230155545" sldId="257"/>
            <ac:spMk id="2" creationId="{113EC399-75D5-46C3-9B45-FE17252B0780}"/>
          </ac:spMkLst>
        </pc:spChg>
      </pc:sldChg>
      <pc:sldChg chg="modSp mod">
        <pc:chgData name="Manuel Joaquin Fernandez Gonzalez" userId="90e28fec-564e-43b0-9c13-1b12e1cad7dc" providerId="ADAL" clId="{3CBE78D0-D55B-4D83-83B3-2AC18A08AB5C}" dt="2023-04-21T09:27:01.092" v="255" actId="20577"/>
        <pc:sldMkLst>
          <pc:docMk/>
          <pc:sldMk cId="643494244" sldId="259"/>
        </pc:sldMkLst>
        <pc:spChg chg="mod">
          <ac:chgData name="Manuel Joaquin Fernandez Gonzalez" userId="90e28fec-564e-43b0-9c13-1b12e1cad7dc" providerId="ADAL" clId="{3CBE78D0-D55B-4D83-83B3-2AC18A08AB5C}" dt="2023-04-21T09:27:01.092" v="255" actId="20577"/>
          <ac:spMkLst>
            <pc:docMk/>
            <pc:sldMk cId="643494244" sldId="259"/>
            <ac:spMk id="2" creationId="{113EC399-75D5-46C3-9B45-FE17252B0780}"/>
          </ac:spMkLst>
        </pc:spChg>
        <pc:spChg chg="mod">
          <ac:chgData name="Manuel Joaquin Fernandez Gonzalez" userId="90e28fec-564e-43b0-9c13-1b12e1cad7dc" providerId="ADAL" clId="{3CBE78D0-D55B-4D83-83B3-2AC18A08AB5C}" dt="2023-04-21T08:33:42.853" v="110" actId="1076"/>
          <ac:spMkLst>
            <pc:docMk/>
            <pc:sldMk cId="643494244" sldId="259"/>
            <ac:spMk id="3" creationId="{B329DC48-9BC7-2203-332A-D27EF2D7891E}"/>
          </ac:spMkLst>
        </pc:spChg>
        <pc:spChg chg="mod">
          <ac:chgData name="Manuel Joaquin Fernandez Gonzalez" userId="90e28fec-564e-43b0-9c13-1b12e1cad7dc" providerId="ADAL" clId="{3CBE78D0-D55B-4D83-83B3-2AC18A08AB5C}" dt="2023-04-21T08:33:47.150" v="111" actId="1076"/>
          <ac:spMkLst>
            <pc:docMk/>
            <pc:sldMk cId="643494244" sldId="259"/>
            <ac:spMk id="4" creationId="{DFDE7056-380C-59AD-16F3-1707832ADD1C}"/>
          </ac:spMkLst>
        </pc:spChg>
        <pc:graphicFrameChg chg="mod modGraphic">
          <ac:chgData name="Manuel Joaquin Fernandez Gonzalez" userId="90e28fec-564e-43b0-9c13-1b12e1cad7dc" providerId="ADAL" clId="{3CBE78D0-D55B-4D83-83B3-2AC18A08AB5C}" dt="2023-04-21T08:33:21.248" v="109" actId="20577"/>
          <ac:graphicFrameMkLst>
            <pc:docMk/>
            <pc:sldMk cId="643494244" sldId="259"/>
            <ac:graphicFrameMk id="7" creationId="{38FC64CB-9832-AEA8-576E-722F0AD52F81}"/>
          </ac:graphicFrameMkLst>
        </pc:graphicFrameChg>
      </pc:sldChg>
      <pc:sldChg chg="modSp mod ord">
        <pc:chgData name="Manuel Joaquin Fernandez Gonzalez" userId="90e28fec-564e-43b0-9c13-1b12e1cad7dc" providerId="ADAL" clId="{3CBE78D0-D55B-4D83-83B3-2AC18A08AB5C}" dt="2023-04-21T09:23:44.256" v="242" actId="6549"/>
        <pc:sldMkLst>
          <pc:docMk/>
          <pc:sldMk cId="3788638277" sldId="260"/>
        </pc:sldMkLst>
        <pc:spChg chg="mod">
          <ac:chgData name="Manuel Joaquin Fernandez Gonzalez" userId="90e28fec-564e-43b0-9c13-1b12e1cad7dc" providerId="ADAL" clId="{3CBE78D0-D55B-4D83-83B3-2AC18A08AB5C}" dt="2023-04-21T09:23:44.256" v="242" actId="6549"/>
          <ac:spMkLst>
            <pc:docMk/>
            <pc:sldMk cId="3788638277" sldId="260"/>
            <ac:spMk id="7" creationId="{02692151-F610-3DC5-D6E3-90C045BDA98A}"/>
          </ac:spMkLst>
        </pc:spChg>
      </pc:sldChg>
      <pc:sldChg chg="addSp modSp mod">
        <pc:chgData name="Manuel Joaquin Fernandez Gonzalez" userId="90e28fec-564e-43b0-9c13-1b12e1cad7dc" providerId="ADAL" clId="{3CBE78D0-D55B-4D83-83B3-2AC18A08AB5C}" dt="2023-04-21T09:01:45.217" v="156" actId="1035"/>
        <pc:sldMkLst>
          <pc:docMk/>
          <pc:sldMk cId="2598261171" sldId="263"/>
        </pc:sldMkLst>
        <pc:spChg chg="add mod">
          <ac:chgData name="Manuel Joaquin Fernandez Gonzalez" userId="90e28fec-564e-43b0-9c13-1b12e1cad7dc" providerId="ADAL" clId="{3CBE78D0-D55B-4D83-83B3-2AC18A08AB5C}" dt="2023-04-21T09:01:39.026" v="134" actId="403"/>
          <ac:spMkLst>
            <pc:docMk/>
            <pc:sldMk cId="2598261171" sldId="263"/>
            <ac:spMk id="4" creationId="{7854D490-808F-27DB-BEC2-C3A2C40FFB34}"/>
          </ac:spMkLst>
        </pc:spChg>
        <pc:spChg chg="mod">
          <ac:chgData name="Manuel Joaquin Fernandez Gonzalez" userId="90e28fec-564e-43b0-9c13-1b12e1cad7dc" providerId="ADAL" clId="{3CBE78D0-D55B-4D83-83B3-2AC18A08AB5C}" dt="2023-04-21T09:01:45.217" v="156" actId="1035"/>
          <ac:spMkLst>
            <pc:docMk/>
            <pc:sldMk cId="2598261171" sldId="263"/>
            <ac:spMk id="6" creationId="{A363A0E8-2B01-306A-29B2-FEBC0B592DB7}"/>
          </ac:spMkLst>
        </pc:spChg>
      </pc:sldChg>
      <pc:sldChg chg="addSp modSp mod setBg">
        <pc:chgData name="Manuel Joaquin Fernandez Gonzalez" userId="90e28fec-564e-43b0-9c13-1b12e1cad7dc" providerId="ADAL" clId="{3CBE78D0-D55B-4D83-83B3-2AC18A08AB5C}" dt="2023-04-21T09:21:03.017" v="241" actId="26606"/>
        <pc:sldMkLst>
          <pc:docMk/>
          <pc:sldMk cId="1861869291" sldId="266"/>
        </pc:sldMkLst>
        <pc:spChg chg="mod">
          <ac:chgData name="Manuel Joaquin Fernandez Gonzalez" userId="90e28fec-564e-43b0-9c13-1b12e1cad7dc" providerId="ADAL" clId="{3CBE78D0-D55B-4D83-83B3-2AC18A08AB5C}" dt="2023-04-21T09:21:03.017" v="241" actId="26606"/>
          <ac:spMkLst>
            <pc:docMk/>
            <pc:sldMk cId="1861869291" sldId="266"/>
            <ac:spMk id="2" creationId="{113EC399-75D5-46C3-9B45-FE17252B0780}"/>
          </ac:spMkLst>
        </pc:spChg>
        <pc:spChg chg="mod">
          <ac:chgData name="Manuel Joaquin Fernandez Gonzalez" userId="90e28fec-564e-43b0-9c13-1b12e1cad7dc" providerId="ADAL" clId="{3CBE78D0-D55B-4D83-83B3-2AC18A08AB5C}" dt="2023-04-21T09:21:03.017" v="241" actId="26606"/>
          <ac:spMkLst>
            <pc:docMk/>
            <pc:sldMk cId="1861869291" sldId="266"/>
            <ac:spMk id="3" creationId="{6332C34D-5735-47D5-B218-A0A68ADE6AD5}"/>
          </ac:spMkLst>
        </pc:spChg>
        <pc:spChg chg="add">
          <ac:chgData name="Manuel Joaquin Fernandez Gonzalez" userId="90e28fec-564e-43b0-9c13-1b12e1cad7dc" providerId="ADAL" clId="{3CBE78D0-D55B-4D83-83B3-2AC18A08AB5C}" dt="2023-04-21T09:21:03.017" v="241" actId="26606"/>
          <ac:spMkLst>
            <pc:docMk/>
            <pc:sldMk cId="1861869291" sldId="266"/>
            <ac:spMk id="9" creationId="{460B0EFB-53ED-4F35-B05D-F658EA021C65}"/>
          </ac:spMkLst>
        </pc:spChg>
        <pc:spChg chg="add">
          <ac:chgData name="Manuel Joaquin Fernandez Gonzalez" userId="90e28fec-564e-43b0-9c13-1b12e1cad7dc" providerId="ADAL" clId="{3CBE78D0-D55B-4D83-83B3-2AC18A08AB5C}" dt="2023-04-21T09:21:03.017" v="241" actId="26606"/>
          <ac:spMkLst>
            <pc:docMk/>
            <pc:sldMk cId="1861869291" sldId="266"/>
            <ac:spMk id="11" creationId="{835EF3DD-7D43-4A27-8967-A92FD8CC9365}"/>
          </ac:spMkLst>
        </pc:spChg>
        <pc:picChg chg="add">
          <ac:chgData name="Manuel Joaquin Fernandez Gonzalez" userId="90e28fec-564e-43b0-9c13-1b12e1cad7dc" providerId="ADAL" clId="{3CBE78D0-D55B-4D83-83B3-2AC18A08AB5C}" dt="2023-04-21T09:21:03.017" v="241" actId="26606"/>
          <ac:picMkLst>
            <pc:docMk/>
            <pc:sldMk cId="1861869291" sldId="266"/>
            <ac:picMk id="5" creationId="{EA39F63C-6E27-A019-170A-3C97BAA49F2F}"/>
          </ac:picMkLst>
        </pc:picChg>
      </pc:sldChg>
      <pc:sldChg chg="addSp modSp mod">
        <pc:chgData name="Manuel Joaquin Fernandez Gonzalez" userId="90e28fec-564e-43b0-9c13-1b12e1cad7dc" providerId="ADAL" clId="{3CBE78D0-D55B-4D83-83B3-2AC18A08AB5C}" dt="2023-04-21T08:28:36.422" v="54" actId="1036"/>
        <pc:sldMkLst>
          <pc:docMk/>
          <pc:sldMk cId="3674075187" sldId="267"/>
        </pc:sldMkLst>
        <pc:spChg chg="mod">
          <ac:chgData name="Manuel Joaquin Fernandez Gonzalez" userId="90e28fec-564e-43b0-9c13-1b12e1cad7dc" providerId="ADAL" clId="{3CBE78D0-D55B-4D83-83B3-2AC18A08AB5C}" dt="2023-04-21T08:22:02.907" v="18" actId="6549"/>
          <ac:spMkLst>
            <pc:docMk/>
            <pc:sldMk cId="3674075187" sldId="267"/>
            <ac:spMk id="2" creationId="{D93F95C1-1648-33E8-F920-88ED88C1FF32}"/>
          </ac:spMkLst>
        </pc:spChg>
        <pc:spChg chg="add mod">
          <ac:chgData name="Manuel Joaquin Fernandez Gonzalez" userId="90e28fec-564e-43b0-9c13-1b12e1cad7dc" providerId="ADAL" clId="{3CBE78D0-D55B-4D83-83B3-2AC18A08AB5C}" dt="2023-04-21T08:28:36.422" v="54" actId="1036"/>
          <ac:spMkLst>
            <pc:docMk/>
            <pc:sldMk cId="3674075187" sldId="267"/>
            <ac:spMk id="4" creationId="{7035CFE6-C938-BB0C-454D-3CC9DB57C46D}"/>
          </ac:spMkLst>
        </pc:spChg>
        <pc:spChg chg="mod">
          <ac:chgData name="Manuel Joaquin Fernandez Gonzalez" userId="90e28fec-564e-43b0-9c13-1b12e1cad7dc" providerId="ADAL" clId="{3CBE78D0-D55B-4D83-83B3-2AC18A08AB5C}" dt="2023-04-21T08:28:36.422" v="54" actId="1036"/>
          <ac:spMkLst>
            <pc:docMk/>
            <pc:sldMk cId="3674075187" sldId="267"/>
            <ac:spMk id="10" creationId="{C986F5C4-A516-26D9-0214-930AC71B0D8E}"/>
          </ac:spMkLst>
        </pc:spChg>
        <pc:graphicFrameChg chg="mod">
          <ac:chgData name="Manuel Joaquin Fernandez Gonzalez" userId="90e28fec-564e-43b0-9c13-1b12e1cad7dc" providerId="ADAL" clId="{3CBE78D0-D55B-4D83-83B3-2AC18A08AB5C}" dt="2023-04-21T08:28:36.422" v="54" actId="1036"/>
          <ac:graphicFrameMkLst>
            <pc:docMk/>
            <pc:sldMk cId="3674075187" sldId="267"/>
            <ac:graphicFrameMk id="6" creationId="{42A6976B-F05B-64AC-62F1-35E4AB3E5DC5}"/>
          </ac:graphicFrameMkLst>
        </pc:graphicFrameChg>
        <pc:graphicFrameChg chg="mod">
          <ac:chgData name="Manuel Joaquin Fernandez Gonzalez" userId="90e28fec-564e-43b0-9c13-1b12e1cad7dc" providerId="ADAL" clId="{3CBE78D0-D55B-4D83-83B3-2AC18A08AB5C}" dt="2023-04-21T08:28:36.422" v="54" actId="1036"/>
          <ac:graphicFrameMkLst>
            <pc:docMk/>
            <pc:sldMk cId="3674075187" sldId="267"/>
            <ac:graphicFrameMk id="8" creationId="{BD48ACD3-F280-ED5E-64AA-551FE1ADD28D}"/>
          </ac:graphicFrameMkLst>
        </pc:graphicFrameChg>
      </pc:sldChg>
      <pc:sldChg chg="modSp mod ord">
        <pc:chgData name="Manuel Joaquin Fernandez Gonzalez" userId="90e28fec-564e-43b0-9c13-1b12e1cad7dc" providerId="ADAL" clId="{3CBE78D0-D55B-4D83-83B3-2AC18A08AB5C}" dt="2023-04-21T09:13:47.314" v="238" actId="404"/>
        <pc:sldMkLst>
          <pc:docMk/>
          <pc:sldMk cId="351169838" sldId="268"/>
        </pc:sldMkLst>
        <pc:spChg chg="mod">
          <ac:chgData name="Manuel Joaquin Fernandez Gonzalez" userId="90e28fec-564e-43b0-9c13-1b12e1cad7dc" providerId="ADAL" clId="{3CBE78D0-D55B-4D83-83B3-2AC18A08AB5C}" dt="2023-04-21T09:13:47.314" v="238" actId="404"/>
          <ac:spMkLst>
            <pc:docMk/>
            <pc:sldMk cId="351169838" sldId="268"/>
            <ac:spMk id="2" creationId="{F383DD54-2290-1266-8261-962F88B198B0}"/>
          </ac:spMkLst>
        </pc:spChg>
      </pc:sldChg>
      <pc:sldChg chg="addSp modSp new mod setBg">
        <pc:chgData name="Manuel Joaquin Fernandez Gonzalez" userId="90e28fec-564e-43b0-9c13-1b12e1cad7dc" providerId="ADAL" clId="{3CBE78D0-D55B-4D83-83B3-2AC18A08AB5C}" dt="2023-04-21T09:45:30.649" v="264" actId="403"/>
        <pc:sldMkLst>
          <pc:docMk/>
          <pc:sldMk cId="1678366111" sldId="269"/>
        </pc:sldMkLst>
        <pc:spChg chg="mod">
          <ac:chgData name="Manuel Joaquin Fernandez Gonzalez" userId="90e28fec-564e-43b0-9c13-1b12e1cad7dc" providerId="ADAL" clId="{3CBE78D0-D55B-4D83-83B3-2AC18A08AB5C}" dt="2023-04-21T09:45:30.649" v="264" actId="403"/>
          <ac:spMkLst>
            <pc:docMk/>
            <pc:sldMk cId="1678366111" sldId="269"/>
            <ac:spMk id="2" creationId="{26D766F9-915C-C84B-0109-3CCD33C98A19}"/>
          </ac:spMkLst>
        </pc:spChg>
        <pc:spChg chg="mod">
          <ac:chgData name="Manuel Joaquin Fernandez Gonzalez" userId="90e28fec-564e-43b0-9c13-1b12e1cad7dc" providerId="ADAL" clId="{3CBE78D0-D55B-4D83-83B3-2AC18A08AB5C}" dt="2023-04-21T09:45:23.366" v="263" actId="403"/>
          <ac:spMkLst>
            <pc:docMk/>
            <pc:sldMk cId="1678366111" sldId="269"/>
            <ac:spMk id="3" creationId="{169CAD92-B99A-12E2-98DE-027B0B1ED6CF}"/>
          </ac:spMkLst>
        </pc:spChg>
        <pc:spChg chg="add">
          <ac:chgData name="Manuel Joaquin Fernandez Gonzalez" userId="90e28fec-564e-43b0-9c13-1b12e1cad7dc" providerId="ADAL" clId="{3CBE78D0-D55B-4D83-83B3-2AC18A08AB5C}" dt="2023-04-21T09:04:33.142" v="192" actId="26606"/>
          <ac:spMkLst>
            <pc:docMk/>
            <pc:sldMk cId="1678366111" sldId="269"/>
            <ac:spMk id="10" creationId="{A3363022-C969-41E9-8EB2-E4C94908C1FA}"/>
          </ac:spMkLst>
        </pc:spChg>
        <pc:spChg chg="add">
          <ac:chgData name="Manuel Joaquin Fernandez Gonzalez" userId="90e28fec-564e-43b0-9c13-1b12e1cad7dc" providerId="ADAL" clId="{3CBE78D0-D55B-4D83-83B3-2AC18A08AB5C}" dt="2023-04-21T09:04:33.142" v="192" actId="26606"/>
          <ac:spMkLst>
            <pc:docMk/>
            <pc:sldMk cId="1678366111" sldId="269"/>
            <ac:spMk id="12" creationId="{8D1AD6B3-BE88-4CEB-BA17-790657CC4729}"/>
          </ac:spMkLst>
        </pc:spChg>
        <pc:grpChg chg="add">
          <ac:chgData name="Manuel Joaquin Fernandez Gonzalez" userId="90e28fec-564e-43b0-9c13-1b12e1cad7dc" providerId="ADAL" clId="{3CBE78D0-D55B-4D83-83B3-2AC18A08AB5C}" dt="2023-04-21T09:04:33.142" v="192" actId="26606"/>
          <ac:grpSpMkLst>
            <pc:docMk/>
            <pc:sldMk cId="1678366111" sldId="269"/>
            <ac:grpSpMk id="14" creationId="{89D1390B-7E13-4B4F-9CB2-391063412E54}"/>
          </ac:grpSpMkLst>
        </pc:grpChg>
        <pc:picChg chg="add">
          <ac:chgData name="Manuel Joaquin Fernandez Gonzalez" userId="90e28fec-564e-43b0-9c13-1b12e1cad7dc" providerId="ADAL" clId="{3CBE78D0-D55B-4D83-83B3-2AC18A08AB5C}" dt="2023-04-21T09:04:33.142" v="192" actId="26606"/>
          <ac:picMkLst>
            <pc:docMk/>
            <pc:sldMk cId="1678366111" sldId="269"/>
            <ac:picMk id="7" creationId="{98F3495A-A1B5-214E-5EC9-EBAB2690B3C9}"/>
          </ac:picMkLst>
        </pc:picChg>
      </pc:sldChg>
      <pc:sldChg chg="new del">
        <pc:chgData name="Manuel Joaquin Fernandez Gonzalez" userId="90e28fec-564e-43b0-9c13-1b12e1cad7dc" providerId="ADAL" clId="{3CBE78D0-D55B-4D83-83B3-2AC18A08AB5C}" dt="2023-04-21T08:35:25.155" v="112" actId="2696"/>
        <pc:sldMkLst>
          <pc:docMk/>
          <pc:sldMk cId="3346626726" sldId="269"/>
        </pc:sldMkLst>
      </pc:sldChg>
    </pc:docChg>
  </pc:docChgLst>
  <pc:docChgLst>
    <pc:chgData name="Manuel Joaquin Fernandez Gonzalez" userId="90e28fec-564e-43b0-9c13-1b12e1cad7dc" providerId="ADAL" clId="{08EB96FB-47EB-4FAF-AABD-B543D79AEAA4}"/>
    <pc:docChg chg="undo custSel delSld modSld">
      <pc:chgData name="Manuel Joaquin Fernandez Gonzalez" userId="90e28fec-564e-43b0-9c13-1b12e1cad7dc" providerId="ADAL" clId="{08EB96FB-47EB-4FAF-AABD-B543D79AEAA4}" dt="2023-02-17T17:26:12.106" v="239" actId="113"/>
      <pc:docMkLst>
        <pc:docMk/>
      </pc:docMkLst>
      <pc:sldChg chg="modSp mod modAnim">
        <pc:chgData name="Manuel Joaquin Fernandez Gonzalez" userId="90e28fec-564e-43b0-9c13-1b12e1cad7dc" providerId="ADAL" clId="{08EB96FB-47EB-4FAF-AABD-B543D79AEAA4}" dt="2023-02-17T16:15:35.343" v="196" actId="255"/>
        <pc:sldMkLst>
          <pc:docMk/>
          <pc:sldMk cId="1230155545" sldId="257"/>
        </pc:sldMkLst>
        <pc:spChg chg="mod">
          <ac:chgData name="Manuel Joaquin Fernandez Gonzalez" userId="90e28fec-564e-43b0-9c13-1b12e1cad7dc" providerId="ADAL" clId="{08EB96FB-47EB-4FAF-AABD-B543D79AEAA4}" dt="2023-02-17T16:15:35.343" v="196" actId="255"/>
          <ac:spMkLst>
            <pc:docMk/>
            <pc:sldMk cId="1230155545" sldId="257"/>
            <ac:spMk id="3" creationId="{6332C34D-5735-47D5-B218-A0A68ADE6AD5}"/>
          </ac:spMkLst>
        </pc:spChg>
        <pc:picChg chg="mod">
          <ac:chgData name="Manuel Joaquin Fernandez Gonzalez" userId="90e28fec-564e-43b0-9c13-1b12e1cad7dc" providerId="ADAL" clId="{08EB96FB-47EB-4FAF-AABD-B543D79AEAA4}" dt="2023-02-17T16:05:44.291" v="65" actId="1076"/>
          <ac:picMkLst>
            <pc:docMk/>
            <pc:sldMk cId="1230155545" sldId="257"/>
            <ac:picMk id="5" creationId="{3A7CCF94-3923-EB0E-CAC3-AAC1C2C2B2F3}"/>
          </ac:picMkLst>
        </pc:picChg>
        <pc:picChg chg="mod">
          <ac:chgData name="Manuel Joaquin Fernandez Gonzalez" userId="90e28fec-564e-43b0-9c13-1b12e1cad7dc" providerId="ADAL" clId="{08EB96FB-47EB-4FAF-AABD-B543D79AEAA4}" dt="2023-02-17T15:58:42.792" v="62" actId="1076"/>
          <ac:picMkLst>
            <pc:docMk/>
            <pc:sldMk cId="1230155545" sldId="257"/>
            <ac:picMk id="7" creationId="{47FA1929-4CF0-D74E-7289-F791707938F2}"/>
          </ac:picMkLst>
        </pc:picChg>
      </pc:sldChg>
      <pc:sldChg chg="modSp mod">
        <pc:chgData name="Manuel Joaquin Fernandez Gonzalez" userId="90e28fec-564e-43b0-9c13-1b12e1cad7dc" providerId="ADAL" clId="{08EB96FB-47EB-4FAF-AABD-B543D79AEAA4}" dt="2023-02-17T16:16:35.501" v="200" actId="27636"/>
        <pc:sldMkLst>
          <pc:docMk/>
          <pc:sldMk cId="643494244" sldId="259"/>
        </pc:sldMkLst>
        <pc:spChg chg="mod">
          <ac:chgData name="Manuel Joaquin Fernandez Gonzalez" userId="90e28fec-564e-43b0-9c13-1b12e1cad7dc" providerId="ADAL" clId="{08EB96FB-47EB-4FAF-AABD-B543D79AEAA4}" dt="2023-02-17T16:16:35.501" v="200" actId="27636"/>
          <ac:spMkLst>
            <pc:docMk/>
            <pc:sldMk cId="643494244" sldId="259"/>
            <ac:spMk id="2" creationId="{113EC399-75D5-46C3-9B45-FE17252B0780}"/>
          </ac:spMkLst>
        </pc:spChg>
      </pc:sldChg>
      <pc:sldChg chg="del">
        <pc:chgData name="Manuel Joaquin Fernandez Gonzalez" userId="90e28fec-564e-43b0-9c13-1b12e1cad7dc" providerId="ADAL" clId="{08EB96FB-47EB-4FAF-AABD-B543D79AEAA4}" dt="2023-02-17T16:46:17.842" v="202" actId="2696"/>
        <pc:sldMkLst>
          <pc:docMk/>
          <pc:sldMk cId="939315675" sldId="261"/>
        </pc:sldMkLst>
      </pc:sldChg>
      <pc:sldChg chg="del">
        <pc:chgData name="Manuel Joaquin Fernandez Gonzalez" userId="90e28fec-564e-43b0-9c13-1b12e1cad7dc" providerId="ADAL" clId="{08EB96FB-47EB-4FAF-AABD-B543D79AEAA4}" dt="2023-02-17T16:28:23.221" v="201" actId="2696"/>
        <pc:sldMkLst>
          <pc:docMk/>
          <pc:sldMk cId="2244549162" sldId="262"/>
        </pc:sldMkLst>
      </pc:sldChg>
      <pc:sldChg chg="addSp delSp modSp mod">
        <pc:chgData name="Manuel Joaquin Fernandez Gonzalez" userId="90e28fec-564e-43b0-9c13-1b12e1cad7dc" providerId="ADAL" clId="{08EB96FB-47EB-4FAF-AABD-B543D79AEAA4}" dt="2023-02-17T17:26:12.106" v="239" actId="113"/>
        <pc:sldMkLst>
          <pc:docMk/>
          <pc:sldMk cId="2598261171" sldId="263"/>
        </pc:sldMkLst>
        <pc:spChg chg="del">
          <ac:chgData name="Manuel Joaquin Fernandez Gonzalez" userId="90e28fec-564e-43b0-9c13-1b12e1cad7dc" providerId="ADAL" clId="{08EB96FB-47EB-4FAF-AABD-B543D79AEAA4}" dt="2023-02-17T17:20:33.472" v="204" actId="478"/>
          <ac:spMkLst>
            <pc:docMk/>
            <pc:sldMk cId="2598261171" sldId="263"/>
            <ac:spMk id="2" creationId="{113EC399-75D5-46C3-9B45-FE17252B0780}"/>
          </ac:spMkLst>
        </pc:spChg>
        <pc:spChg chg="add del mod">
          <ac:chgData name="Manuel Joaquin Fernandez Gonzalez" userId="90e28fec-564e-43b0-9c13-1b12e1cad7dc" providerId="ADAL" clId="{08EB96FB-47EB-4FAF-AABD-B543D79AEAA4}" dt="2023-02-17T17:20:37.081" v="205" actId="478"/>
          <ac:spMkLst>
            <pc:docMk/>
            <pc:sldMk cId="2598261171" sldId="263"/>
            <ac:spMk id="5" creationId="{C70006BB-8D62-1986-0277-3452A7E3A4C3}"/>
          </ac:spMkLst>
        </pc:spChg>
        <pc:spChg chg="mod">
          <ac:chgData name="Manuel Joaquin Fernandez Gonzalez" userId="90e28fec-564e-43b0-9c13-1b12e1cad7dc" providerId="ADAL" clId="{08EB96FB-47EB-4FAF-AABD-B543D79AEAA4}" dt="2023-02-17T17:26:12.106" v="239" actId="113"/>
          <ac:spMkLst>
            <pc:docMk/>
            <pc:sldMk cId="2598261171" sldId="263"/>
            <ac:spMk id="6" creationId="{A363A0E8-2B01-306A-29B2-FEBC0B592DB7}"/>
          </ac:spMkLst>
        </pc:spChg>
        <pc:picChg chg="mod">
          <ac:chgData name="Manuel Joaquin Fernandez Gonzalez" userId="90e28fec-564e-43b0-9c13-1b12e1cad7dc" providerId="ADAL" clId="{08EB96FB-47EB-4FAF-AABD-B543D79AEAA4}" dt="2023-02-17T17:20:55.518" v="210" actId="14100"/>
          <ac:picMkLst>
            <pc:docMk/>
            <pc:sldMk cId="2598261171" sldId="263"/>
            <ac:picMk id="3" creationId="{BF362D94-3C69-D49E-01D3-944050C58FCF}"/>
          </ac:picMkLst>
        </pc:picChg>
      </pc:sldChg>
      <pc:sldChg chg="del">
        <pc:chgData name="Manuel Joaquin Fernandez Gonzalez" userId="90e28fec-564e-43b0-9c13-1b12e1cad7dc" providerId="ADAL" clId="{08EB96FB-47EB-4FAF-AABD-B543D79AEAA4}" dt="2023-02-17T16:28:23.221" v="201" actId="2696"/>
        <pc:sldMkLst>
          <pc:docMk/>
          <pc:sldMk cId="4060701353" sldId="265"/>
        </pc:sldMkLst>
      </pc:sldChg>
      <pc:sldChg chg="addSp delSp modSp mod delAnim modAnim">
        <pc:chgData name="Manuel Joaquin Fernandez Gonzalez" userId="90e28fec-564e-43b0-9c13-1b12e1cad7dc" providerId="ADAL" clId="{08EB96FB-47EB-4FAF-AABD-B543D79AEAA4}" dt="2023-02-17T15:50:51.328" v="55" actId="207"/>
        <pc:sldMkLst>
          <pc:docMk/>
          <pc:sldMk cId="3674075187" sldId="267"/>
        </pc:sldMkLst>
        <pc:spChg chg="add del mod">
          <ac:chgData name="Manuel Joaquin Fernandez Gonzalez" userId="90e28fec-564e-43b0-9c13-1b12e1cad7dc" providerId="ADAL" clId="{08EB96FB-47EB-4FAF-AABD-B543D79AEAA4}" dt="2023-02-17T15:45:24.714" v="5"/>
          <ac:spMkLst>
            <pc:docMk/>
            <pc:sldMk cId="3674075187" sldId="267"/>
            <ac:spMk id="4" creationId="{C2141983-59E4-5F93-DBE1-3CD35A6B0546}"/>
          </ac:spMkLst>
        </pc:spChg>
        <pc:spChg chg="add mod">
          <ac:chgData name="Manuel Joaquin Fernandez Gonzalez" userId="90e28fec-564e-43b0-9c13-1b12e1cad7dc" providerId="ADAL" clId="{08EB96FB-47EB-4FAF-AABD-B543D79AEAA4}" dt="2023-02-17T15:50:51.328" v="55" actId="207"/>
          <ac:spMkLst>
            <pc:docMk/>
            <pc:sldMk cId="3674075187" sldId="267"/>
            <ac:spMk id="10" creationId="{C986F5C4-A516-26D9-0214-930AC71B0D8E}"/>
          </ac:spMkLst>
        </pc:spChg>
        <pc:graphicFrameChg chg="del mod modGraphic">
          <ac:chgData name="Manuel Joaquin Fernandez Gonzalez" userId="90e28fec-564e-43b0-9c13-1b12e1cad7dc" providerId="ADAL" clId="{08EB96FB-47EB-4FAF-AABD-B543D79AEAA4}" dt="2023-02-17T15:45:22.931" v="4" actId="478"/>
          <ac:graphicFrameMkLst>
            <pc:docMk/>
            <pc:sldMk cId="3674075187" sldId="267"/>
            <ac:graphicFrameMk id="5" creationId="{3064BFB6-D1B1-8E79-475E-CCC3248ABF99}"/>
          </ac:graphicFrameMkLst>
        </pc:graphicFrameChg>
        <pc:graphicFrameChg chg="add mod modGraphic">
          <ac:chgData name="Manuel Joaquin Fernandez Gonzalez" userId="90e28fec-564e-43b0-9c13-1b12e1cad7dc" providerId="ADAL" clId="{08EB96FB-47EB-4FAF-AABD-B543D79AEAA4}" dt="2023-02-17T15:45:41.800" v="13" actId="403"/>
          <ac:graphicFrameMkLst>
            <pc:docMk/>
            <pc:sldMk cId="3674075187" sldId="267"/>
            <ac:graphicFrameMk id="6" creationId="{42A6976B-F05B-64AC-62F1-35E4AB3E5DC5}"/>
          </ac:graphicFrameMkLst>
        </pc:graphicFrameChg>
        <pc:graphicFrameChg chg="del modGraphic">
          <ac:chgData name="Manuel Joaquin Fernandez Gonzalez" userId="90e28fec-564e-43b0-9c13-1b12e1cad7dc" providerId="ADAL" clId="{08EB96FB-47EB-4FAF-AABD-B543D79AEAA4}" dt="2023-02-17T15:47:59.094" v="15" actId="478"/>
          <ac:graphicFrameMkLst>
            <pc:docMk/>
            <pc:sldMk cId="3674075187" sldId="267"/>
            <ac:graphicFrameMk id="7" creationId="{0DB622FF-E9A1-DD96-4A6F-920E91DE60DC}"/>
          </ac:graphicFrameMkLst>
        </pc:graphicFrameChg>
        <pc:graphicFrameChg chg="add mod modGraphic">
          <ac:chgData name="Manuel Joaquin Fernandez Gonzalez" userId="90e28fec-564e-43b0-9c13-1b12e1cad7dc" providerId="ADAL" clId="{08EB96FB-47EB-4FAF-AABD-B543D79AEAA4}" dt="2023-02-17T15:48:39.616" v="26" actId="207"/>
          <ac:graphicFrameMkLst>
            <pc:docMk/>
            <pc:sldMk cId="3674075187" sldId="267"/>
            <ac:graphicFrameMk id="8" creationId="{BD48ACD3-F280-ED5E-64AA-551FE1ADD28D}"/>
          </ac:graphicFrameMkLst>
        </pc:graphicFrameChg>
      </pc:sldChg>
    </pc:docChg>
  </pc:docChgLst>
  <pc:docChgLst>
    <pc:chgData name="Andrejs Mūrnieks" userId="S::murnieks@edu.lu.lv::3e8de971-bca6-4a40-98d7-345a6aeb0e19" providerId="AD" clId="Web-{D4A86562-0CC1-4870-A350-CA1124667244}"/>
    <pc:docChg chg="modSld">
      <pc:chgData name="Andrejs Mūrnieks" userId="S::murnieks@edu.lu.lv::3e8de971-bca6-4a40-98d7-345a6aeb0e19" providerId="AD" clId="Web-{D4A86562-0CC1-4870-A350-CA1124667244}" dt="2023-02-02T14:27:52.702" v="3" actId="20577"/>
      <pc:docMkLst>
        <pc:docMk/>
      </pc:docMkLst>
      <pc:sldChg chg="addSp modSp">
        <pc:chgData name="Andrejs Mūrnieks" userId="S::murnieks@edu.lu.lv::3e8de971-bca6-4a40-98d7-345a6aeb0e19" providerId="AD" clId="Web-{D4A86562-0CC1-4870-A350-CA1124667244}" dt="2023-02-02T14:27:52.702" v="3" actId="20577"/>
        <pc:sldMkLst>
          <pc:docMk/>
          <pc:sldMk cId="2643288903" sldId="264"/>
        </pc:sldMkLst>
        <pc:spChg chg="add mod">
          <ac:chgData name="Andrejs Mūrnieks" userId="S::murnieks@edu.lu.lv::3e8de971-bca6-4a40-98d7-345a6aeb0e19" providerId="AD" clId="Web-{D4A86562-0CC1-4870-A350-CA1124667244}" dt="2023-02-02T14:27:52.702" v="3" actId="20577"/>
          <ac:spMkLst>
            <pc:docMk/>
            <pc:sldMk cId="2643288903" sldId="264"/>
            <ac:spMk id="5" creationId="{4EEC06F9-3C74-9DD9-2ABE-EBF806CA58B7}"/>
          </ac:spMkLst>
        </pc:spChg>
      </pc:sldChg>
    </pc:docChg>
  </pc:docChgLst>
  <pc:docChgLst>
    <pc:chgData name="Andrejs Mūrnieks" userId="S::murnieks@edu.lu.lv::3e8de971-bca6-4a40-98d7-345a6aeb0e19" providerId="AD" clId="Web-{2ABA2952-E4EA-49DF-BB96-64857BE8FDDC}"/>
    <pc:docChg chg="modSld">
      <pc:chgData name="Andrejs Mūrnieks" userId="S::murnieks@edu.lu.lv::3e8de971-bca6-4a40-98d7-345a6aeb0e19" providerId="AD" clId="Web-{2ABA2952-E4EA-49DF-BB96-64857BE8FDDC}" dt="2023-05-19T17:48:15.104" v="8" actId="20577"/>
      <pc:docMkLst>
        <pc:docMk/>
      </pc:docMkLst>
      <pc:sldChg chg="modSp">
        <pc:chgData name="Andrejs Mūrnieks" userId="S::murnieks@edu.lu.lv::3e8de971-bca6-4a40-98d7-345a6aeb0e19" providerId="AD" clId="Web-{2ABA2952-E4EA-49DF-BB96-64857BE8FDDC}" dt="2023-05-19T17:43:33.599" v="6" actId="14100"/>
        <pc:sldMkLst>
          <pc:docMk/>
          <pc:sldMk cId="2643288903" sldId="264"/>
        </pc:sldMkLst>
        <pc:spChg chg="mod">
          <ac:chgData name="Andrejs Mūrnieks" userId="S::murnieks@edu.lu.lv::3e8de971-bca6-4a40-98d7-345a6aeb0e19" providerId="AD" clId="Web-{2ABA2952-E4EA-49DF-BB96-64857BE8FDDC}" dt="2023-05-19T17:43:33.599" v="6" actId="14100"/>
          <ac:spMkLst>
            <pc:docMk/>
            <pc:sldMk cId="2643288903" sldId="264"/>
            <ac:spMk id="3" creationId="{6332C34D-5735-47D5-B218-A0A68ADE6AD5}"/>
          </ac:spMkLst>
        </pc:spChg>
        <pc:spChg chg="mod">
          <ac:chgData name="Andrejs Mūrnieks" userId="S::murnieks@edu.lu.lv::3e8de971-bca6-4a40-98d7-345a6aeb0e19" providerId="AD" clId="Web-{2ABA2952-E4EA-49DF-BB96-64857BE8FDDC}" dt="2023-05-19T17:43:29.115" v="5" actId="20577"/>
          <ac:spMkLst>
            <pc:docMk/>
            <pc:sldMk cId="2643288903" sldId="264"/>
            <ac:spMk id="5" creationId="{4EEC06F9-3C74-9DD9-2ABE-EBF806CA58B7}"/>
          </ac:spMkLst>
        </pc:spChg>
      </pc:sldChg>
      <pc:sldChg chg="modSp">
        <pc:chgData name="Andrejs Mūrnieks" userId="S::murnieks@edu.lu.lv::3e8de971-bca6-4a40-98d7-345a6aeb0e19" providerId="AD" clId="Web-{2ABA2952-E4EA-49DF-BB96-64857BE8FDDC}" dt="2023-05-19T17:48:15.104" v="8" actId="20577"/>
        <pc:sldMkLst>
          <pc:docMk/>
          <pc:sldMk cId="351169838" sldId="268"/>
        </pc:sldMkLst>
        <pc:spChg chg="mod">
          <ac:chgData name="Andrejs Mūrnieks" userId="S::murnieks@edu.lu.lv::3e8de971-bca6-4a40-98d7-345a6aeb0e19" providerId="AD" clId="Web-{2ABA2952-E4EA-49DF-BB96-64857BE8FDDC}" dt="2023-05-19T17:48:15.104" v="8" actId="20577"/>
          <ac:spMkLst>
            <pc:docMk/>
            <pc:sldMk cId="351169838" sldId="268"/>
            <ac:spMk id="2" creationId="{F383DD54-2290-1266-8261-962F88B198B0}"/>
          </ac:spMkLst>
        </pc:spChg>
      </pc:sldChg>
    </pc:docChg>
  </pc:docChgLst>
  <pc:docChgLst>
    <pc:chgData name="Andrejs Mūrnieks" userId="S::murnieks@edu.lu.lv::3e8de971-bca6-4a40-98d7-345a6aeb0e19" providerId="AD" clId="Web-{6DFFBC7B-C1B1-4131-8F86-9C6161E17D21}"/>
    <pc:docChg chg="modSld">
      <pc:chgData name="Andrejs Mūrnieks" userId="S::murnieks@edu.lu.lv::3e8de971-bca6-4a40-98d7-345a6aeb0e19" providerId="AD" clId="Web-{6DFFBC7B-C1B1-4131-8F86-9C6161E17D21}" dt="2023-10-17T10:58:02.072" v="32" actId="1076"/>
      <pc:docMkLst>
        <pc:docMk/>
      </pc:docMkLst>
      <pc:sldChg chg="modSp">
        <pc:chgData name="Andrejs Mūrnieks" userId="S::murnieks@edu.lu.lv::3e8de971-bca6-4a40-98d7-345a6aeb0e19" providerId="AD" clId="Web-{6DFFBC7B-C1B1-4131-8F86-9C6161E17D21}" dt="2023-10-17T10:56:54.477" v="24" actId="20577"/>
        <pc:sldMkLst>
          <pc:docMk/>
          <pc:sldMk cId="1230155545" sldId="257"/>
        </pc:sldMkLst>
        <pc:spChg chg="mod">
          <ac:chgData name="Andrejs Mūrnieks" userId="S::murnieks@edu.lu.lv::3e8de971-bca6-4a40-98d7-345a6aeb0e19" providerId="AD" clId="Web-{6DFFBC7B-C1B1-4131-8F86-9C6161E17D21}" dt="2023-10-17T10:56:11.304" v="20" actId="14100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6DFFBC7B-C1B1-4131-8F86-9C6161E17D21}" dt="2023-10-17T10:56:54.477" v="24" actId="20577"/>
          <ac:spMkLst>
            <pc:docMk/>
            <pc:sldMk cId="1230155545" sldId="257"/>
            <ac:spMk id="3" creationId="{6332C34D-5735-47D5-B218-A0A68ADE6AD5}"/>
          </ac:spMkLst>
        </pc:spChg>
      </pc:sldChg>
      <pc:sldChg chg="modSp">
        <pc:chgData name="Andrejs Mūrnieks" userId="S::murnieks@edu.lu.lv::3e8de971-bca6-4a40-98d7-345a6aeb0e19" providerId="AD" clId="Web-{6DFFBC7B-C1B1-4131-8F86-9C6161E17D21}" dt="2023-10-17T10:53:14.364" v="1" actId="1076"/>
        <pc:sldMkLst>
          <pc:docMk/>
          <pc:sldMk cId="643494244" sldId="259"/>
        </pc:sldMkLst>
        <pc:spChg chg="mod">
          <ac:chgData name="Andrejs Mūrnieks" userId="S::murnieks@edu.lu.lv::3e8de971-bca6-4a40-98d7-345a6aeb0e19" providerId="AD" clId="Web-{6DFFBC7B-C1B1-4131-8F86-9C6161E17D21}" dt="2023-10-17T10:53:14.364" v="1" actId="1076"/>
          <ac:spMkLst>
            <pc:docMk/>
            <pc:sldMk cId="643494244" sldId="259"/>
            <ac:spMk id="2" creationId="{113EC399-75D5-46C3-9B45-FE17252B0780}"/>
          </ac:spMkLst>
        </pc:spChg>
        <pc:graphicFrameChg chg="mod">
          <ac:chgData name="Andrejs Mūrnieks" userId="S::murnieks@edu.lu.lv::3e8de971-bca6-4a40-98d7-345a6aeb0e19" providerId="AD" clId="Web-{6DFFBC7B-C1B1-4131-8F86-9C6161E17D21}" dt="2023-10-17T10:53:10.426" v="0" actId="1076"/>
          <ac:graphicFrameMkLst>
            <pc:docMk/>
            <pc:sldMk cId="643494244" sldId="259"/>
            <ac:graphicFrameMk id="7" creationId="{38FC64CB-9832-AEA8-576E-722F0AD52F81}"/>
          </ac:graphicFrameMkLst>
        </pc:graphicFrameChg>
      </pc:sldChg>
      <pc:sldChg chg="modSp">
        <pc:chgData name="Andrejs Mūrnieks" userId="S::murnieks@edu.lu.lv::3e8de971-bca6-4a40-98d7-345a6aeb0e19" providerId="AD" clId="Web-{6DFFBC7B-C1B1-4131-8F86-9C6161E17D21}" dt="2023-10-17T10:58:02.072" v="32" actId="1076"/>
        <pc:sldMkLst>
          <pc:docMk/>
          <pc:sldMk cId="3788638277" sldId="260"/>
        </pc:sldMkLst>
        <pc:spChg chg="mod">
          <ac:chgData name="Andrejs Mūrnieks" userId="S::murnieks@edu.lu.lv::3e8de971-bca6-4a40-98d7-345a6aeb0e19" providerId="AD" clId="Web-{6DFFBC7B-C1B1-4131-8F86-9C6161E17D21}" dt="2023-10-17T10:58:02.072" v="32" actId="1076"/>
          <ac:spMkLst>
            <pc:docMk/>
            <pc:sldMk cId="3788638277" sldId="260"/>
            <ac:spMk id="7" creationId="{02692151-F610-3DC5-D6E3-90C045BDA98A}"/>
          </ac:spMkLst>
        </pc:spChg>
      </pc:sldChg>
      <pc:sldChg chg="modSp">
        <pc:chgData name="Andrejs Mūrnieks" userId="S::murnieks@edu.lu.lv::3e8de971-bca6-4a40-98d7-345a6aeb0e19" providerId="AD" clId="Web-{6DFFBC7B-C1B1-4131-8F86-9C6161E17D21}" dt="2023-10-17T10:55:45.179" v="18" actId="1076"/>
        <pc:sldMkLst>
          <pc:docMk/>
          <pc:sldMk cId="2598261171" sldId="263"/>
        </pc:sldMkLst>
        <pc:spChg chg="mod">
          <ac:chgData name="Andrejs Mūrnieks" userId="S::murnieks@edu.lu.lv::3e8de971-bca6-4a40-98d7-345a6aeb0e19" providerId="AD" clId="Web-{6DFFBC7B-C1B1-4131-8F86-9C6161E17D21}" dt="2023-10-17T10:55:45.179" v="18" actId="1076"/>
          <ac:spMkLst>
            <pc:docMk/>
            <pc:sldMk cId="2598261171" sldId="263"/>
            <ac:spMk id="4" creationId="{7854D490-808F-27DB-BEC2-C3A2C40FFB34}"/>
          </ac:spMkLst>
        </pc:spChg>
        <pc:spChg chg="mod">
          <ac:chgData name="Andrejs Mūrnieks" userId="S::murnieks@edu.lu.lv::3e8de971-bca6-4a40-98d7-345a6aeb0e19" providerId="AD" clId="Web-{6DFFBC7B-C1B1-4131-8F86-9C6161E17D21}" dt="2023-10-17T10:55:38.741" v="16" actId="14100"/>
          <ac:spMkLst>
            <pc:docMk/>
            <pc:sldMk cId="2598261171" sldId="263"/>
            <ac:spMk id="6" creationId="{A363A0E8-2B01-306A-29B2-FEBC0B592DB7}"/>
          </ac:spMkLst>
        </pc:spChg>
      </pc:sldChg>
      <pc:sldChg chg="modSp">
        <pc:chgData name="Andrejs Mūrnieks" userId="S::murnieks@edu.lu.lv::3e8de971-bca6-4a40-98d7-345a6aeb0e19" providerId="AD" clId="Web-{6DFFBC7B-C1B1-4131-8F86-9C6161E17D21}" dt="2023-10-17T10:55:00.366" v="11" actId="20577"/>
        <pc:sldMkLst>
          <pc:docMk/>
          <pc:sldMk cId="1861869291" sldId="266"/>
        </pc:sldMkLst>
        <pc:spChg chg="mod">
          <ac:chgData name="Andrejs Mūrnieks" userId="S::murnieks@edu.lu.lv::3e8de971-bca6-4a40-98d7-345a6aeb0e19" providerId="AD" clId="Web-{6DFFBC7B-C1B1-4131-8F86-9C6161E17D21}" dt="2023-10-17T10:54:37.459" v="8" actId="14100"/>
          <ac:spMkLst>
            <pc:docMk/>
            <pc:sldMk cId="1861869291" sldId="266"/>
            <ac:spMk id="2" creationId="{113EC399-75D5-46C3-9B45-FE17252B0780}"/>
          </ac:spMkLst>
        </pc:spChg>
        <pc:spChg chg="mod">
          <ac:chgData name="Andrejs Mūrnieks" userId="S::murnieks@edu.lu.lv::3e8de971-bca6-4a40-98d7-345a6aeb0e19" providerId="AD" clId="Web-{6DFFBC7B-C1B1-4131-8F86-9C6161E17D21}" dt="2023-10-17T10:55:00.366" v="11" actId="20577"/>
          <ac:spMkLst>
            <pc:docMk/>
            <pc:sldMk cId="1861869291" sldId="266"/>
            <ac:spMk id="3" creationId="{6332C34D-5735-47D5-B218-A0A68ADE6AD5}"/>
          </ac:spMkLst>
        </pc:spChg>
      </pc:sldChg>
      <pc:sldChg chg="modSp">
        <pc:chgData name="Andrejs Mūrnieks" userId="S::murnieks@edu.lu.lv::3e8de971-bca6-4a40-98d7-345a6aeb0e19" providerId="AD" clId="Web-{6DFFBC7B-C1B1-4131-8F86-9C6161E17D21}" dt="2023-10-17T10:57:42.181" v="28" actId="20577"/>
        <pc:sldMkLst>
          <pc:docMk/>
          <pc:sldMk cId="351169838" sldId="268"/>
        </pc:sldMkLst>
        <pc:spChg chg="mod">
          <ac:chgData name="Andrejs Mūrnieks" userId="S::murnieks@edu.lu.lv::3e8de971-bca6-4a40-98d7-345a6aeb0e19" providerId="AD" clId="Web-{6DFFBC7B-C1B1-4131-8F86-9C6161E17D21}" dt="2023-10-17T10:57:42.181" v="28" actId="20577"/>
          <ac:spMkLst>
            <pc:docMk/>
            <pc:sldMk cId="351169838" sldId="268"/>
            <ac:spMk id="2" creationId="{F383DD54-2290-1266-8261-962F88B198B0}"/>
          </ac:spMkLst>
        </pc:spChg>
      </pc:sldChg>
    </pc:docChg>
  </pc:docChgLst>
  <pc:docChgLst>
    <pc:chgData name="Andrejs Mūrnieks" userId="S::murnieks@edu.lu.lv::3e8de971-bca6-4a40-98d7-345a6aeb0e19" providerId="AD" clId="Web-{201EB4E9-3039-49B3-A29C-1B8064E5226D}"/>
    <pc:docChg chg="modSld">
      <pc:chgData name="Andrejs Mūrnieks" userId="S::murnieks@edu.lu.lv::3e8de971-bca6-4a40-98d7-345a6aeb0e19" providerId="AD" clId="Web-{201EB4E9-3039-49B3-A29C-1B8064E5226D}" dt="2023-02-10T18:25:54.794" v="1"/>
      <pc:docMkLst>
        <pc:docMk/>
      </pc:docMkLst>
      <pc:sldChg chg="addAnim modAnim">
        <pc:chgData name="Andrejs Mūrnieks" userId="S::murnieks@edu.lu.lv::3e8de971-bca6-4a40-98d7-345a6aeb0e19" providerId="AD" clId="Web-{201EB4E9-3039-49B3-A29C-1B8064E5226D}" dt="2023-02-10T18:25:54.794" v="1"/>
        <pc:sldMkLst>
          <pc:docMk/>
          <pc:sldMk cId="3788638277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60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/>
              <a:t>10. klase</a:t>
            </a:r>
            <a:br>
              <a:rPr lang="lv-LV" sz="4800" dirty="0"/>
            </a:br>
            <a:r>
              <a:rPr lang="lv-LV" sz="4800"/>
              <a:t>3. modulis: Sabiedrības uzplaukums</a:t>
            </a:r>
            <a:br>
              <a:rPr lang="lv-LV" sz="4800" dirty="0"/>
            </a:br>
            <a:r>
              <a:rPr lang="lv-LV" sz="4800"/>
              <a:t>Tēma: «Es» sabiedrībā, kopienā, pasaulē un kosmosā</a:t>
            </a:r>
            <a:br>
              <a:rPr lang="lv-LV" sz="4800" dirty="0"/>
            </a:br>
            <a:r>
              <a:rPr lang="lv-LV" sz="4800" b="1"/>
              <a:t>1. nodarbība: Es un sabiedrība</a:t>
            </a:r>
            <a:endParaRPr lang="lv-LV" sz="4800" b="1"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417"/>
            <a:ext cx="9144000" cy="1655762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D2949C-C657-6472-901A-10D1831C6CCF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endParaRPr lang="en-US" sz="1100">
              <a:solidFill>
                <a:srgbClr val="6FAC47"/>
              </a:solidFill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>
              <a:latin typeface="Segoe UI"/>
              <a:cs typeface="Segoe UI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EC61C8-A7A0-B3BE-DF67-14773980F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15703"/>
              </p:ext>
            </p:extLst>
          </p:nvPr>
        </p:nvGraphicFramePr>
        <p:xfrm>
          <a:off x="643467" y="1436251"/>
          <a:ext cx="10905067" cy="3985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6197">
                  <a:extLst>
                    <a:ext uri="{9D8B030D-6E8A-4147-A177-3AD203B41FA5}">
                      <a16:colId xmlns:a16="http://schemas.microsoft.com/office/drawing/2014/main" val="199243017"/>
                    </a:ext>
                  </a:extLst>
                </a:gridCol>
                <a:gridCol w="5458870">
                  <a:extLst>
                    <a:ext uri="{9D8B030D-6E8A-4147-A177-3AD203B41FA5}">
                      <a16:colId xmlns:a16="http://schemas.microsoft.com/office/drawing/2014/main" val="2938807301"/>
                    </a:ext>
                  </a:extLst>
                </a:gridCol>
              </a:tblGrid>
              <a:tr h="1401494">
                <a:tc>
                  <a:txBody>
                    <a:bodyPr/>
                    <a:lstStyle/>
                    <a:p>
                      <a:pPr fontAlgn="t"/>
                      <a:endParaRPr lang="lv-LV" sz="2600" cap="none" spc="0">
                        <a:effectLst/>
                      </a:endParaRPr>
                    </a:p>
                    <a:p>
                      <a:pPr marL="114300" indent="0" algn="just" rtl="0" fontAlgn="base"/>
                      <a:r>
                        <a:rPr lang="lv-LV" sz="2600" cap="none" spc="0">
                          <a:effectLst/>
                        </a:rPr>
                        <a:t>Vērtības, kas noder augstāku vērtību </a:t>
                      </a:r>
                    </a:p>
                    <a:p>
                      <a:pPr marL="114300" lvl="0" indent="0" algn="just">
                        <a:buNone/>
                      </a:pPr>
                      <a:r>
                        <a:rPr lang="lv-LV" sz="2600" cap="none" spc="0">
                          <a:effectLst/>
                        </a:rPr>
                        <a:t>un mērķu īstenošanai </a:t>
                      </a:r>
                      <a:endParaRPr lang="lv-LV"/>
                    </a:p>
                  </a:txBody>
                  <a:tcPr marL="0" marR="145989" marT="29198" marB="145989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cap="none" spc="0">
                        <a:effectLst/>
                      </a:endParaRPr>
                    </a:p>
                    <a:p>
                      <a:pPr marL="114300" indent="0" algn="just" rtl="0" fontAlgn="base"/>
                      <a:r>
                        <a:rPr lang="en-US" sz="2600" cap="none" spc="0" err="1">
                          <a:effectLst/>
                        </a:rPr>
                        <a:t>Vērtības</a:t>
                      </a:r>
                      <a:r>
                        <a:rPr lang="en-US" sz="2600" cap="none" spc="0">
                          <a:effectLst/>
                        </a:rPr>
                        <a:t>, kas </a:t>
                      </a:r>
                      <a:r>
                        <a:rPr lang="en-US" sz="2600" cap="none" spc="0" err="1">
                          <a:effectLst/>
                        </a:rPr>
                        <a:t>ir</a:t>
                      </a:r>
                      <a:r>
                        <a:rPr lang="en-US" sz="2600" cap="none" spc="0">
                          <a:effectLst/>
                        </a:rPr>
                        <a:t> </a:t>
                      </a:r>
                      <a:r>
                        <a:rPr lang="en-US" sz="2600" cap="none" spc="0" err="1">
                          <a:effectLst/>
                        </a:rPr>
                        <a:t>ideāli</a:t>
                      </a:r>
                      <a:r>
                        <a:rPr lang="en-US" sz="2600" cap="none" spc="0">
                          <a:effectLst/>
                        </a:rPr>
                        <a:t>, </a:t>
                      </a:r>
                      <a:r>
                        <a:rPr lang="en-US" sz="2600" cap="none" spc="0" err="1">
                          <a:effectLst/>
                        </a:rPr>
                        <a:t>uz</a:t>
                      </a:r>
                      <a:r>
                        <a:rPr lang="en-US" sz="2600" cap="none" spc="0">
                          <a:effectLst/>
                        </a:rPr>
                        <a:t> </a:t>
                      </a:r>
                      <a:r>
                        <a:rPr lang="en-US" sz="2600" cap="none" spc="0" err="1">
                          <a:effectLst/>
                        </a:rPr>
                        <a:t>kuriem</a:t>
                      </a:r>
                      <a:r>
                        <a:rPr lang="en-US" sz="2600" cap="none" spc="0">
                          <a:effectLst/>
                        </a:rPr>
                        <a:t> </a:t>
                      </a:r>
                      <a:r>
                        <a:rPr lang="en-US" sz="2600" cap="none" spc="0" err="1">
                          <a:effectLst/>
                        </a:rPr>
                        <a:t>tiekties</a:t>
                      </a:r>
                      <a:r>
                        <a:rPr lang="en-US" sz="2600" cap="none" spc="0">
                          <a:effectLst/>
                        </a:rPr>
                        <a:t>, kas </a:t>
                      </a:r>
                      <a:r>
                        <a:rPr lang="en-US" sz="2600" cap="none" spc="0" err="1">
                          <a:effectLst/>
                        </a:rPr>
                        <a:t>ir</a:t>
                      </a:r>
                      <a:r>
                        <a:rPr lang="en-US" sz="2600" cap="none" spc="0">
                          <a:effectLst/>
                        </a:rPr>
                        <a:t> </a:t>
                      </a:r>
                      <a:r>
                        <a:rPr lang="en-US" sz="2600" cap="none" spc="0" err="1">
                          <a:effectLst/>
                        </a:rPr>
                        <a:t>labas</a:t>
                      </a:r>
                      <a:r>
                        <a:rPr lang="en-US" sz="2600" cap="none" spc="0">
                          <a:effectLst/>
                        </a:rPr>
                        <a:t> </a:t>
                      </a:r>
                      <a:r>
                        <a:rPr lang="en-US" sz="2600" cap="none" spc="0" err="1">
                          <a:effectLst/>
                        </a:rPr>
                        <a:t>pašas</a:t>
                      </a:r>
                      <a:r>
                        <a:rPr lang="en-US" sz="2600" cap="none" spc="0">
                          <a:effectLst/>
                        </a:rPr>
                        <a:t> par </a:t>
                      </a:r>
                      <a:r>
                        <a:rPr lang="en-US" sz="2600" cap="none" spc="0" err="1">
                          <a:effectLst/>
                        </a:rPr>
                        <a:t>sevi</a:t>
                      </a:r>
                      <a:r>
                        <a:rPr lang="en-US" sz="2600" cap="none" spc="0">
                          <a:effectLst/>
                        </a:rPr>
                        <a:t> </a:t>
                      </a:r>
                    </a:p>
                  </a:txBody>
                  <a:tcPr marL="0" marR="145989" marT="29198" marB="145989" anchor="b"/>
                </a:tc>
                <a:extLst>
                  <a:ext uri="{0D108BD9-81ED-4DB2-BD59-A6C34878D82A}">
                    <a16:rowId xmlns:a16="http://schemas.microsoft.com/office/drawing/2014/main" val="3182041214"/>
                  </a:ext>
                </a:extLst>
              </a:tr>
              <a:tr h="2584004">
                <a:tc>
                  <a:txBody>
                    <a:bodyPr/>
                    <a:lstStyle/>
                    <a:p>
                      <a:pPr fontAlgn="t"/>
                      <a:endParaRPr lang="lv-LV" sz="1900" cap="none" spc="0">
                        <a:effectLst/>
                      </a:endParaRPr>
                    </a:p>
                    <a:p>
                      <a:pPr algn="just" rtl="0" fontAlgn="base"/>
                      <a:endParaRPr lang="lv-LV" sz="1900" cap="none" spc="0">
                        <a:effectLst/>
                      </a:endParaRPr>
                    </a:p>
                    <a:p>
                      <a:pPr algn="just" rtl="0" fontAlgn="base"/>
                      <a:r>
                        <a:rPr lang="lv-LV" sz="1900" cap="none" spc="0">
                          <a:effectLst/>
                        </a:rPr>
                        <a:t>….. </a:t>
                      </a:r>
                    </a:p>
                  </a:txBody>
                  <a:tcPr marL="0" marR="145989" marT="43797" marB="145989"/>
                </a:tc>
                <a:tc>
                  <a:txBody>
                    <a:bodyPr/>
                    <a:lstStyle/>
                    <a:p>
                      <a:pPr fontAlgn="t"/>
                      <a:endParaRPr lang="lv-LV" sz="1900" cap="none" spc="0">
                        <a:effectLst/>
                      </a:endParaRPr>
                    </a:p>
                    <a:p>
                      <a:pPr algn="just" rtl="0" fontAlgn="base"/>
                      <a:endParaRPr lang="lv-LV" sz="1900" cap="none" spc="0">
                        <a:effectLst/>
                      </a:endParaRPr>
                    </a:p>
                    <a:p>
                      <a:pPr algn="just" rtl="0" fontAlgn="base"/>
                      <a:r>
                        <a:rPr lang="lv-LV" sz="1900" cap="none" spc="0">
                          <a:effectLst/>
                        </a:rPr>
                        <a:t>..... </a:t>
                      </a:r>
                    </a:p>
                  </a:txBody>
                  <a:tcPr marL="0" marR="145989" marT="43797" marB="145989"/>
                </a:tc>
                <a:extLst>
                  <a:ext uri="{0D108BD9-81ED-4DB2-BD59-A6C34878D82A}">
                    <a16:rowId xmlns:a16="http://schemas.microsoft.com/office/drawing/2014/main" val="4601193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692151-F610-3DC5-D6E3-90C045BDA98A}"/>
              </a:ext>
            </a:extLst>
          </p:cNvPr>
          <p:cNvSpPr txBox="1"/>
          <p:nvPr/>
        </p:nvSpPr>
        <p:spPr>
          <a:xfrm>
            <a:off x="902989" y="403990"/>
            <a:ext cx="103760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err="1">
                <a:cs typeface="Calibri"/>
              </a:rPr>
              <a:t>Vērtības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kā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mērķi</a:t>
            </a:r>
            <a:r>
              <a:rPr lang="en-US" sz="3600" dirty="0">
                <a:cs typeface="Calibri"/>
              </a:rPr>
              <a:t> un </a:t>
            </a:r>
            <a:r>
              <a:rPr lang="en-US" sz="3600" dirty="0" err="1">
                <a:cs typeface="Calibri"/>
              </a:rPr>
              <a:t>vērtības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kā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līdzekļi</a:t>
            </a:r>
            <a:endParaRPr lang="en-US" sz="3600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2239A-B426-1859-CD46-EB3190273BF9}"/>
              </a:ext>
            </a:extLst>
          </p:cNvPr>
          <p:cNvSpPr txBox="1"/>
          <p:nvPr/>
        </p:nvSpPr>
        <p:spPr>
          <a:xfrm>
            <a:off x="1062788" y="4090736"/>
            <a:ext cx="39804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Nauda</a:t>
            </a:r>
            <a:r>
              <a:rPr lang="en-US" sz="2400" dirty="0">
                <a:cs typeface="Calibri"/>
              </a:rPr>
              <a:t>, labs </a:t>
            </a:r>
            <a:r>
              <a:rPr lang="en-US" sz="2400" dirty="0" err="1">
                <a:cs typeface="Calibri"/>
              </a:rPr>
              <a:t>ēdiens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prasmes</a:t>
            </a:r>
            <a:r>
              <a:rPr lang="en-US" sz="2400" dirty="0">
                <a:cs typeface="Calibri"/>
              </a:rPr>
              <a:t>, </a:t>
            </a:r>
            <a:r>
              <a:rPr lang="en-US" sz="2400" dirty="0" err="1">
                <a:cs typeface="Calibri"/>
              </a:rPr>
              <a:t>atpūta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sporta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aktivitātes</a:t>
            </a:r>
            <a:r>
              <a:rPr lang="en-US" sz="2400" dirty="0">
                <a:cs typeface="Calibri"/>
              </a:rPr>
              <a:t>..</a:t>
            </a:r>
            <a:endParaRPr lang="en-US" sz="24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00880-7888-2294-1C2F-C078F5C51CFA}"/>
              </a:ext>
            </a:extLst>
          </p:cNvPr>
          <p:cNvSpPr txBox="1"/>
          <p:nvPr/>
        </p:nvSpPr>
        <p:spPr>
          <a:xfrm>
            <a:off x="6466973" y="4090736"/>
            <a:ext cx="36997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Laime, </a:t>
            </a:r>
            <a:r>
              <a:rPr lang="en-US" sz="2400" dirty="0" err="1">
                <a:cs typeface="Calibri"/>
              </a:rPr>
              <a:t>taisnīgums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krietnums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cieņa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gudrība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mīlestība</a:t>
            </a:r>
            <a:r>
              <a:rPr lang="en-US" sz="2400" dirty="0">
                <a:cs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886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/>
              <a:t>Resursi</a:t>
            </a:r>
            <a:r>
              <a:rPr lang="lv-LV" sz="1600" baseline="0"/>
              <a:t> pieejami: </a:t>
            </a:r>
            <a:r>
              <a:rPr lang="lv-LV" sz="1600" baseline="0">
                <a:hlinkClick r:id="rId2"/>
              </a:rPr>
              <a:t>www.arete.lu.lv</a:t>
            </a:r>
            <a:endParaRPr lang="lv-LV" sz="1600" baseline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/>
              <a:t>Programmas administrators: Dr. Manuels Fernandezs. </a:t>
            </a:r>
            <a:r>
              <a:rPr lang="lv-LV" sz="1600" baseline="0">
                <a:hlinkClick r:id="rId3"/>
              </a:rPr>
              <a:t>manuels.fernandezs@lu.lv</a:t>
            </a:r>
            <a:r>
              <a:rPr lang="lv-LV" sz="1600" baseline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/>
              <a:t>“Digitālas mācību programmas efektivitātes izpēte jauniešu tikumiskajai audzināšanai Latvijas izglītības iestādēs (no 1. līdz 12. klasei)”</a:t>
            </a:r>
            <a:br>
              <a:rPr lang="lv-LV" sz="1200" i="1"/>
            </a:br>
            <a:r>
              <a:rPr lang="lv-LV" sz="1200" i="1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/>
              <a:t>Nr. lzp-2021/1-0385; LU reģistrācijas </a:t>
            </a:r>
            <a:r>
              <a:rPr lang="lv-LV" sz="1200" err="1"/>
              <a:t>Nr</a:t>
            </a:r>
            <a:r>
              <a:rPr lang="lv-LV" sz="1200"/>
              <a:t>: LZP2021/119</a:t>
            </a:r>
            <a:endParaRPr lang="lv-LV" sz="160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95C1-1648-33E8-F920-88ED88C1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Ierosme</a:t>
            </a:r>
            <a:r>
              <a:rPr lang="en-US" dirty="0">
                <a:cs typeface="Calibri Light"/>
              </a:rPr>
              <a:t>. K</a:t>
            </a:r>
            <a:r>
              <a:rPr lang="lv-LV" dirty="0" err="1">
                <a:cs typeface="Calibri Light"/>
              </a:rPr>
              <a:t>as</a:t>
            </a:r>
            <a:r>
              <a:rPr lang="lv-LV" dirty="0">
                <a:cs typeface="Calibri Light"/>
              </a:rPr>
              <a:t> veido manu </a:t>
            </a:r>
            <a:r>
              <a:rPr lang="en-US" dirty="0" err="1">
                <a:cs typeface="Calibri Light"/>
              </a:rPr>
              <a:t>tēl</a:t>
            </a:r>
            <a:r>
              <a:rPr lang="lv-LV" dirty="0">
                <a:cs typeface="Calibri Light"/>
              </a:rPr>
              <a:t>u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sabiedrībā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42A6976B-F05B-64AC-62F1-35E4AB3E5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085875"/>
              </p:ext>
            </p:extLst>
          </p:nvPr>
        </p:nvGraphicFramePr>
        <p:xfrm>
          <a:off x="606668" y="2397552"/>
          <a:ext cx="11175248" cy="551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7691">
                  <a:extLst>
                    <a:ext uri="{9D8B030D-6E8A-4147-A177-3AD203B41FA5}">
                      <a16:colId xmlns:a16="http://schemas.microsoft.com/office/drawing/2014/main" val="170784841"/>
                    </a:ext>
                  </a:extLst>
                </a:gridCol>
                <a:gridCol w="2754923">
                  <a:extLst>
                    <a:ext uri="{9D8B030D-6E8A-4147-A177-3AD203B41FA5}">
                      <a16:colId xmlns:a16="http://schemas.microsoft.com/office/drawing/2014/main" val="3225639255"/>
                    </a:ext>
                  </a:extLst>
                </a:gridCol>
                <a:gridCol w="2992355">
                  <a:extLst>
                    <a:ext uri="{9D8B030D-6E8A-4147-A177-3AD203B41FA5}">
                      <a16:colId xmlns:a16="http://schemas.microsoft.com/office/drawing/2014/main" val="4001625449"/>
                    </a:ext>
                  </a:extLst>
                </a:gridCol>
                <a:gridCol w="2790279">
                  <a:extLst>
                    <a:ext uri="{9D8B030D-6E8A-4147-A177-3AD203B41FA5}">
                      <a16:colId xmlns:a16="http://schemas.microsoft.com/office/drawing/2014/main" val="1781282180"/>
                    </a:ext>
                  </a:extLst>
                </a:gridCol>
              </a:tblGrid>
              <a:tr h="551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800" dirty="0">
                          <a:effectLst/>
                        </a:rPr>
                        <a:t>Fiziskā forma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800" dirty="0">
                          <a:effectLst/>
                        </a:rPr>
                        <a:t>Apģērbs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800" dirty="0">
                          <a:effectLst/>
                        </a:rPr>
                        <a:t>Uzvedība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lv-LV" sz="2800" dirty="0">
                          <a:effectLst/>
                        </a:rPr>
                        <a:t>Statuss</a:t>
                      </a:r>
                      <a:endParaRPr lang="lv-LV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736292"/>
                  </a:ext>
                </a:extLst>
              </a:tr>
            </a:tbl>
          </a:graphicData>
        </a:graphic>
      </p:graphicFrame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BD48ACD3-F280-ED5E-64AA-551FE1ADD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8532"/>
              </p:ext>
            </p:extLst>
          </p:nvPr>
        </p:nvGraphicFramePr>
        <p:xfrm>
          <a:off x="583222" y="3017095"/>
          <a:ext cx="11210430" cy="288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190">
                  <a:extLst>
                    <a:ext uri="{9D8B030D-6E8A-4147-A177-3AD203B41FA5}">
                      <a16:colId xmlns:a16="http://schemas.microsoft.com/office/drawing/2014/main" val="2187604588"/>
                    </a:ext>
                  </a:extLst>
                </a:gridCol>
                <a:gridCol w="2754923">
                  <a:extLst>
                    <a:ext uri="{9D8B030D-6E8A-4147-A177-3AD203B41FA5}">
                      <a16:colId xmlns:a16="http://schemas.microsoft.com/office/drawing/2014/main" val="118094686"/>
                    </a:ext>
                  </a:extLst>
                </a:gridCol>
                <a:gridCol w="3011708">
                  <a:extLst>
                    <a:ext uri="{9D8B030D-6E8A-4147-A177-3AD203B41FA5}">
                      <a16:colId xmlns:a16="http://schemas.microsoft.com/office/drawing/2014/main" val="416615525"/>
                    </a:ext>
                  </a:extLst>
                </a:gridCol>
                <a:gridCol w="2802609">
                  <a:extLst>
                    <a:ext uri="{9D8B030D-6E8A-4147-A177-3AD203B41FA5}">
                      <a16:colId xmlns:a16="http://schemas.microsoft.com/office/drawing/2014/main" val="1117172903"/>
                    </a:ext>
                  </a:extLst>
                </a:gridCol>
              </a:tblGrid>
              <a:tr h="1594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Stāja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Augums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Veselība </a:t>
                      </a:r>
                      <a:endParaRPr lang="lv-L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Tīrība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Kārtība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Ērtums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Atbilstība situācijai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Stils</a:t>
                      </a:r>
                      <a:endParaRPr lang="lv-L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Atbilstība morāles principiem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Atbilstība etiķetei un uzvedības normām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Atbilstība savai personībai (temperamentam, raksturam) un savas dzīves mērķiem</a:t>
                      </a:r>
                      <a:endParaRPr lang="lv-L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Popularitāte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Profesija, amats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Īpašums, automašīna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Alga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dirty="0">
                          <a:solidFill>
                            <a:schemeClr val="tx1"/>
                          </a:solidFill>
                          <a:effectLst/>
                        </a:rPr>
                        <a:t>Apbalvojumi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26756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86F5C4-A516-26D9-0214-930AC71B0D8E}"/>
              </a:ext>
            </a:extLst>
          </p:cNvPr>
          <p:cNvSpPr txBox="1"/>
          <p:nvPr/>
        </p:nvSpPr>
        <p:spPr>
          <a:xfrm>
            <a:off x="700123" y="6178819"/>
            <a:ext cx="10142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rgbClr val="FF0000"/>
                </a:solidFill>
              </a:rPr>
              <a:t>Kas to visu nosaka? Vai tās ir tikai mūsu vēlmes, vai arī sabiedrībā pieņemtais?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35CFE6-C938-BB0C-454D-3CC9DB57C46D}"/>
              </a:ext>
            </a:extLst>
          </p:cNvPr>
          <p:cNvSpPr txBox="1"/>
          <p:nvPr/>
        </p:nvSpPr>
        <p:spPr>
          <a:xfrm>
            <a:off x="1070810" y="1797994"/>
            <a:ext cx="10559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ā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izpaužas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katra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tabulas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sadaļas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ierakstītā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komponenta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kvalitāte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740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22" y="176071"/>
            <a:ext cx="9302415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>
                <a:latin typeface="Calibri"/>
                <a:cs typeface="Calibri"/>
              </a:rPr>
              <a:t>1.</a:t>
            </a:r>
            <a:r>
              <a:rPr lang="lv-LV" sz="4000" dirty="0">
                <a:latin typeface="Calibri"/>
                <a:cs typeface="Calibri"/>
              </a:rPr>
              <a:t> aktivitāte</a:t>
            </a:r>
            <a:r>
              <a:rPr lang="en-US" sz="4000" dirty="0">
                <a:latin typeface="Calibri"/>
                <a:cs typeface="Calibri"/>
              </a:rPr>
              <a:t>. </a:t>
            </a:r>
            <a:r>
              <a:rPr lang="pt-BR" sz="4000" dirty="0">
                <a:latin typeface="Calibri"/>
                <a:cs typeface="Calibri"/>
              </a:rPr>
              <a:t>Ar </a:t>
            </a:r>
            <a:r>
              <a:rPr lang="pt-BR" sz="4000" dirty="0" err="1">
                <a:latin typeface="Calibri"/>
                <a:cs typeface="Calibri"/>
              </a:rPr>
              <a:t>ko</a:t>
            </a:r>
            <a:r>
              <a:rPr lang="pt-BR" sz="4000" dirty="0">
                <a:latin typeface="Calibri"/>
                <a:cs typeface="Calibri"/>
              </a:rPr>
              <a:t> </a:t>
            </a:r>
            <a:r>
              <a:rPr lang="pt-BR" sz="4000" dirty="0" err="1">
                <a:latin typeface="Calibri"/>
                <a:cs typeface="Calibri"/>
              </a:rPr>
              <a:t>atšķiras</a:t>
            </a:r>
            <a:r>
              <a:rPr lang="pt-BR" sz="4000" dirty="0">
                <a:latin typeface="Calibri"/>
                <a:cs typeface="Calibri"/>
              </a:rPr>
              <a:t> normas no </a:t>
            </a:r>
            <a:r>
              <a:rPr lang="pt-BR" sz="4000" dirty="0" err="1">
                <a:latin typeface="Calibri"/>
                <a:cs typeface="Calibri"/>
              </a:rPr>
              <a:t>vērtībām</a:t>
            </a:r>
            <a:r>
              <a:rPr lang="pt-BR" sz="4000" dirty="0">
                <a:latin typeface="Calibri"/>
                <a:cs typeface="Calibri"/>
              </a:rPr>
              <a:t>? </a:t>
            </a:r>
            <a:endParaRPr lang="en-US" sz="4000" kern="1200" dirty="0">
              <a:latin typeface="Calibri"/>
              <a:ea typeface="Calibri Light"/>
              <a:cs typeface="Calibri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8FC64CB-9832-AEA8-576E-722F0AD52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293649"/>
              </p:ext>
            </p:extLst>
          </p:nvPr>
        </p:nvGraphicFramePr>
        <p:xfrm>
          <a:off x="549268" y="1491517"/>
          <a:ext cx="11376034" cy="5031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4052">
                  <a:extLst>
                    <a:ext uri="{9D8B030D-6E8A-4147-A177-3AD203B41FA5}">
                      <a16:colId xmlns:a16="http://schemas.microsoft.com/office/drawing/2014/main" val="3811733551"/>
                    </a:ext>
                  </a:extLst>
                </a:gridCol>
                <a:gridCol w="6021982">
                  <a:extLst>
                    <a:ext uri="{9D8B030D-6E8A-4147-A177-3AD203B41FA5}">
                      <a16:colId xmlns:a16="http://schemas.microsoft.com/office/drawing/2014/main" val="2331289420"/>
                    </a:ext>
                  </a:extLst>
                </a:gridCol>
              </a:tblGrid>
              <a:tr h="1609344">
                <a:tc>
                  <a:txBody>
                    <a:bodyPr/>
                    <a:lstStyle/>
                    <a:p>
                      <a:pPr algn="ctr" fontAlgn="t"/>
                      <a:endParaRPr lang="en-US" sz="3300" cap="all" spc="6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3300" cap="all" spc="60" dirty="0" err="1">
                          <a:effectLst/>
                        </a:rPr>
                        <a:t>Normas</a:t>
                      </a:r>
                      <a:r>
                        <a:rPr lang="en-US" sz="3300" cap="all" spc="60" dirty="0">
                          <a:effectLst/>
                        </a:rPr>
                        <a:t> </a:t>
                      </a:r>
                      <a:r>
                        <a:rPr lang="lv-LV" sz="3300" cap="all" spc="60" dirty="0">
                          <a:effectLst/>
                        </a:rPr>
                        <a:t>- ārēji noteiktais; tas, ko sabiedrība pieprasa</a:t>
                      </a:r>
                      <a:endParaRPr lang="en-US" dirty="0"/>
                    </a:p>
                  </a:txBody>
                  <a:tcPr marL="251460" marR="251460" marT="251460" marB="25146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300" cap="all" spc="60" dirty="0">
                        <a:effectLst/>
                      </a:endParaRPr>
                    </a:p>
                    <a:p>
                      <a:pPr lvl="0" algn="ctr" rtl="0">
                        <a:buNone/>
                      </a:pPr>
                      <a:r>
                        <a:rPr lang="en-US" sz="3300" cap="all" spc="60" dirty="0" err="1">
                          <a:effectLst/>
                        </a:rPr>
                        <a:t>Vērtības</a:t>
                      </a:r>
                      <a:r>
                        <a:rPr lang="en-US" sz="3300" cap="all" spc="60" dirty="0">
                          <a:effectLst/>
                        </a:rPr>
                        <a:t> </a:t>
                      </a:r>
                      <a:r>
                        <a:rPr lang="lv-LV" sz="3300" cap="all" spc="60" dirty="0">
                          <a:effectLst/>
                        </a:rPr>
                        <a:t>- iekšēji pieņemtais; tas, ko cilvēks pats akceptē un vēlas</a:t>
                      </a:r>
                      <a:endParaRPr lang="en-US" dirty="0"/>
                    </a:p>
                  </a:txBody>
                  <a:tcPr marL="251460" marR="251460" marT="251460" marB="251460" anchor="b"/>
                </a:tc>
                <a:extLst>
                  <a:ext uri="{0D108BD9-81ED-4DB2-BD59-A6C34878D82A}">
                    <a16:rowId xmlns:a16="http://schemas.microsoft.com/office/drawing/2014/main" val="1173266304"/>
                  </a:ext>
                </a:extLst>
              </a:tr>
              <a:tr h="25166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cap="none" spc="0" dirty="0" err="1">
                          <a:effectLst/>
                        </a:rPr>
                        <a:t>Piemēri</a:t>
                      </a:r>
                      <a:r>
                        <a:rPr lang="en-US" sz="2400" cap="none" spc="0" dirty="0">
                          <a:effectLst/>
                        </a:rPr>
                        <a:t>…  </a:t>
                      </a:r>
                      <a:endParaRPr lang="en-US" dirty="0"/>
                    </a:p>
                  </a:txBody>
                  <a:tcPr marL="251460" marR="251460" marT="125730" marB="25146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cap="none" spc="0" dirty="0" err="1">
                          <a:effectLst/>
                        </a:rPr>
                        <a:t>Piemēri</a:t>
                      </a:r>
                      <a:r>
                        <a:rPr lang="en-US" sz="2400" cap="none" spc="0" dirty="0">
                          <a:effectLst/>
                        </a:rPr>
                        <a:t>.. 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sz="2000" dirty="0"/>
                    </a:p>
                  </a:txBody>
                  <a:tcPr marL="251460" marR="251460" marT="125730" marB="251460"/>
                </a:tc>
                <a:extLst>
                  <a:ext uri="{0D108BD9-81ED-4DB2-BD59-A6C34878D82A}">
                    <a16:rowId xmlns:a16="http://schemas.microsoft.com/office/drawing/2014/main" val="8967405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29DC48-9BC7-2203-332A-D27EF2D7891E}"/>
              </a:ext>
            </a:extLst>
          </p:cNvPr>
          <p:cNvSpPr txBox="1"/>
          <p:nvPr/>
        </p:nvSpPr>
        <p:spPr>
          <a:xfrm>
            <a:off x="817739" y="4935694"/>
            <a:ext cx="502919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err="1"/>
              <a:t>Runāt</a:t>
            </a:r>
            <a:r>
              <a:rPr lang="en-GB" sz="2000" dirty="0"/>
              <a:t> </a:t>
            </a:r>
            <a:r>
              <a:rPr lang="en-GB" sz="2000" dirty="0" err="1"/>
              <a:t>stundas</a:t>
            </a:r>
            <a:r>
              <a:rPr lang="en-GB" sz="2000" dirty="0"/>
              <a:t> </a:t>
            </a:r>
            <a:r>
              <a:rPr lang="en-GB" sz="2000" dirty="0" err="1"/>
              <a:t>laikā</a:t>
            </a:r>
            <a:r>
              <a:rPr lang="en-GB" sz="2000" dirty="0"/>
              <a:t> </a:t>
            </a:r>
            <a:r>
              <a:rPr lang="en-GB" sz="2000" dirty="0" err="1"/>
              <a:t>paceļot</a:t>
            </a:r>
            <a:r>
              <a:rPr lang="en-GB" sz="2000" dirty="0"/>
              <a:t> </a:t>
            </a:r>
            <a:r>
              <a:rPr lang="en-GB" sz="2000" dirty="0" err="1"/>
              <a:t>roku</a:t>
            </a:r>
            <a:endParaRPr lang="en-GB" sz="2000" dirty="0">
              <a:cs typeface="Calibri"/>
            </a:endParaRPr>
          </a:p>
          <a:p>
            <a:r>
              <a:rPr lang="en-GB" sz="2000" dirty="0" err="1"/>
              <a:t>Pateikties</a:t>
            </a:r>
            <a:r>
              <a:rPr lang="en-GB" sz="2000" dirty="0"/>
              <a:t> </a:t>
            </a:r>
            <a:r>
              <a:rPr lang="en-GB" sz="2000" dirty="0" err="1"/>
              <a:t>pēc</a:t>
            </a:r>
            <a:r>
              <a:rPr lang="en-GB" sz="2000" dirty="0"/>
              <a:t> </a:t>
            </a:r>
            <a:r>
              <a:rPr lang="en-GB" sz="2000" dirty="0" err="1"/>
              <a:t>ēdienreizes</a:t>
            </a:r>
            <a:r>
              <a:rPr lang="en-GB" sz="2000" dirty="0"/>
              <a:t> </a:t>
            </a:r>
            <a:r>
              <a:rPr lang="en-GB" sz="2000" dirty="0" err="1"/>
              <a:t>sakot</a:t>
            </a:r>
            <a:r>
              <a:rPr lang="en-GB" sz="2000" dirty="0"/>
              <a:t>: «</a:t>
            </a:r>
            <a:r>
              <a:rPr lang="en-GB" sz="2000" dirty="0" err="1"/>
              <a:t>Paldies</a:t>
            </a:r>
            <a:r>
              <a:rPr lang="en-GB" sz="2000" dirty="0"/>
              <a:t>!»</a:t>
            </a:r>
            <a:endParaRPr lang="en-GB" sz="2000" dirty="0">
              <a:cs typeface="Calibri"/>
            </a:endParaRPr>
          </a:p>
          <a:p>
            <a:r>
              <a:rPr lang="fr-FR" sz="2000" dirty="0" err="1"/>
              <a:t>Sasveicinoties</a:t>
            </a:r>
            <a:r>
              <a:rPr lang="fr-FR" sz="2000" dirty="0"/>
              <a:t> </a:t>
            </a:r>
            <a:r>
              <a:rPr lang="fr-FR" sz="2000" dirty="0" err="1"/>
              <a:t>paspiest</a:t>
            </a:r>
            <a:r>
              <a:rPr lang="fr-FR" sz="2000" dirty="0"/>
              <a:t> </a:t>
            </a:r>
            <a:r>
              <a:rPr lang="fr-FR" sz="2000" dirty="0" err="1"/>
              <a:t>pastiepto</a:t>
            </a:r>
            <a:r>
              <a:rPr lang="fr-FR" sz="2000" dirty="0"/>
              <a:t> </a:t>
            </a:r>
            <a:r>
              <a:rPr lang="fr-FR" sz="2000" dirty="0" err="1"/>
              <a:t>roku</a:t>
            </a:r>
            <a:endParaRPr lang="fr-FR" sz="2000" dirty="0">
              <a:cs typeface="Calibri"/>
            </a:endParaRPr>
          </a:p>
          <a:p>
            <a:r>
              <a:rPr lang="fr-FR" sz="2000" dirty="0">
                <a:cs typeface="Calibri"/>
              </a:rPr>
              <a:t>…..</a:t>
            </a:r>
          </a:p>
          <a:p>
            <a:endParaRPr lang="fr-FR" sz="2000" dirty="0"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E7056-380C-59AD-16F3-1707832ADD1C}"/>
              </a:ext>
            </a:extLst>
          </p:cNvPr>
          <p:cNvSpPr txBox="1"/>
          <p:nvPr/>
        </p:nvSpPr>
        <p:spPr>
          <a:xfrm>
            <a:off x="6231717" y="4935694"/>
            <a:ext cx="57510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Segoe UI"/>
              </a:rPr>
              <a:t>Drosme (</a:t>
            </a:r>
            <a:r>
              <a:rPr lang="en-US" dirty="0" err="1">
                <a:cs typeface="Segoe UI"/>
              </a:rPr>
              <a:t>aizstāvēt</a:t>
            </a:r>
            <a:r>
              <a:rPr lang="en-US" dirty="0">
                <a:cs typeface="Segoe UI"/>
              </a:rPr>
              <a:t> </a:t>
            </a:r>
            <a:r>
              <a:rPr lang="en-US" dirty="0" err="1">
                <a:cs typeface="Segoe UI"/>
              </a:rPr>
              <a:t>savus</a:t>
            </a:r>
            <a:r>
              <a:rPr lang="en-US" dirty="0">
                <a:cs typeface="Segoe UI"/>
              </a:rPr>
              <a:t> </a:t>
            </a:r>
            <a:r>
              <a:rPr lang="en-US" dirty="0" err="1">
                <a:cs typeface="Segoe UI"/>
              </a:rPr>
              <a:t>uzskatus</a:t>
            </a:r>
            <a:r>
              <a:rPr lang="en-US" dirty="0">
                <a:cs typeface="Segoe UI"/>
              </a:rPr>
              <a:t>, </a:t>
            </a:r>
            <a:r>
              <a:rPr lang="en-US" dirty="0" err="1">
                <a:cs typeface="Segoe UI"/>
              </a:rPr>
              <a:t>nebaidīties</a:t>
            </a:r>
            <a:r>
              <a:rPr lang="en-US" dirty="0">
                <a:cs typeface="Segoe UI"/>
              </a:rPr>
              <a:t> no </a:t>
            </a:r>
            <a:r>
              <a:rPr lang="en-US" dirty="0" err="1">
                <a:cs typeface="Segoe UI"/>
              </a:rPr>
              <a:t>draudiem</a:t>
            </a:r>
            <a:r>
              <a:rPr lang="en-US" dirty="0">
                <a:cs typeface="Segoe UI"/>
              </a:rPr>
              <a:t>)​</a:t>
            </a:r>
          </a:p>
          <a:p>
            <a:r>
              <a:rPr lang="en-US" dirty="0" err="1">
                <a:cs typeface="Segoe UI"/>
              </a:rPr>
              <a:t>Patiesīgums</a:t>
            </a:r>
            <a:r>
              <a:rPr lang="en-US" dirty="0">
                <a:cs typeface="Segoe UI"/>
              </a:rPr>
              <a:t> (</a:t>
            </a:r>
            <a:r>
              <a:rPr lang="en-US" dirty="0" err="1">
                <a:cs typeface="Segoe UI"/>
              </a:rPr>
              <a:t>nemelot</a:t>
            </a:r>
            <a:r>
              <a:rPr lang="en-US" dirty="0">
                <a:cs typeface="Segoe UI"/>
              </a:rPr>
              <a:t>, </a:t>
            </a:r>
            <a:r>
              <a:rPr lang="en-US" dirty="0" err="1">
                <a:cs typeface="Segoe UI"/>
              </a:rPr>
              <a:t>teikt</a:t>
            </a:r>
            <a:r>
              <a:rPr lang="en-US" dirty="0">
                <a:cs typeface="Segoe UI"/>
              </a:rPr>
              <a:t> </a:t>
            </a:r>
            <a:r>
              <a:rPr lang="en-US" dirty="0" err="1">
                <a:cs typeface="Segoe UI"/>
              </a:rPr>
              <a:t>patiesību</a:t>
            </a:r>
            <a:r>
              <a:rPr lang="en-US" dirty="0">
                <a:cs typeface="Segoe UI"/>
              </a:rPr>
              <a:t>)​</a:t>
            </a:r>
          </a:p>
          <a:p>
            <a:r>
              <a:rPr lang="en-US" dirty="0" err="1">
                <a:cs typeface="Segoe UI"/>
              </a:rPr>
              <a:t>Uzticamība</a:t>
            </a:r>
            <a:r>
              <a:rPr lang="en-US" dirty="0">
                <a:cs typeface="Segoe UI"/>
              </a:rPr>
              <a:t> (</a:t>
            </a:r>
            <a:r>
              <a:rPr lang="en-US" dirty="0" err="1">
                <a:cs typeface="Segoe UI"/>
              </a:rPr>
              <a:t>nepamest</a:t>
            </a:r>
            <a:r>
              <a:rPr lang="en-US" dirty="0">
                <a:cs typeface="Segoe UI"/>
              </a:rPr>
              <a:t> </a:t>
            </a:r>
            <a:r>
              <a:rPr lang="en-US" dirty="0" err="1">
                <a:cs typeface="Segoe UI"/>
              </a:rPr>
              <a:t>draugu</a:t>
            </a:r>
            <a:r>
              <a:rPr lang="en-US" dirty="0">
                <a:cs typeface="Segoe UI"/>
              </a:rPr>
              <a:t> </a:t>
            </a:r>
            <a:r>
              <a:rPr lang="en-US" dirty="0" err="1">
                <a:cs typeface="Segoe UI"/>
              </a:rPr>
              <a:t>nelaimē</a:t>
            </a:r>
            <a:r>
              <a:rPr lang="en-US" dirty="0">
                <a:cs typeface="Segoe UI"/>
              </a:rPr>
              <a:t>)​</a:t>
            </a:r>
          </a:p>
          <a:p>
            <a:r>
              <a:rPr lang="en-US" dirty="0">
                <a:cs typeface="Segoe UI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6434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8" y="180301"/>
            <a:ext cx="9106619" cy="807978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cs typeface="Calibri Light"/>
              </a:rPr>
              <a:t>2. aktivitāte. Kas ir laime?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77" y="990792"/>
            <a:ext cx="8677665" cy="2221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v-LV" dirty="0"/>
              <a:t>“Un tādas lielas laimes nemaz nav.</a:t>
            </a:r>
            <a:br>
              <a:rPr lang="lv-LV" dirty="0"/>
            </a:br>
            <a:r>
              <a:rPr lang="lv-LV" dirty="0"/>
              <a:t>Ja jums to vēl, tad ziniet: tie ir nieki.</a:t>
            </a:r>
            <a:br>
              <a:rPr lang="lv-LV" dirty="0"/>
            </a:br>
            <a:r>
              <a:rPr lang="lv-LV" dirty="0"/>
              <a:t>Ir tikai tādas mazas laimītes.</a:t>
            </a:r>
            <a:br>
              <a:rPr lang="lv-LV" dirty="0"/>
            </a:br>
            <a:r>
              <a:rPr lang="lv-LV" dirty="0"/>
              <a:t>Ir tikai tādi mazi ikdienības prieki.”</a:t>
            </a:r>
            <a:endParaRPr lang="lv-LV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lv-LV" i="1" dirty="0">
                <a:cs typeface="Calibri" panose="020F0502020204030204"/>
              </a:rPr>
              <a:t>                                                          Imants Ziedonis</a:t>
            </a:r>
          </a:p>
          <a:p>
            <a:endParaRPr lang="lv-LV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269AB0-2F89-DE10-D51C-DD812DCC4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155" y="946027"/>
            <a:ext cx="2735189" cy="1890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EC06F9-3C74-9DD9-2ABE-EBF806CA58B7}"/>
              </a:ext>
            </a:extLst>
          </p:cNvPr>
          <p:cNvSpPr txBox="1"/>
          <p:nvPr/>
        </p:nvSpPr>
        <p:spPr>
          <a:xfrm>
            <a:off x="330867" y="3318710"/>
            <a:ext cx="864268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 </a:t>
            </a:r>
            <a:r>
              <a:rPr lang="en-US" sz="2800" dirty="0">
                <a:cs typeface="Calibri"/>
              </a:rPr>
              <a:t>“</a:t>
            </a:r>
            <a:r>
              <a:rPr lang="en-US" sz="2800" dirty="0" err="1">
                <a:cs typeface="Calibri"/>
              </a:rPr>
              <a:t>Īsta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laime</a:t>
            </a:r>
            <a:r>
              <a:rPr lang="en-US" sz="2800" dirty="0">
                <a:cs typeface="Calibri"/>
              </a:rPr>
              <a:t> nav </a:t>
            </a:r>
            <a:r>
              <a:rPr lang="en-US" sz="2800" dirty="0" err="1">
                <a:cs typeface="Calibri"/>
              </a:rPr>
              <a:t>tas</a:t>
            </a:r>
            <a:r>
              <a:rPr lang="en-US" sz="2800" dirty="0">
                <a:cs typeface="Calibri"/>
              </a:rPr>
              <a:t> pats, kas </a:t>
            </a:r>
            <a:r>
              <a:rPr lang="en-US" sz="2800" dirty="0" err="1">
                <a:cs typeface="Calibri"/>
              </a:rPr>
              <a:t>īslaicīgas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pozitīvas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emocijas</a:t>
            </a:r>
            <a:r>
              <a:rPr lang="en-US" sz="2800" dirty="0">
                <a:cs typeface="Calibri"/>
              </a:rPr>
              <a:t>. Ja </a:t>
            </a:r>
            <a:r>
              <a:rPr lang="en-US" sz="2800" dirty="0" err="1">
                <a:cs typeface="Calibri"/>
              </a:rPr>
              <a:t>cilvēks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vēlas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iegūt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dziļu</a:t>
            </a:r>
            <a:r>
              <a:rPr lang="en-US" sz="2800" dirty="0">
                <a:cs typeface="Calibri"/>
              </a:rPr>
              <a:t>, </a:t>
            </a:r>
            <a:r>
              <a:rPr lang="en-US" sz="2800" dirty="0" err="1">
                <a:cs typeface="Calibri"/>
              </a:rPr>
              <a:t>patiesu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laimi</a:t>
            </a:r>
            <a:r>
              <a:rPr lang="en-US" sz="2800" dirty="0">
                <a:cs typeface="Calibri"/>
              </a:rPr>
              <a:t>, </a:t>
            </a:r>
            <a:r>
              <a:rPr lang="en-US" sz="2800" dirty="0" err="1">
                <a:cs typeface="Calibri"/>
              </a:rPr>
              <a:t>viņa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dzīvē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ir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jābūt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mērķim</a:t>
            </a:r>
            <a:r>
              <a:rPr lang="en-US" sz="2800" dirty="0">
                <a:cs typeface="Calibri"/>
              </a:rPr>
              <a:t>. To var </a:t>
            </a:r>
            <a:r>
              <a:rPr lang="en-US" sz="2800" dirty="0" err="1">
                <a:cs typeface="Calibri"/>
              </a:rPr>
              <a:t>saukt</a:t>
            </a:r>
            <a:r>
              <a:rPr lang="en-US" sz="2800" dirty="0">
                <a:cs typeface="Calibri"/>
              </a:rPr>
              <a:t> par </a:t>
            </a:r>
            <a:r>
              <a:rPr lang="en-US" sz="2800" dirty="0" err="1">
                <a:cs typeface="Calibri"/>
              </a:rPr>
              <a:t>pienākuma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sajūtu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vai</a:t>
            </a:r>
            <a:r>
              <a:rPr lang="en-US" sz="2800" dirty="0">
                <a:cs typeface="Calibri"/>
              </a:rPr>
              <a:t> ko </a:t>
            </a:r>
            <a:r>
              <a:rPr lang="en-US" sz="2800" dirty="0" err="1">
                <a:cs typeface="Calibri"/>
              </a:rPr>
              <a:t>citu</a:t>
            </a:r>
            <a:r>
              <a:rPr lang="en-US" sz="2800" dirty="0">
                <a:cs typeface="Calibri"/>
              </a:rPr>
              <a:t>, bet tam </a:t>
            </a:r>
            <a:r>
              <a:rPr lang="en-US" sz="2800" dirty="0" err="1">
                <a:cs typeface="Calibri"/>
              </a:rPr>
              <a:t>jābūt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daudz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nozīmīgākam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nekā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vienkārši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vēlmei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aizbraukt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uz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pludmali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atpūsties</a:t>
            </a:r>
            <a:r>
              <a:rPr lang="en-US" sz="2800" dirty="0">
                <a:cs typeface="Calibri"/>
              </a:rPr>
              <a:t>. </a:t>
            </a:r>
            <a:r>
              <a:rPr lang="en-US" sz="2800" dirty="0" err="1">
                <a:cs typeface="Calibri"/>
              </a:rPr>
              <a:t>Dzīvē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ir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jābūt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nozīmības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izjūtai</a:t>
            </a:r>
            <a:r>
              <a:rPr lang="en-US" sz="2800" dirty="0">
                <a:cs typeface="Calibri"/>
              </a:rPr>
              <a:t>, </a:t>
            </a:r>
            <a:r>
              <a:rPr lang="en-US" sz="2800" dirty="0" err="1">
                <a:cs typeface="Calibri"/>
              </a:rPr>
              <a:t>lai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tā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būtu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piepildīta</a:t>
            </a:r>
            <a:r>
              <a:rPr lang="en-US" sz="2800" dirty="0">
                <a:cs typeface="Calibri"/>
              </a:rPr>
              <a:t>..”</a:t>
            </a:r>
            <a:endParaRPr lang="en-US" sz="2800" i="1" dirty="0">
              <a:cs typeface="Calibri"/>
            </a:endParaRPr>
          </a:p>
          <a:p>
            <a:pPr algn="r"/>
            <a:r>
              <a:rPr lang="en-US" sz="2800" i="1" dirty="0" err="1">
                <a:cs typeface="Calibri"/>
              </a:rPr>
              <a:t>Tals</a:t>
            </a:r>
            <a:r>
              <a:rPr lang="en-US" sz="2800" i="1" dirty="0">
                <a:cs typeface="Calibri"/>
              </a:rPr>
              <a:t> </a:t>
            </a:r>
            <a:r>
              <a:rPr lang="en-US" sz="2800" i="1" dirty="0" err="1">
                <a:cs typeface="Calibri"/>
              </a:rPr>
              <a:t>Benšahars</a:t>
            </a:r>
            <a:endParaRPr lang="en-US" sz="2800" i="1" dirty="0" err="1">
              <a:ea typeface="Calibri"/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9C30D16-7568-7DB3-B9D4-686B23BB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279" y="3394559"/>
            <a:ext cx="2743200" cy="26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EA39F63C-6E27-A019-170A-3C97BAA49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81" r="30218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64" y="407987"/>
            <a:ext cx="6239068" cy="1296809"/>
          </a:xfrm>
        </p:spPr>
        <p:txBody>
          <a:bodyPr>
            <a:normAutofit/>
          </a:bodyPr>
          <a:lstStyle/>
          <a:p>
            <a:r>
              <a:rPr lang="lv-LV" dirty="0">
                <a:cs typeface="Calibri Light"/>
              </a:rPr>
              <a:t>2. aktivitāte. Kas ir laime?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332" y="1897241"/>
            <a:ext cx="6397218" cy="48114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v-LV" b="1" i="1" dirty="0">
                <a:cs typeface="Calibri"/>
              </a:rPr>
              <a:t>Uzdevums:</a:t>
            </a:r>
            <a:endParaRPr lang="en-US" b="1" i="1">
              <a:cs typeface="Calibri"/>
            </a:endParaRPr>
          </a:p>
          <a:p>
            <a:pPr marL="0" indent="0">
              <a:buNone/>
            </a:pPr>
            <a:r>
              <a:rPr lang="lv-LV" dirty="0">
                <a:cs typeface="Calibri"/>
              </a:rPr>
              <a:t>Izlasiet citātus iepriekšējā slaidā un miniet arguments par labu viena (I. Ziedoņa) un otra (T. </a:t>
            </a:r>
            <a:r>
              <a:rPr lang="lv-LV" err="1">
                <a:cs typeface="Calibri"/>
              </a:rPr>
              <a:t>Benšahara</a:t>
            </a:r>
            <a:r>
              <a:rPr lang="lv-LV" dirty="0">
                <a:cs typeface="Calibri"/>
              </a:rPr>
              <a:t>) teiktajam un pieejai.</a:t>
            </a:r>
          </a:p>
          <a:p>
            <a:r>
              <a:rPr lang="lv-LV" dirty="0">
                <a:cs typeface="Calibri"/>
              </a:rPr>
              <a:t>I. Ziedoņa pieeja: </a:t>
            </a:r>
          </a:p>
          <a:p>
            <a:endParaRPr lang="lv-LV" dirty="0">
              <a:cs typeface="Calibri"/>
            </a:endParaRPr>
          </a:p>
          <a:p>
            <a:r>
              <a:rPr lang="lv-LV" dirty="0">
                <a:cs typeface="Calibri"/>
              </a:rPr>
              <a:t>T. </a:t>
            </a:r>
            <a:r>
              <a:rPr lang="lv-LV" err="1">
                <a:cs typeface="Calibri"/>
              </a:rPr>
              <a:t>Benšahara</a:t>
            </a:r>
            <a:r>
              <a:rPr lang="lv-LV" dirty="0">
                <a:cs typeface="Calibri"/>
              </a:rPr>
              <a:t> pieeja:</a:t>
            </a:r>
          </a:p>
          <a:p>
            <a:endParaRPr lang="lv-LV" dirty="0">
              <a:cs typeface="Calibri"/>
            </a:endParaRPr>
          </a:p>
          <a:p>
            <a:r>
              <a:rPr lang="lv-LV" dirty="0">
                <a:cs typeface="Calibri"/>
              </a:rPr>
              <a:t>Vai tās abas var apvienot?</a:t>
            </a:r>
          </a:p>
        </p:txBody>
      </p:sp>
    </p:spTree>
    <p:extLst>
      <p:ext uri="{BB962C8B-B14F-4D97-AF65-F5344CB8AC3E}">
        <p14:creationId xmlns:p14="http://schemas.microsoft.com/office/powerpoint/2010/main" val="186186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1">
            <a:extLst>
              <a:ext uri="{FF2B5EF4-FFF2-40B4-BE49-F238E27FC236}">
                <a16:creationId xmlns:a16="http://schemas.microsoft.com/office/drawing/2014/main" id="{A363A0E8-2B01-306A-29B2-FEBC0B592DB7}"/>
              </a:ext>
            </a:extLst>
          </p:cNvPr>
          <p:cNvSpPr txBox="1">
            <a:spLocks/>
          </p:cNvSpPr>
          <p:nvPr/>
        </p:nvSpPr>
        <p:spPr>
          <a:xfrm>
            <a:off x="9924010" y="3140143"/>
            <a:ext cx="2181726" cy="3016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2800" b="1" dirty="0">
                <a:cs typeface="Calibri Light"/>
              </a:rPr>
              <a:t>3. aktivitāte. </a:t>
            </a:r>
            <a:r>
              <a:rPr lang="lv-LV" sz="2800" dirty="0">
                <a:cs typeface="Calibri Light"/>
              </a:rPr>
              <a:t>Kā sabiedrība ietekmē mani un kā es varu ietekmēt sabiedrību</a:t>
            </a:r>
            <a:r>
              <a:rPr lang="lv-LV" sz="3200" dirty="0">
                <a:cs typeface="Calibri Light"/>
              </a:rPr>
              <a:t> </a:t>
            </a:r>
            <a:endParaRPr lang="lv-LV" sz="3200" dirty="0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F362D94-3C69-D49E-01D3-944050C58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247"/>
            <a:ext cx="10010274" cy="6713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4D490-808F-27DB-BEC2-C3A2C40FFB34}"/>
              </a:ext>
            </a:extLst>
          </p:cNvPr>
          <p:cNvSpPr txBox="1"/>
          <p:nvPr/>
        </p:nvSpPr>
        <p:spPr>
          <a:xfrm>
            <a:off x="10116516" y="1271156"/>
            <a:ext cx="1523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Darbs grupās!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9826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766F9-915C-C84B-0109-3CCD33C9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Kas man </a:t>
            </a:r>
            <a:r>
              <a:rPr lang="en-US" sz="4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personiski</a:t>
            </a:r>
            <a:r>
              <a:rPr lang="en-US" sz="4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nepieciešams</a:t>
            </a:r>
            <a:r>
              <a:rPr lang="en-US" sz="4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laimei</a:t>
            </a:r>
            <a:r>
              <a:rPr lang="en-US" sz="4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? </a:t>
            </a:r>
            <a:br>
              <a:rPr lang="en-US" sz="4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CAD92-B99A-12E2-98DE-027B0B1E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3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Refleksija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Apdomā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mājās</a:t>
            </a: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  <a:endParaRPr lang="en-US" sz="3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Tanabata Tree">
            <a:extLst>
              <a:ext uri="{FF2B5EF4-FFF2-40B4-BE49-F238E27FC236}">
                <a16:creationId xmlns:a16="http://schemas.microsoft.com/office/drawing/2014/main" id="{98F3495A-A1B5-214E-5EC9-EBAB2690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836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05" y="106380"/>
            <a:ext cx="10169974" cy="984203"/>
          </a:xfrm>
        </p:spPr>
        <p:txBody>
          <a:bodyPr>
            <a:normAutofit/>
          </a:bodyPr>
          <a:lstStyle/>
          <a:p>
            <a:r>
              <a:rPr lang="lv-LV" sz="3200" dirty="0">
                <a:latin typeface="Times New Roman"/>
                <a:cs typeface="Times New Roman"/>
              </a:rPr>
              <a:t>1. padziļinājums. Kā sabiedrība ietekmē ikviena cilvēka dzīvi?</a:t>
            </a:r>
            <a:endParaRPr lang="en-US" sz="3200" dirty="0">
              <a:cs typeface="Calibri Light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51" y="1288213"/>
            <a:ext cx="6035710" cy="51502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v-LV" sz="2400" dirty="0">
                <a:cs typeface="Calibri"/>
              </a:rPr>
              <a:t>1)</a:t>
            </a:r>
            <a:r>
              <a:rPr lang="lv-LV" sz="2400" b="1" dirty="0">
                <a:cs typeface="Calibri"/>
              </a:rPr>
              <a:t> Apkārtējā vide</a:t>
            </a:r>
            <a:r>
              <a:rPr lang="lv-LV" sz="2400" dirty="0">
                <a:cs typeface="Calibri"/>
              </a:rPr>
              <a:t>, kurā dzīvojam (priekšmeti dzīvoklī, grāmatas, mūzikas instrumenti, datori; iespējas apmeklēt koncertus, izstādes, ceļot uz ārzemēm, ciemoties laukos..) 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lv-LV" sz="2400" dirty="0">
                <a:cs typeface="Calibri"/>
              </a:rPr>
              <a:t>2) </a:t>
            </a:r>
            <a:r>
              <a:rPr lang="lv-LV" sz="2400" b="1" dirty="0">
                <a:cs typeface="Calibri"/>
              </a:rPr>
              <a:t>Normas un vērtības</a:t>
            </a:r>
            <a:r>
              <a:rPr lang="lv-LV" sz="2400" dirty="0">
                <a:cs typeface="Calibri"/>
              </a:rPr>
              <a:t>, ko piedāvā un veido cilvēkā sabiedrība (vecāki, draugi, skola, masu mediji un interneta vietnes..) 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lv-LV" sz="2400" dirty="0">
                <a:cs typeface="Calibri"/>
              </a:rPr>
              <a:t>3) </a:t>
            </a:r>
            <a:r>
              <a:rPr lang="lv-LV" sz="2400" b="1" dirty="0">
                <a:cs typeface="Calibri"/>
              </a:rPr>
              <a:t>Attieksme pret dzīvi, </a:t>
            </a:r>
            <a:r>
              <a:rPr lang="lv-LV" sz="2400" dirty="0">
                <a:cs typeface="Calibri"/>
              </a:rPr>
              <a:t>galvenie pasaules priekšstati (“pamata pieņēmumi par esamību”) galvenās attieksmes pret pasauli:</a:t>
            </a:r>
          </a:p>
          <a:p>
            <a:pPr marL="457200" lvl="1" indent="0">
              <a:buNone/>
            </a:pPr>
            <a:r>
              <a:rPr lang="lv-LV" sz="2200" dirty="0">
                <a:cs typeface="Calibri"/>
              </a:rPr>
              <a:t>a) iekļauties pasaulē </a:t>
            </a:r>
          </a:p>
          <a:p>
            <a:pPr marL="457200" lvl="1" indent="0">
              <a:buNone/>
            </a:pPr>
            <a:r>
              <a:rPr lang="lv-LV" sz="2200" dirty="0">
                <a:cs typeface="Calibri"/>
              </a:rPr>
              <a:t>b) vairīties no tās (izolēties no pasaules)</a:t>
            </a:r>
          </a:p>
          <a:p>
            <a:pPr marL="457200" lvl="1" indent="0">
              <a:buNone/>
            </a:pPr>
            <a:r>
              <a:rPr lang="lv-LV" sz="2200" dirty="0">
                <a:cs typeface="Calibri"/>
              </a:rPr>
              <a:t>c) aktīvi pārveidot pasauli</a:t>
            </a:r>
            <a:r>
              <a:rPr lang="lv-LV" sz="2000" dirty="0">
                <a:cs typeface="Calibri"/>
              </a:rPr>
              <a:t>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A7CCF94-3923-EB0E-CAC3-AAC1C2C2B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601" y="1105319"/>
            <a:ext cx="5853399" cy="3657181"/>
          </a:xfrm>
          <a:prstGeom prst="rect">
            <a:avLst/>
          </a:prstGeom>
        </p:spPr>
      </p:pic>
      <p:pic>
        <p:nvPicPr>
          <p:cNvPr id="6" name="Picture 6" descr="A picture containing object, chessman&#10;&#10;Description automatically generated">
            <a:extLst>
              <a:ext uri="{FF2B5EF4-FFF2-40B4-BE49-F238E27FC236}">
                <a16:creationId xmlns:a16="http://schemas.microsoft.com/office/drawing/2014/main" id="{18CEAB90-591A-C7BC-C7D3-3CF980F4F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248" y="3641424"/>
            <a:ext cx="1782851" cy="2381416"/>
          </a:xfrm>
          <a:prstGeom prst="rect">
            <a:avLst/>
          </a:prstGeom>
        </p:spPr>
      </p:pic>
      <p:pic>
        <p:nvPicPr>
          <p:cNvPr id="7" name="Picture 7" descr="A picture containing cellphone&#10;&#10;Description automatically generated">
            <a:extLst>
              <a:ext uri="{FF2B5EF4-FFF2-40B4-BE49-F238E27FC236}">
                <a16:creationId xmlns:a16="http://schemas.microsoft.com/office/drawing/2014/main" id="{47FA1929-4CF0-D74E-7289-F79170793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263" y="4758073"/>
            <a:ext cx="2298942" cy="19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383DD54-2290-1266-8261-962F88B1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37" y="257549"/>
            <a:ext cx="9753600" cy="1069227"/>
          </a:xfrm>
        </p:spPr>
        <p:txBody>
          <a:bodyPr>
            <a:noAutofit/>
          </a:bodyPr>
          <a:lstStyle/>
          <a:p>
            <a:pPr algn="ctr"/>
            <a:r>
              <a:rPr lang="lv-LV" sz="3600" dirty="0"/>
              <a:t>2. padziļinājums. Vai vērtības ir tikai subjektīvas?</a:t>
            </a:r>
            <a:br>
              <a:rPr lang="lv-LV" sz="3600" dirty="0"/>
            </a:br>
            <a:r>
              <a:rPr lang="lv-LV" sz="3600" dirty="0"/>
              <a:t>Divas pretējas pozīcijas:</a:t>
            </a:r>
            <a:endParaRPr lang="en-US" sz="3600" dirty="0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FE9C97F-8065-76C6-0AEB-FCC03613E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237" y="1712445"/>
            <a:ext cx="5378824" cy="4539316"/>
          </a:xfrm>
        </p:spPr>
        <p:txBody>
          <a:bodyPr>
            <a:normAutofit lnSpcReduction="10000"/>
          </a:bodyPr>
          <a:lstStyle/>
          <a:p>
            <a:r>
              <a:rPr lang="lv-LV" dirty="0"/>
              <a:t>Augstākajām vērtībām ir patstāvīga esamība, neatkarīgi no tā cik daudz cilvēku tās spēj īstenot. Tām ir objektīvs pamats.</a:t>
            </a:r>
          </a:p>
          <a:p>
            <a:r>
              <a:rPr lang="lv-LV" dirty="0"/>
              <a:t>Šādas vērtības ir sastopamas visās sabiedrībās: patiesīgums, drosme, krietnums, līdzcietība, mīlestība, cilvēcīgums. Pazīstams morāles zelta likums jeb princips: «nedari otram to, ko negribi lai dara tev».</a:t>
            </a:r>
          </a:p>
          <a:p>
            <a:r>
              <a:rPr lang="lv-LV" dirty="0"/>
              <a:t>Piemēram, meli nekad nebūs patiesība. </a:t>
            </a:r>
            <a:endParaRPr lang="en-US" dirty="0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648F18D6-83C9-C018-9139-30E0F863C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942" y="1712445"/>
            <a:ext cx="5373200" cy="4667250"/>
          </a:xfrm>
        </p:spPr>
        <p:txBody>
          <a:bodyPr>
            <a:normAutofit lnSpcReduction="10000"/>
          </a:bodyPr>
          <a:lstStyle/>
          <a:p>
            <a:r>
              <a:rPr lang="lv-LV" dirty="0"/>
              <a:t>Visas vērtības ir tikai subjektīvi pieņēmumi (vai nu individuāli vai sabiedrības izvēlēti orientieri, nepastāvīgi, maināmi, brīvi atmetami vai ieviešami, atkarībā no situācijas, kādā atrodas cilvēks vai sabiedrība).</a:t>
            </a:r>
          </a:p>
          <a:p>
            <a:r>
              <a:rPr lang="lv-LV" dirty="0"/>
              <a:t>Piemēram, katram cilvēkam var būt ne tikai individuāla garšas sajūta, bet savs atšķirīgs priekšstats par to, kas ir labs un kas ļauns.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F6E863-549E-4B8A-AB5C-B50BE4193B78}">
  <ds:schemaRefs>
    <ds:schemaRef ds:uri="bcd8bb90-b1cb-4fe5-8892-66ea2dba031d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2849b6b-6ccc-423c-92da-67f4062e206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5C2E87-4DD1-4CC6-841C-2254A07AF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798</Words>
  <Application>Microsoft Office PowerPoint</Application>
  <PresentationFormat>Platekrāna</PresentationFormat>
  <Paragraphs>90</Paragraphs>
  <Slides>11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dizains</vt:lpstr>
      <vt:lpstr>10. klase 3. modulis: Sabiedrības uzplaukums Tēma: «Es» sabiedrībā, kopienā, pasaulē un kosmosā 1. nodarbība: Es un sabiedrība</vt:lpstr>
      <vt:lpstr>Ierosme. Kas veido manu tēlu sabiedrībā?</vt:lpstr>
      <vt:lpstr>1. aktivitāte. Ar ko atšķiras normas no vērtībām? </vt:lpstr>
      <vt:lpstr>2. aktivitāte. Kas ir laime?</vt:lpstr>
      <vt:lpstr>2. aktivitāte. Kas ir laime?</vt:lpstr>
      <vt:lpstr>PowerPoint prezentācija</vt:lpstr>
      <vt:lpstr>Kas man personiski nepieciešams laimei?  </vt:lpstr>
      <vt:lpstr>1. padziļinājums. Kā sabiedrība ietekmē ikviena cilvēka dzīvi?</vt:lpstr>
      <vt:lpstr>2. padziļinājums. Vai vērtības ir tikai subjektīvas? Divas pretējas pozīcijas:</vt:lpstr>
      <vt:lpstr>PowerPoint prezentācija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414</cp:revision>
  <dcterms:created xsi:type="dcterms:W3CDTF">2021-06-29T10:55:51Z</dcterms:created>
  <dcterms:modified xsi:type="dcterms:W3CDTF">2023-10-26T16:26:23Z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