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5"/>
  </p:notesMasterIdLst>
  <p:sldIdLst>
    <p:sldId id="256" r:id="rId5"/>
    <p:sldId id="264" r:id="rId6"/>
    <p:sldId id="258" r:id="rId7"/>
    <p:sldId id="259" r:id="rId8"/>
    <p:sldId id="260" r:id="rId9"/>
    <p:sldId id="261" r:id="rId10"/>
    <p:sldId id="262" r:id="rId11"/>
    <p:sldId id="265" r:id="rId12"/>
    <p:sldId id="266" r:id="rId13"/>
    <p:sldId id="263" r:id="rId14"/>
  </p:sldIdLst>
  <p:sldSz cx="12192000" cy="6858000"/>
  <p:notesSz cx="6858000" cy="9144000"/>
  <p:embeddedFontLst>
    <p:embeddedFont>
      <p:font typeface="Bai Jamjuree" panose="020B0604020202020204" charset="-34"/>
      <p:regular r:id="rId16"/>
      <p:bold r:id="rId17"/>
      <p:italic r:id="rId18"/>
      <p:boldItalic r:id="rId19"/>
    </p:embeddedFont>
    <p:embeddedFont>
      <p:font typeface="Barlow Condensed" panose="00000506000000000000" pitchFamily="2" charset="0"/>
      <p:regular r:id="rId20"/>
      <p:bold r:id="rId21"/>
      <p:italic r:id="rId22"/>
      <p:boldItalic r:id="rId23"/>
    </p:embeddedFont>
    <p:embeddedFont>
      <p:font typeface="Homemade Apple" panose="020B0604020202020204" charset="0"/>
      <p:regular r:id="rId24"/>
    </p:embeddedFont>
    <p:embeddedFont>
      <p:font typeface="Poppins" panose="00000500000000000000" pitchFamily="2" charset="0"/>
      <p:regular r:id="rId25"/>
      <p:bold r:id="rId26"/>
      <p:italic r:id="rId27"/>
      <p:boldItalic r:id="rId28"/>
    </p:embeddedFont>
    <p:embeddedFont>
      <p:font typeface="Rammetto One" panose="020B0604020202020204" charset="0"/>
      <p:regular r:id="rId29"/>
    </p:embeddedFont>
    <p:embeddedFont>
      <p:font typeface="Ubuntu" panose="020B050403060203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32B65-EF82-490E-960F-EB7E692C18E1}" v="187" dt="2023-03-11T17:37:41.801"/>
    <p1510:client id="{1142C219-BF9A-4439-A741-EA27E2D1FDCF}" v="21" dt="2023-03-17T13:53:21.168"/>
    <p1510:client id="{E2F6ED07-66D6-42B9-A9A0-E235F4C1D63A}" v="191" dt="2023-03-17T10:44:11.623"/>
  </p1510:revLst>
</p1510:revInfo>
</file>

<file path=ppt/tableStyles.xml><?xml version="1.0" encoding="utf-8"?>
<a:tblStyleLst xmlns:a="http://schemas.openxmlformats.org/drawingml/2006/main" def="{98EE1301-7C0B-49C4-91B8-4FFB960319A7}">
  <a:tblStyle styleId="{98EE1301-7C0B-49C4-91B8-4FFB960319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microsoft.com/office/2016/11/relationships/changesInfo" Target="changesInfos/changesInfo1.xml"/><Relationship Id="rId21" Type="http://schemas.openxmlformats.org/officeDocument/2006/relationships/font" Target="fonts/font6.fntdata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ita Elksne" userId="S::ge18002@edu.lu.lv::b99ef440-e145-4e76-b315-0c8517c1cf25" providerId="AD" clId="Web-{05632B65-EF82-490E-960F-EB7E692C18E1}"/>
    <pc:docChg chg="addSld modSld">
      <pc:chgData name="Gunita Elksne" userId="S::ge18002@edu.lu.lv::b99ef440-e145-4e76-b315-0c8517c1cf25" providerId="AD" clId="Web-{05632B65-EF82-490E-960F-EB7E692C18E1}" dt="2023-03-11T17:37:41.020" v="149"/>
      <pc:docMkLst>
        <pc:docMk/>
      </pc:docMkLst>
      <pc:sldChg chg="modSp">
        <pc:chgData name="Gunita Elksne" userId="S::ge18002@edu.lu.lv::b99ef440-e145-4e76-b315-0c8517c1cf25" providerId="AD" clId="Web-{05632B65-EF82-490E-960F-EB7E692C18E1}" dt="2023-03-11T17:33:26.548" v="115" actId="20577"/>
        <pc:sldMkLst>
          <pc:docMk/>
          <pc:sldMk cId="0" sldId="259"/>
        </pc:sldMkLst>
        <pc:spChg chg="mod">
          <ac:chgData name="Gunita Elksne" userId="S::ge18002@edu.lu.lv::b99ef440-e145-4e76-b315-0c8517c1cf25" providerId="AD" clId="Web-{05632B65-EF82-490E-960F-EB7E692C18E1}" dt="2023-03-11T17:33:26.548" v="115" actId="20577"/>
          <ac:spMkLst>
            <pc:docMk/>
            <pc:sldMk cId="0" sldId="259"/>
            <ac:spMk id="115" creationId="{00000000-0000-0000-0000-000000000000}"/>
          </ac:spMkLst>
        </pc:spChg>
      </pc:sldChg>
      <pc:sldChg chg="modSp">
        <pc:chgData name="Gunita Elksne" userId="S::ge18002@edu.lu.lv::b99ef440-e145-4e76-b315-0c8517c1cf25" providerId="AD" clId="Web-{05632B65-EF82-490E-960F-EB7E692C18E1}" dt="2023-03-11T17:33:36.314" v="117" actId="20577"/>
        <pc:sldMkLst>
          <pc:docMk/>
          <pc:sldMk cId="0" sldId="260"/>
        </pc:sldMkLst>
        <pc:spChg chg="mod">
          <ac:chgData name="Gunita Elksne" userId="S::ge18002@edu.lu.lv::b99ef440-e145-4e76-b315-0c8517c1cf25" providerId="AD" clId="Web-{05632B65-EF82-490E-960F-EB7E692C18E1}" dt="2023-03-11T17:33:36.314" v="117" actId="20577"/>
          <ac:spMkLst>
            <pc:docMk/>
            <pc:sldMk cId="0" sldId="260"/>
            <ac:spMk id="128" creationId="{00000000-0000-0000-0000-000000000000}"/>
          </ac:spMkLst>
        </pc:spChg>
      </pc:sldChg>
      <pc:sldChg chg="modSp">
        <pc:chgData name="Gunita Elksne" userId="S::ge18002@edu.lu.lv::b99ef440-e145-4e76-b315-0c8517c1cf25" providerId="AD" clId="Web-{05632B65-EF82-490E-960F-EB7E692C18E1}" dt="2023-03-11T17:33:43.752" v="119" actId="20577"/>
        <pc:sldMkLst>
          <pc:docMk/>
          <pc:sldMk cId="0" sldId="261"/>
        </pc:sldMkLst>
        <pc:spChg chg="mod">
          <ac:chgData name="Gunita Elksne" userId="S::ge18002@edu.lu.lv::b99ef440-e145-4e76-b315-0c8517c1cf25" providerId="AD" clId="Web-{05632B65-EF82-490E-960F-EB7E692C18E1}" dt="2023-03-11T17:33:43.752" v="119" actId="20577"/>
          <ac:spMkLst>
            <pc:docMk/>
            <pc:sldMk cId="0" sldId="261"/>
            <ac:spMk id="141" creationId="{00000000-0000-0000-0000-000000000000}"/>
          </ac:spMkLst>
        </pc:spChg>
      </pc:sldChg>
      <pc:sldChg chg="modSp">
        <pc:chgData name="Gunita Elksne" userId="S::ge18002@edu.lu.lv::b99ef440-e145-4e76-b315-0c8517c1cf25" providerId="AD" clId="Web-{05632B65-EF82-490E-960F-EB7E692C18E1}" dt="2023-03-11T17:30:05.354" v="90" actId="20577"/>
        <pc:sldMkLst>
          <pc:docMk/>
          <pc:sldMk cId="0" sldId="262"/>
        </pc:sldMkLst>
        <pc:spChg chg="mod">
          <ac:chgData name="Gunita Elksne" userId="S::ge18002@edu.lu.lv::b99ef440-e145-4e76-b315-0c8517c1cf25" providerId="AD" clId="Web-{05632B65-EF82-490E-960F-EB7E692C18E1}" dt="2023-03-11T17:30:05.354" v="90" actId="20577"/>
          <ac:spMkLst>
            <pc:docMk/>
            <pc:sldMk cId="0" sldId="262"/>
            <ac:spMk id="154" creationId="{00000000-0000-0000-0000-000000000000}"/>
          </ac:spMkLst>
        </pc:spChg>
      </pc:sldChg>
      <pc:sldChg chg="addSp delSp modSp new">
        <pc:chgData name="Gunita Elksne" userId="S::ge18002@edu.lu.lv::b99ef440-e145-4e76-b315-0c8517c1cf25" providerId="AD" clId="Web-{05632B65-EF82-490E-960F-EB7E692C18E1}" dt="2023-03-11T17:35:36.003" v="135" actId="20577"/>
        <pc:sldMkLst>
          <pc:docMk/>
          <pc:sldMk cId="1745128370" sldId="265"/>
        </pc:sldMkLst>
        <pc:spChg chg="add mod">
          <ac:chgData name="Gunita Elksne" userId="S::ge18002@edu.lu.lv::b99ef440-e145-4e76-b315-0c8517c1cf25" providerId="AD" clId="Web-{05632B65-EF82-490E-960F-EB7E692C18E1}" dt="2023-03-11T17:34:01.892" v="122"/>
          <ac:spMkLst>
            <pc:docMk/>
            <pc:sldMk cId="1745128370" sldId="265"/>
            <ac:spMk id="2" creationId="{AFA9E1AF-ABD5-F8B2-97FC-2B21E8C4FCEE}"/>
          </ac:spMkLst>
        </pc:spChg>
        <pc:spChg chg="add del mod">
          <ac:chgData name="Gunita Elksne" userId="S::ge18002@edu.lu.lv::b99ef440-e145-4e76-b315-0c8517c1cf25" providerId="AD" clId="Web-{05632B65-EF82-490E-960F-EB7E692C18E1}" dt="2023-03-11T17:34:14.955" v="125"/>
          <ac:spMkLst>
            <pc:docMk/>
            <pc:sldMk cId="1745128370" sldId="265"/>
            <ac:spMk id="3" creationId="{8C76EF6B-A462-C173-2CA3-CA7980A0BCB9}"/>
          </ac:spMkLst>
        </pc:spChg>
        <pc:spChg chg="add mod">
          <ac:chgData name="Gunita Elksne" userId="S::ge18002@edu.lu.lv::b99ef440-e145-4e76-b315-0c8517c1cf25" providerId="AD" clId="Web-{05632B65-EF82-490E-960F-EB7E692C18E1}" dt="2023-03-11T17:34:29.377" v="129" actId="20577"/>
          <ac:spMkLst>
            <pc:docMk/>
            <pc:sldMk cId="1745128370" sldId="265"/>
            <ac:spMk id="4" creationId="{7A066B9E-576E-C8B4-950E-7F9DBFC0AAC6}"/>
          </ac:spMkLst>
        </pc:spChg>
        <pc:spChg chg="add mod">
          <ac:chgData name="Gunita Elksne" userId="S::ge18002@edu.lu.lv::b99ef440-e145-4e76-b315-0c8517c1cf25" providerId="AD" clId="Web-{05632B65-EF82-490E-960F-EB7E692C18E1}" dt="2023-03-11T17:35:36.003" v="135" actId="20577"/>
          <ac:spMkLst>
            <pc:docMk/>
            <pc:sldMk cId="1745128370" sldId="265"/>
            <ac:spMk id="5" creationId="{17B8A0DB-E5C3-E2B7-2526-B29E2ED3BA16}"/>
          </ac:spMkLst>
        </pc:spChg>
      </pc:sldChg>
      <pc:sldChg chg="addSp modSp new">
        <pc:chgData name="Gunita Elksne" userId="S::ge18002@edu.lu.lv::b99ef440-e145-4e76-b315-0c8517c1cf25" providerId="AD" clId="Web-{05632B65-EF82-490E-960F-EB7E692C18E1}" dt="2023-03-11T17:37:41.020" v="149"/>
        <pc:sldMkLst>
          <pc:docMk/>
          <pc:sldMk cId="85596039" sldId="266"/>
        </pc:sldMkLst>
        <pc:spChg chg="add mod">
          <ac:chgData name="Gunita Elksne" userId="S::ge18002@edu.lu.lv::b99ef440-e145-4e76-b315-0c8517c1cf25" providerId="AD" clId="Web-{05632B65-EF82-490E-960F-EB7E692C18E1}" dt="2023-03-11T17:37:41.020" v="149"/>
          <ac:spMkLst>
            <pc:docMk/>
            <pc:sldMk cId="85596039" sldId="266"/>
            <ac:spMk id="2" creationId="{591A69D6-2603-E197-DB49-44869389F3AE}"/>
          </ac:spMkLst>
        </pc:spChg>
      </pc:sldChg>
    </pc:docChg>
  </pc:docChgLst>
  <pc:docChgLst>
    <pc:chgData name="Gunita Elksne" userId="S::ge18002@edu.lu.lv::b99ef440-e145-4e76-b315-0c8517c1cf25" providerId="AD" clId="Web-{E2F6ED07-66D6-42B9-A9A0-E235F4C1D63A}"/>
    <pc:docChg chg="modSld">
      <pc:chgData name="Gunita Elksne" userId="S::ge18002@edu.lu.lv::b99ef440-e145-4e76-b315-0c8517c1cf25" providerId="AD" clId="Web-{E2F6ED07-66D6-42B9-A9A0-E235F4C1D63A}" dt="2023-03-17T10:44:11.623" v="100" actId="20577"/>
      <pc:docMkLst>
        <pc:docMk/>
      </pc:docMkLst>
      <pc:sldChg chg="delSp">
        <pc:chgData name="Gunita Elksne" userId="S::ge18002@edu.lu.lv::b99ef440-e145-4e76-b315-0c8517c1cf25" providerId="AD" clId="Web-{E2F6ED07-66D6-42B9-A9A0-E235F4C1D63A}" dt="2023-03-17T10:40:38.652" v="44"/>
        <pc:sldMkLst>
          <pc:docMk/>
          <pc:sldMk cId="0" sldId="259"/>
        </pc:sldMkLst>
        <pc:spChg chg="del">
          <ac:chgData name="Gunita Elksne" userId="S::ge18002@edu.lu.lv::b99ef440-e145-4e76-b315-0c8517c1cf25" providerId="AD" clId="Web-{E2F6ED07-66D6-42B9-A9A0-E235F4C1D63A}" dt="2023-03-17T10:40:38.652" v="44"/>
          <ac:spMkLst>
            <pc:docMk/>
            <pc:sldMk cId="0" sldId="259"/>
            <ac:spMk id="120" creationId="{00000000-0000-0000-0000-000000000000}"/>
          </ac:spMkLst>
        </pc:spChg>
      </pc:sldChg>
      <pc:sldChg chg="delSp">
        <pc:chgData name="Gunita Elksne" userId="S::ge18002@edu.lu.lv::b99ef440-e145-4e76-b315-0c8517c1cf25" providerId="AD" clId="Web-{E2F6ED07-66D6-42B9-A9A0-E235F4C1D63A}" dt="2023-03-17T10:43:33.560" v="93"/>
        <pc:sldMkLst>
          <pc:docMk/>
          <pc:sldMk cId="0" sldId="260"/>
        </pc:sldMkLst>
        <pc:spChg chg="del">
          <ac:chgData name="Gunita Elksne" userId="S::ge18002@edu.lu.lv::b99ef440-e145-4e76-b315-0c8517c1cf25" providerId="AD" clId="Web-{E2F6ED07-66D6-42B9-A9A0-E235F4C1D63A}" dt="2023-03-17T10:43:33.560" v="93"/>
          <ac:spMkLst>
            <pc:docMk/>
            <pc:sldMk cId="0" sldId="260"/>
            <ac:spMk id="133" creationId="{00000000-0000-0000-0000-000000000000}"/>
          </ac:spMkLst>
        </pc:spChg>
      </pc:sldChg>
      <pc:sldChg chg="delSp">
        <pc:chgData name="Gunita Elksne" userId="S::ge18002@edu.lu.lv::b99ef440-e145-4e76-b315-0c8517c1cf25" providerId="AD" clId="Web-{E2F6ED07-66D6-42B9-A9A0-E235F4C1D63A}" dt="2023-03-17T10:43:41.310" v="94"/>
        <pc:sldMkLst>
          <pc:docMk/>
          <pc:sldMk cId="0" sldId="261"/>
        </pc:sldMkLst>
        <pc:spChg chg="del">
          <ac:chgData name="Gunita Elksne" userId="S::ge18002@edu.lu.lv::b99ef440-e145-4e76-b315-0c8517c1cf25" providerId="AD" clId="Web-{E2F6ED07-66D6-42B9-A9A0-E235F4C1D63A}" dt="2023-03-17T10:43:41.310" v="94"/>
          <ac:spMkLst>
            <pc:docMk/>
            <pc:sldMk cId="0" sldId="261"/>
            <ac:spMk id="146" creationId="{00000000-0000-0000-0000-000000000000}"/>
          </ac:spMkLst>
        </pc:spChg>
      </pc:sldChg>
      <pc:sldChg chg="delSp modSp">
        <pc:chgData name="Gunita Elksne" userId="S::ge18002@edu.lu.lv::b99ef440-e145-4e76-b315-0c8517c1cf25" providerId="AD" clId="Web-{E2F6ED07-66D6-42B9-A9A0-E235F4C1D63A}" dt="2023-03-17T10:44:11.623" v="100" actId="20577"/>
        <pc:sldMkLst>
          <pc:docMk/>
          <pc:sldMk cId="0" sldId="262"/>
        </pc:sldMkLst>
        <pc:spChg chg="mod">
          <ac:chgData name="Gunita Elksne" userId="S::ge18002@edu.lu.lv::b99ef440-e145-4e76-b315-0c8517c1cf25" providerId="AD" clId="Web-{E2F6ED07-66D6-42B9-A9A0-E235F4C1D63A}" dt="2023-03-17T10:44:11.623" v="100" actId="20577"/>
          <ac:spMkLst>
            <pc:docMk/>
            <pc:sldMk cId="0" sldId="262"/>
            <ac:spMk id="154" creationId="{00000000-0000-0000-0000-000000000000}"/>
          </ac:spMkLst>
        </pc:spChg>
        <pc:spChg chg="del">
          <ac:chgData name="Gunita Elksne" userId="S::ge18002@edu.lu.lv::b99ef440-e145-4e76-b315-0c8517c1cf25" providerId="AD" clId="Web-{E2F6ED07-66D6-42B9-A9A0-E235F4C1D63A}" dt="2023-03-17T10:43:46.763" v="95"/>
          <ac:spMkLst>
            <pc:docMk/>
            <pc:sldMk cId="0" sldId="262"/>
            <ac:spMk id="159" creationId="{00000000-0000-0000-0000-000000000000}"/>
          </ac:spMkLst>
        </pc:spChg>
      </pc:sldChg>
      <pc:sldChg chg="modSp">
        <pc:chgData name="Gunita Elksne" userId="S::ge18002@edu.lu.lv::b99ef440-e145-4e76-b315-0c8517c1cf25" providerId="AD" clId="Web-{E2F6ED07-66D6-42B9-A9A0-E235F4C1D63A}" dt="2023-03-17T10:43:19.763" v="92" actId="20577"/>
        <pc:sldMkLst>
          <pc:docMk/>
          <pc:sldMk cId="1987861037" sldId="264"/>
        </pc:sldMkLst>
        <pc:spChg chg="mod">
          <ac:chgData name="Gunita Elksne" userId="S::ge18002@edu.lu.lv::b99ef440-e145-4e76-b315-0c8517c1cf25" providerId="AD" clId="Web-{E2F6ED07-66D6-42B9-A9A0-E235F4C1D63A}" dt="2023-03-17T10:43:19.763" v="92" actId="20577"/>
          <ac:spMkLst>
            <pc:docMk/>
            <pc:sldMk cId="1987861037" sldId="264"/>
            <ac:spMk id="3" creationId="{51F37F84-98BD-71B4-FE9C-489E6086A212}"/>
          </ac:spMkLst>
        </pc:spChg>
      </pc:sldChg>
    </pc:docChg>
  </pc:docChgLst>
  <pc:docChgLst>
    <pc:chgData name="Gunita Elksne" userId="S::ge18002@edu.lu.lv::b99ef440-e145-4e76-b315-0c8517c1cf25" providerId="AD" clId="Web-{1142C219-BF9A-4439-A741-EA27E2D1FDCF}"/>
    <pc:docChg chg="modSld">
      <pc:chgData name="Gunita Elksne" userId="S::ge18002@edu.lu.lv::b99ef440-e145-4e76-b315-0c8517c1cf25" providerId="AD" clId="Web-{1142C219-BF9A-4439-A741-EA27E2D1FDCF}" dt="2023-03-17T13:53:21.168" v="13" actId="20577"/>
      <pc:docMkLst>
        <pc:docMk/>
      </pc:docMkLst>
      <pc:sldChg chg="modSp">
        <pc:chgData name="Gunita Elksne" userId="S::ge18002@edu.lu.lv::b99ef440-e145-4e76-b315-0c8517c1cf25" providerId="AD" clId="Web-{1142C219-BF9A-4439-A741-EA27E2D1FDCF}" dt="2023-03-17T13:53:21.168" v="13" actId="20577"/>
        <pc:sldMkLst>
          <pc:docMk/>
          <pc:sldMk cId="0" sldId="261"/>
        </pc:sldMkLst>
        <pc:spChg chg="mod">
          <ac:chgData name="Gunita Elksne" userId="S::ge18002@edu.lu.lv::b99ef440-e145-4e76-b315-0c8517c1cf25" providerId="AD" clId="Web-{1142C219-BF9A-4439-A741-EA27E2D1FDCF}" dt="2023-03-17T13:53:21.168" v="13" actId="20577"/>
          <ac:spMkLst>
            <pc:docMk/>
            <pc:sldMk cId="0" sldId="261"/>
            <ac:spMk id="141" creationId="{00000000-0000-0000-0000-000000000000}"/>
          </ac:spMkLst>
        </pc:spChg>
      </pc:sldChg>
      <pc:sldChg chg="modSp">
        <pc:chgData name="Gunita Elksne" userId="S::ge18002@edu.lu.lv::b99ef440-e145-4e76-b315-0c8517c1cf25" providerId="AD" clId="Web-{1142C219-BF9A-4439-A741-EA27E2D1FDCF}" dt="2023-03-17T13:53:03.887" v="6" actId="20577"/>
        <pc:sldMkLst>
          <pc:docMk/>
          <pc:sldMk cId="85596039" sldId="266"/>
        </pc:sldMkLst>
        <pc:spChg chg="mod">
          <ac:chgData name="Gunita Elksne" userId="S::ge18002@edu.lu.lv::b99ef440-e145-4e76-b315-0c8517c1cf25" providerId="AD" clId="Web-{1142C219-BF9A-4439-A741-EA27E2D1FDCF}" dt="2023-03-17T13:53:03.887" v="6" actId="20577"/>
          <ac:spMkLst>
            <pc:docMk/>
            <pc:sldMk cId="85596039" sldId="266"/>
            <ac:spMk id="2" creationId="{591A69D6-2603-E197-DB49-44869389F3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33e55cd3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33e55cd3e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33e55cd3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733e55cd3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33e55cd3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33e55cd3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33e55cd3e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33e55cd3e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33e55cd3e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33e55cd3e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33e55cd3e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33e55cd3e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fd8ccc017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fd8ccc017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218575" y="154300"/>
            <a:ext cx="11859600" cy="4767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46650" y="4617100"/>
            <a:ext cx="12238500" cy="2345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2550" y="4769500"/>
            <a:ext cx="11946000" cy="2007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579885">
            <a:off x="5263193" y="-1831610"/>
            <a:ext cx="1720755" cy="12340315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579905">
            <a:off x="4845111" y="-1119427"/>
            <a:ext cx="1445279" cy="10909748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10318369">
            <a:off x="2105917" y="873566"/>
            <a:ext cx="7486958" cy="4994717"/>
          </a:xfrm>
          <a:prstGeom prst="trapezoid">
            <a:avLst>
              <a:gd name="adj" fmla="val 25000"/>
            </a:avLst>
          </a:prstGeom>
          <a:solidFill>
            <a:srgbClr val="12B8B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10318274">
            <a:off x="2280910" y="1009905"/>
            <a:ext cx="7124635" cy="4707338"/>
          </a:xfrm>
          <a:prstGeom prst="trapezoid">
            <a:avLst>
              <a:gd name="adj" fmla="val 25000"/>
            </a:avLst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Mania">
  <p:cSld name="CUSTOM_13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9" name="Google Shape;69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0" name="Google Shape;70;p12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Google Shape;71;p12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72" name="Google Shape;72;p12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73" name="Google Shape;73;p12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2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2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2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77;p12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of activities">
  <p:cSld name="CUSTOM_14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 rot="10800000" flipH="1">
            <a:off x="218575" y="154400"/>
            <a:ext cx="11859600" cy="6527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rot="-10318480">
            <a:off x="673211" y="486997"/>
            <a:ext cx="3433829" cy="2290856"/>
          </a:xfrm>
          <a:prstGeom prst="trapezoid">
            <a:avLst>
              <a:gd name="adj" fmla="val 25000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rot="-10318398">
            <a:off x="753369" y="549596"/>
            <a:ext cx="3267814" cy="2158981"/>
          </a:xfrm>
          <a:prstGeom prst="trapezoid">
            <a:avLst>
              <a:gd name="adj" fmla="val 25000"/>
            </a:avLst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7894775" y="459575"/>
            <a:ext cx="3263100" cy="23457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050425" y="611975"/>
            <a:ext cx="3003300" cy="2007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905275" y="3361375"/>
            <a:ext cx="3263100" cy="2345700"/>
          </a:xfrm>
          <a:prstGeom prst="trapezoid">
            <a:avLst>
              <a:gd name="adj" fmla="val 25000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060925" y="3513775"/>
            <a:ext cx="2932500" cy="2007900"/>
          </a:xfrm>
          <a:prstGeom prst="trapezoid">
            <a:avLst>
              <a:gd name="adj" fmla="val 25000"/>
            </a:avLst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197125" y="3096325"/>
            <a:ext cx="2856600" cy="2875800"/>
          </a:xfrm>
          <a:prstGeom prst="ellipse">
            <a:avLst/>
          </a:prstGeom>
          <a:solidFill>
            <a:srgbClr val="3D85C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310675" y="3250675"/>
            <a:ext cx="2629500" cy="2567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1">
  <p:cSld name="CUSTOM_15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 rot="10800000" flipH="1">
            <a:off x="218575" y="154400"/>
            <a:ext cx="11859600" cy="6527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 rot="-10764516">
            <a:off x="1332095" y="435197"/>
            <a:ext cx="10550662" cy="5966100"/>
          </a:xfrm>
          <a:prstGeom prst="trapezoid">
            <a:avLst>
              <a:gd name="adj" fmla="val 11449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 rot="-10318480">
            <a:off x="131386" y="413147"/>
            <a:ext cx="3433829" cy="2290856"/>
          </a:xfrm>
          <a:prstGeom prst="trapezoid">
            <a:avLst>
              <a:gd name="adj" fmla="val 25000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-10318398">
            <a:off x="211544" y="475746"/>
            <a:ext cx="3267814" cy="2158981"/>
          </a:xfrm>
          <a:prstGeom prst="trapezoid">
            <a:avLst>
              <a:gd name="adj" fmla="val 25000"/>
            </a:avLst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4">
  <p:cSld name="CUSTOM_15_3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 rot="10800000" flipH="1">
            <a:off x="218575" y="154400"/>
            <a:ext cx="11859600" cy="6527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/>
          <p:nvPr/>
        </p:nvSpPr>
        <p:spPr>
          <a:xfrm rot="35484">
            <a:off x="347645" y="574022"/>
            <a:ext cx="10550662" cy="5966100"/>
          </a:xfrm>
          <a:prstGeom prst="trapezoid">
            <a:avLst>
              <a:gd name="adj" fmla="val 11449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8541050" y="272525"/>
            <a:ext cx="3263100" cy="2345700"/>
          </a:xfrm>
          <a:prstGeom prst="trapezoid">
            <a:avLst>
              <a:gd name="adj" fmla="val 25000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8696700" y="424925"/>
            <a:ext cx="2932500" cy="2007900"/>
          </a:xfrm>
          <a:prstGeom prst="trapezoid">
            <a:avLst>
              <a:gd name="adj" fmla="val 25000"/>
            </a:avLst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3">
  <p:cSld name="CUSTOM_15_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 rot="10800000" flipH="1">
            <a:off x="218575" y="154400"/>
            <a:ext cx="11859600" cy="6527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 rot="-10764516">
            <a:off x="1332095" y="435197"/>
            <a:ext cx="10550662" cy="596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359475" y="52600"/>
            <a:ext cx="3032400" cy="23457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504117" y="205000"/>
            <a:ext cx="2790900" cy="2007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5">
  <p:cSld name="CUSTOM_15_2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 rot="10800000" flipH="1">
            <a:off x="218575" y="154400"/>
            <a:ext cx="11859600" cy="6527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 rot="-10764516">
            <a:off x="1332095" y="435197"/>
            <a:ext cx="10550662" cy="596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467475" y="380750"/>
            <a:ext cx="2856600" cy="2456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603742" y="540342"/>
            <a:ext cx="2562600" cy="2102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2">
  <p:cSld name="CUSTOM_15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 rot="10800000" flipH="1">
            <a:off x="218575" y="154400"/>
            <a:ext cx="11859600" cy="6527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8"/>
          <p:cNvSpPr/>
          <p:nvPr/>
        </p:nvSpPr>
        <p:spPr>
          <a:xfrm rot="-10764544">
            <a:off x="451271" y="298700"/>
            <a:ext cx="11431508" cy="6098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8"/>
          <p:cNvSpPr/>
          <p:nvPr/>
        </p:nvSpPr>
        <p:spPr>
          <a:xfrm rot="-10161626">
            <a:off x="8975319" y="486730"/>
            <a:ext cx="2811027" cy="2471439"/>
          </a:xfrm>
          <a:prstGeom prst="ellipse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/>
          <p:nvPr/>
        </p:nvSpPr>
        <p:spPr>
          <a:xfrm rot="-10161400">
            <a:off x="9041094" y="554450"/>
            <a:ext cx="2675225" cy="2328928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6">
  <p:cSld name="CUSTOM_15_1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 rot="10800000" flipH="1">
            <a:off x="218575" y="154400"/>
            <a:ext cx="11859600" cy="6527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/>
          <p:nvPr/>
        </p:nvSpPr>
        <p:spPr>
          <a:xfrm rot="-10764544">
            <a:off x="451271" y="298700"/>
            <a:ext cx="11431508" cy="6098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8954400" y="323000"/>
            <a:ext cx="2856600" cy="2875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9067950" y="477350"/>
            <a:ext cx="2629500" cy="2567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nk">
  <p:cSld name="CUSTOM_16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 rot="10800000" flipH="1">
            <a:off x="218575" y="154400"/>
            <a:ext cx="11859600" cy="6527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0"/>
          <p:cNvSpPr/>
          <p:nvPr/>
        </p:nvSpPr>
        <p:spPr>
          <a:xfrm rot="-10764559">
            <a:off x="388269" y="430400"/>
            <a:ext cx="11494511" cy="596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/>
          <p:nvPr/>
        </p:nvSpPr>
        <p:spPr>
          <a:xfrm rot="5400000">
            <a:off x="-679350" y="6031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/>
          <p:nvPr/>
        </p:nvSpPr>
        <p:spPr>
          <a:xfrm rot="-790940">
            <a:off x="4944243" y="3529659"/>
            <a:ext cx="1080462" cy="10689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Rammetto One"/>
              </a:rPr>
              <a:t>e</a:t>
            </a:r>
          </a:p>
        </p:txBody>
      </p:sp>
      <p:sp>
        <p:nvSpPr>
          <p:cNvPr id="83" name="Google Shape;83;p13"/>
          <p:cNvSpPr/>
          <p:nvPr/>
        </p:nvSpPr>
        <p:spPr>
          <a:xfrm rot="-790940">
            <a:off x="2417325" y="1865657"/>
            <a:ext cx="492467" cy="146257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mmetto One"/>
              </a:rPr>
              <a:t>i</a:t>
            </a:r>
          </a:p>
        </p:txBody>
      </p:sp>
      <p:sp>
        <p:nvSpPr>
          <p:cNvPr id="84" name="Google Shape;84;p13"/>
          <p:cNvSpPr/>
          <p:nvPr/>
        </p:nvSpPr>
        <p:spPr>
          <a:xfrm rot="-790940">
            <a:off x="1198744" y="1917208"/>
            <a:ext cx="923993" cy="128469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4"/>
                </a:solidFill>
                <a:latin typeface="Rammetto One"/>
              </a:rPr>
              <a:t>F</a:t>
            </a:r>
          </a:p>
        </p:txBody>
      </p:sp>
      <p:sp>
        <p:nvSpPr>
          <p:cNvPr id="85" name="Google Shape;85;p13"/>
          <p:cNvSpPr/>
          <p:nvPr/>
        </p:nvSpPr>
        <p:spPr>
          <a:xfrm rot="-790940">
            <a:off x="3022604" y="1668032"/>
            <a:ext cx="1139756" cy="10294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Rammetto One"/>
              </a:rPr>
              <a:t>v</a:t>
            </a:r>
          </a:p>
        </p:txBody>
      </p:sp>
      <p:sp>
        <p:nvSpPr>
          <p:cNvPr id="86" name="Google Shape;86;p13"/>
          <p:cNvSpPr/>
          <p:nvPr/>
        </p:nvSpPr>
        <p:spPr>
          <a:xfrm rot="-790940">
            <a:off x="4214293" y="1698134"/>
            <a:ext cx="1080462" cy="10689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A00C60"/>
                </a:solidFill>
                <a:latin typeface="Rammetto One"/>
              </a:rPr>
              <a:t>e</a:t>
            </a:r>
          </a:p>
        </p:txBody>
      </p:sp>
      <p:sp>
        <p:nvSpPr>
          <p:cNvPr id="87" name="Google Shape;87;p13"/>
          <p:cNvSpPr/>
          <p:nvPr/>
        </p:nvSpPr>
        <p:spPr>
          <a:xfrm rot="-790940">
            <a:off x="3682835" y="3388014"/>
            <a:ext cx="1012933" cy="13522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3"/>
                </a:solidFill>
                <a:latin typeface="Rammetto One"/>
              </a:rPr>
              <a:t>S</a:t>
            </a:r>
          </a:p>
        </p:txBody>
      </p:sp>
      <p:sp>
        <p:nvSpPr>
          <p:cNvPr id="88" name="Google Shape;88;p13"/>
          <p:cNvSpPr/>
          <p:nvPr/>
        </p:nvSpPr>
        <p:spPr>
          <a:xfrm rot="-790940">
            <a:off x="5534753" y="4978645"/>
            <a:ext cx="1386813" cy="132093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Rammetto One"/>
              </a:rPr>
              <a:t>R</a:t>
            </a:r>
          </a:p>
        </p:txBody>
      </p:sp>
      <p:sp>
        <p:nvSpPr>
          <p:cNvPr id="89" name="Google Shape;89;p13"/>
          <p:cNvSpPr/>
          <p:nvPr/>
        </p:nvSpPr>
        <p:spPr>
          <a:xfrm rot="-790940">
            <a:off x="7420593" y="5120294"/>
            <a:ext cx="1164461" cy="1037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Rammetto One"/>
              </a:rPr>
              <a:t>u</a:t>
            </a:r>
          </a:p>
        </p:txBody>
      </p:sp>
      <p:sp>
        <p:nvSpPr>
          <p:cNvPr id="90" name="Google Shape;90;p13"/>
          <p:cNvSpPr/>
          <p:nvPr/>
        </p:nvSpPr>
        <p:spPr>
          <a:xfrm rot="-790940">
            <a:off x="8870670" y="4178558"/>
            <a:ext cx="456232" cy="13538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4"/>
                </a:solidFill>
                <a:latin typeface="Rammetto One"/>
              </a:rPr>
              <a:t>l</a:t>
            </a:r>
          </a:p>
        </p:txBody>
      </p:sp>
      <p:sp>
        <p:nvSpPr>
          <p:cNvPr id="91" name="Google Shape;91;p13"/>
          <p:cNvSpPr/>
          <p:nvPr/>
        </p:nvSpPr>
        <p:spPr>
          <a:xfrm rot="-790940">
            <a:off x="9680118" y="4498409"/>
            <a:ext cx="1080462" cy="10689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mmetto One"/>
              </a:rPr>
              <a:t>e</a:t>
            </a:r>
          </a:p>
        </p:txBody>
      </p:sp>
      <p:sp>
        <p:nvSpPr>
          <p:cNvPr id="92" name="Google Shape;92;p13"/>
          <p:cNvSpPr/>
          <p:nvPr/>
        </p:nvSpPr>
        <p:spPr>
          <a:xfrm rot="-790940">
            <a:off x="10003000" y="1956487"/>
            <a:ext cx="1279755" cy="13818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3"/>
                </a:solidFill>
                <a:latin typeface="Rammetto One"/>
              </a:rPr>
              <a:t>d</a:t>
            </a:r>
          </a:p>
        </p:txBody>
      </p:sp>
      <p:sp>
        <p:nvSpPr>
          <p:cNvPr id="93" name="Google Shape;93;p13"/>
          <p:cNvSpPr/>
          <p:nvPr/>
        </p:nvSpPr>
        <p:spPr>
          <a:xfrm rot="-790940">
            <a:off x="8516555" y="2221444"/>
            <a:ext cx="1164461" cy="1037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Rammetto One"/>
              </a:rPr>
              <a:t>n</a:t>
            </a:r>
          </a:p>
        </p:txBody>
      </p:sp>
      <p:sp>
        <p:nvSpPr>
          <p:cNvPr id="94" name="Google Shape;94;p13"/>
          <p:cNvSpPr/>
          <p:nvPr/>
        </p:nvSpPr>
        <p:spPr>
          <a:xfrm rot="-790940">
            <a:off x="7284482" y="3025967"/>
            <a:ext cx="1156226" cy="10672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Rammetto One"/>
              </a:rPr>
              <a:t>o</a:t>
            </a:r>
          </a:p>
        </p:txBody>
      </p:sp>
      <p:sp>
        <p:nvSpPr>
          <p:cNvPr id="95" name="Google Shape;95;p13"/>
          <p:cNvSpPr/>
          <p:nvPr/>
        </p:nvSpPr>
        <p:spPr>
          <a:xfrm rot="-790940">
            <a:off x="6126768" y="2991005"/>
            <a:ext cx="849876" cy="10705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Rammetto One"/>
              </a:rPr>
              <a:t>c</a:t>
            </a:r>
          </a:p>
        </p:txBody>
      </p:sp>
      <p:sp>
        <p:nvSpPr>
          <p:cNvPr id="96" name="Google Shape;96;p13"/>
          <p:cNvSpPr txBox="1"/>
          <p:nvPr/>
        </p:nvSpPr>
        <p:spPr>
          <a:xfrm>
            <a:off x="478725" y="6145475"/>
            <a:ext cx="32397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</a:rPr>
              <a:t>Adapted by Terri Eichholz </a:t>
            </a:r>
            <a:endParaRPr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</a:rPr>
              <a:t>from The Ellen Show</a:t>
            </a:r>
            <a:endParaRPr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7F84-98BD-71B4-FE9C-489E6086A212}"/>
              </a:ext>
            </a:extLst>
          </p:cNvPr>
          <p:cNvSpPr txBox="1"/>
          <p:nvPr/>
        </p:nvSpPr>
        <p:spPr>
          <a:xfrm>
            <a:off x="2960703" y="2298958"/>
            <a:ext cx="6152224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v-LV" dirty="0"/>
              <a:t>Instrukcija </a:t>
            </a:r>
          </a:p>
          <a:p>
            <a:endParaRPr lang="lv-LV" dirty="0"/>
          </a:p>
          <a:p>
            <a:r>
              <a:rPr lang="lv-LV" dirty="0"/>
              <a:t>Izmantojiet šo prezentāciju, lai spēlētu 5 sekunžu spēli, kurā katram spēlētājam ir 5 sekundes, lai nosauktu 3 lietas. Ir 6  tēmas. Piemēram, tēma var būt  "apavi"  Dalībniekam  5 sekunžu laikā ir jānosauc 3 apavi., </a:t>
            </a:r>
            <a:r>
              <a:rPr lang="lv-LV" dirty="0" err="1"/>
              <a:t>piem</a:t>
            </a:r>
            <a:r>
              <a:rPr lang="lv-LV" dirty="0"/>
              <a:t>, zābaki, kurpes, čības.  Ja viņi to nespēj, nākamais skolēns var mēģināt, bet </a:t>
            </a:r>
            <a:r>
              <a:rPr lang="lv-LV" dirty="0" err="1"/>
              <a:t>NEDrīkst</a:t>
            </a:r>
            <a:r>
              <a:rPr lang="lv-LV" dirty="0"/>
              <a:t> atkārtot to, ko citi skolēni ir teikuši. Šis raunds turpinās, līdz kāds skolēns var nosaukt 3 lietas. par šo tēmu. Skolotājs var piešķirt punktus pēc vēlēšanās, vai arī spēli var būt vienkārši izklaides spēle.</a:t>
            </a:r>
            <a:r>
              <a:rPr lang="lv-LV" dirty="0">
                <a:solidFill>
                  <a:srgbClr val="FF0000"/>
                </a:solidFill>
              </a:rPr>
              <a:t> Kategorijas un tēmas var rediģēt, bet saites vairs nedarbosies, ja mainīsiet slaidu numurus.</a:t>
            </a:r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61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>
            <a:hlinkClick r:id="rId3" action="ppaction://hlinksldjump"/>
          </p:cNvPr>
          <p:cNvSpPr/>
          <p:nvPr/>
        </p:nvSpPr>
        <p:spPr>
          <a:xfrm>
            <a:off x="1921425" y="963262"/>
            <a:ext cx="784522" cy="128469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1</a:t>
            </a:r>
          </a:p>
        </p:txBody>
      </p:sp>
      <p:sp>
        <p:nvSpPr>
          <p:cNvPr id="107" name="Google Shape;107;p15">
            <a:hlinkClick r:id="rId4" action="ppaction://hlinksldjump"/>
          </p:cNvPr>
          <p:cNvSpPr/>
          <p:nvPr/>
        </p:nvSpPr>
        <p:spPr>
          <a:xfrm>
            <a:off x="8930317" y="945962"/>
            <a:ext cx="1206103" cy="131928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2</a:t>
            </a:r>
          </a:p>
        </p:txBody>
      </p:sp>
      <p:sp>
        <p:nvSpPr>
          <p:cNvPr id="108" name="Google Shape;108;p15">
            <a:hlinkClick r:id="rId5" action="ppaction://hlinksldjump"/>
          </p:cNvPr>
          <p:cNvSpPr/>
          <p:nvPr/>
        </p:nvSpPr>
        <p:spPr>
          <a:xfrm>
            <a:off x="1748966" y="3840850"/>
            <a:ext cx="1301197" cy="13143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3</a:t>
            </a:r>
          </a:p>
        </p:txBody>
      </p:sp>
      <p:sp>
        <p:nvSpPr>
          <p:cNvPr id="109" name="Google Shape;109;p15">
            <a:hlinkClick r:id="rId6" action="ppaction://hlinksldjump"/>
          </p:cNvPr>
          <p:cNvSpPr/>
          <p:nvPr/>
        </p:nvSpPr>
        <p:spPr>
          <a:xfrm>
            <a:off x="8863762" y="3854849"/>
            <a:ext cx="1339234" cy="12863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/>
          <p:nvPr/>
        </p:nvSpPr>
        <p:spPr>
          <a:xfrm>
            <a:off x="1368600" y="833262"/>
            <a:ext cx="784522" cy="128469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1</a:t>
            </a:r>
          </a:p>
        </p:txBody>
      </p:sp>
      <p:sp>
        <p:nvSpPr>
          <p:cNvPr id="115" name="Google Shape;115;p16"/>
          <p:cNvSpPr txBox="1"/>
          <p:nvPr/>
        </p:nvSpPr>
        <p:spPr>
          <a:xfrm>
            <a:off x="3765175" y="8332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200" dirty="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 </a:t>
            </a:r>
            <a:r>
              <a:rPr lang="en" sz="3200" dirty="0" err="1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Nosauc</a:t>
            </a:r>
            <a:r>
              <a:rPr lang="en" sz="3200" dirty="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 3 </a:t>
            </a:r>
            <a:r>
              <a:rPr lang="en" sz="3200" dirty="0" err="1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kolekt</a:t>
            </a:r>
            <a:r>
              <a:rPr lang="en" sz="3200" b="1" dirty="0" err="1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ī</a:t>
            </a:r>
            <a:r>
              <a:rPr lang="en" sz="3200" dirty="0" err="1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vus</a:t>
            </a:r>
            <a:r>
              <a:rPr lang="en" sz="3200" dirty="0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rPr>
              <a:t>! </a:t>
            </a:r>
            <a:endParaRPr lang="lv-LV" sz="3200" dirty="0">
              <a:solidFill>
                <a:schemeClr val="accent2"/>
              </a:solidFill>
              <a:latin typeface="Rammetto One"/>
              <a:ea typeface="Rammetto One"/>
              <a:cs typeface="Rammetto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>
              <a:latin typeface="Rammetto One"/>
              <a:ea typeface="Rammetto One"/>
              <a:cs typeface="Rammetto One"/>
            </a:endParaRPr>
          </a:p>
        </p:txBody>
      </p:sp>
      <p:sp>
        <p:nvSpPr>
          <p:cNvPr id="116" name="Google Shape;116;p16">
            <a:hlinkClick r:id="rId3" action="ppaction://hlinksldjump"/>
          </p:cNvPr>
          <p:cNvSpPr/>
          <p:nvPr/>
        </p:nvSpPr>
        <p:spPr>
          <a:xfrm>
            <a:off x="10865563" y="557200"/>
            <a:ext cx="909900" cy="914400"/>
          </a:xfrm>
          <a:prstGeom prst="ellipse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hlink"/>
                </a:solidFill>
                <a:latin typeface="Bai Jamjuree"/>
                <a:ea typeface="Bai Jamjuree"/>
                <a:cs typeface="Bai Jamjuree"/>
                <a:sym typeface="Bai Jamjuree"/>
                <a:hlinkClick r:id="rId3" action="ppaction://hlinksldjump"/>
              </a:rPr>
              <a:t>GO BACK</a:t>
            </a:r>
            <a:endParaRPr sz="1300" b="1">
              <a:solidFill>
                <a:srgbClr val="434343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pic>
        <p:nvPicPr>
          <p:cNvPr id="117" name="Google Shape;11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175" y="5397850"/>
            <a:ext cx="1494000" cy="11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/>
          <p:nvPr/>
        </p:nvSpPr>
        <p:spPr>
          <a:xfrm>
            <a:off x="5969650" y="2173625"/>
            <a:ext cx="2435700" cy="112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 Numbers</a:t>
            </a:r>
            <a:endParaRPr/>
          </a:p>
        </p:txBody>
      </p:sp>
      <p:sp>
        <p:nvSpPr>
          <p:cNvPr id="119" name="Google Shape;119;p16"/>
          <p:cNvSpPr/>
          <p:nvPr/>
        </p:nvSpPr>
        <p:spPr>
          <a:xfrm flipH="1">
            <a:off x="3422000" y="2868750"/>
            <a:ext cx="2435700" cy="112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Math Words</a:t>
            </a: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5969650" y="3609863"/>
            <a:ext cx="2435700" cy="112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Odd Numbers</a:t>
            </a:r>
            <a:endParaRPr/>
          </a:p>
        </p:txBody>
      </p:sp>
      <p:graphicFrame>
        <p:nvGraphicFramePr>
          <p:cNvPr id="122" name="Google Shape;122;p16"/>
          <p:cNvGraphicFramePr/>
          <p:nvPr/>
        </p:nvGraphicFramePr>
        <p:xfrm>
          <a:off x="4188400" y="2295550"/>
          <a:ext cx="3495075" cy="2999300"/>
        </p:xfrm>
        <a:graphic>
          <a:graphicData uri="http://schemas.openxmlformats.org/drawingml/2006/table">
            <a:tbl>
              <a:tblPr>
                <a:noFill/>
                <a:tableStyleId>{98EE1301-7C0B-49C4-91B8-4FFB960319A7}</a:tableStyleId>
              </a:tblPr>
              <a:tblGrid>
                <a:gridCol w="349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/>
          <p:nvPr/>
        </p:nvSpPr>
        <p:spPr>
          <a:xfrm>
            <a:off x="9794879" y="953837"/>
            <a:ext cx="1206103" cy="131928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2</a:t>
            </a:r>
          </a:p>
        </p:txBody>
      </p:sp>
      <p:sp>
        <p:nvSpPr>
          <p:cNvPr id="128" name="Google Shape;128;p17"/>
          <p:cNvSpPr txBox="1"/>
          <p:nvPr/>
        </p:nvSpPr>
        <p:spPr>
          <a:xfrm>
            <a:off x="1523263" y="1014075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200" dirty="0" err="1">
                <a:solidFill>
                  <a:srgbClr val="EE1858"/>
                </a:solidFill>
                <a:latin typeface="Rammetto One"/>
                <a:ea typeface="Rammetto One"/>
                <a:cs typeface="Rammetto One"/>
              </a:rPr>
              <a:t>Nosauc</a:t>
            </a:r>
            <a:r>
              <a:rPr lang="en" sz="3200" dirty="0">
                <a:solidFill>
                  <a:srgbClr val="EE1858"/>
                </a:solidFill>
                <a:latin typeface="Rammetto One"/>
                <a:ea typeface="Rammetto One"/>
                <a:cs typeface="Rammetto One"/>
              </a:rPr>
              <a:t> 3 </a:t>
            </a:r>
            <a:r>
              <a:rPr lang="en" sz="3200" dirty="0" err="1">
                <a:solidFill>
                  <a:srgbClr val="EE1858"/>
                </a:solidFill>
                <a:latin typeface="Rammetto One"/>
                <a:ea typeface="Rammetto One"/>
                <a:cs typeface="Rammetto One"/>
              </a:rPr>
              <a:t>interešu</a:t>
            </a:r>
            <a:r>
              <a:rPr lang="en" sz="3200" dirty="0">
                <a:solidFill>
                  <a:srgbClr val="EE1858"/>
                </a:solidFill>
                <a:latin typeface="Rammetto One"/>
                <a:ea typeface="Rammetto One"/>
                <a:cs typeface="Rammetto One"/>
              </a:rPr>
              <a:t> </a:t>
            </a:r>
            <a:r>
              <a:rPr lang="en" sz="3200" dirty="0" err="1">
                <a:solidFill>
                  <a:srgbClr val="EE1858"/>
                </a:solidFill>
                <a:latin typeface="Rammetto One"/>
                <a:ea typeface="Rammetto One"/>
                <a:cs typeface="Rammetto One"/>
              </a:rPr>
              <a:t>pulciņus</a:t>
            </a:r>
            <a:r>
              <a:rPr lang="en" sz="3200" dirty="0">
                <a:solidFill>
                  <a:srgbClr val="EE1858"/>
                </a:solidFill>
                <a:latin typeface="Rammetto One"/>
                <a:ea typeface="Rammetto One"/>
                <a:cs typeface="Rammetto One"/>
              </a:rPr>
              <a:t>!</a:t>
            </a:r>
          </a:p>
        </p:txBody>
      </p:sp>
      <p:sp>
        <p:nvSpPr>
          <p:cNvPr id="129" name="Google Shape;129;p17">
            <a:hlinkClick r:id="rId3" action="ppaction://hlinksldjump"/>
          </p:cNvPr>
          <p:cNvSpPr/>
          <p:nvPr/>
        </p:nvSpPr>
        <p:spPr>
          <a:xfrm>
            <a:off x="411138" y="332750"/>
            <a:ext cx="909900" cy="914400"/>
          </a:xfrm>
          <a:prstGeom prst="ellipse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 dirty="0">
                <a:solidFill>
                  <a:schemeClr val="hlink"/>
                </a:solidFill>
                <a:latin typeface="Bai Jamjuree"/>
                <a:ea typeface="Bai Jamjuree"/>
                <a:cs typeface="Bai Jamjuree"/>
                <a:sym typeface="Bai Jamjuree"/>
                <a:hlinkClick r:id="rId3" action="ppaction://hlinksldjump"/>
              </a:rPr>
              <a:t>GO BACK</a:t>
            </a:r>
            <a:endParaRPr sz="1300" b="1" dirty="0">
              <a:solidFill>
                <a:srgbClr val="434343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5923250" y="2492250"/>
            <a:ext cx="2435700" cy="112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Simple Machines</a:t>
            </a:r>
            <a:endParaRPr/>
          </a:p>
        </p:txBody>
      </p:sp>
      <p:sp>
        <p:nvSpPr>
          <p:cNvPr id="131" name="Google Shape;131;p17"/>
          <p:cNvSpPr/>
          <p:nvPr/>
        </p:nvSpPr>
        <p:spPr>
          <a:xfrm flipH="1">
            <a:off x="3417950" y="3174950"/>
            <a:ext cx="2435700" cy="112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Science Words</a:t>
            </a:r>
            <a:endParaRPr/>
          </a:p>
        </p:txBody>
      </p:sp>
      <p:sp>
        <p:nvSpPr>
          <p:cNvPr id="132" name="Google Shape;132;p17"/>
          <p:cNvSpPr/>
          <p:nvPr/>
        </p:nvSpPr>
        <p:spPr>
          <a:xfrm>
            <a:off x="5923250" y="3961425"/>
            <a:ext cx="2435700" cy="112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Famous Scientists</a:t>
            </a:r>
            <a:endParaRPr/>
          </a:p>
        </p:txBody>
      </p:sp>
      <p:graphicFrame>
        <p:nvGraphicFramePr>
          <p:cNvPr id="134" name="Google Shape;134;p17"/>
          <p:cNvGraphicFramePr/>
          <p:nvPr/>
        </p:nvGraphicFramePr>
        <p:xfrm>
          <a:off x="4160600" y="2601750"/>
          <a:ext cx="3495075" cy="2999300"/>
        </p:xfrm>
        <a:graphic>
          <a:graphicData uri="http://schemas.openxmlformats.org/drawingml/2006/table">
            <a:tbl>
              <a:tblPr>
                <a:noFill/>
                <a:tableStyleId>{98EE1301-7C0B-49C4-91B8-4FFB960319A7}</a:tableStyleId>
              </a:tblPr>
              <a:tblGrid>
                <a:gridCol w="349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5" name="Google Shape;13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49700" y="5168000"/>
            <a:ext cx="1433524" cy="14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/>
          <p:nvPr/>
        </p:nvSpPr>
        <p:spPr>
          <a:xfrm>
            <a:off x="1280754" y="540925"/>
            <a:ext cx="1301197" cy="13143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3</a:t>
            </a:r>
          </a:p>
        </p:txBody>
      </p:sp>
      <p:sp>
        <p:nvSpPr>
          <p:cNvPr id="141" name="Google Shape;141;p18"/>
          <p:cNvSpPr txBox="1"/>
          <p:nvPr/>
        </p:nvSpPr>
        <p:spPr>
          <a:xfrm>
            <a:off x="3765175" y="8332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200" dirty="0" err="1">
                <a:solidFill>
                  <a:schemeClr val="dk1"/>
                </a:solidFill>
                <a:latin typeface="Rammetto One"/>
                <a:sym typeface="Rammetto One"/>
              </a:rPr>
              <a:t>Nosauc</a:t>
            </a:r>
            <a:r>
              <a:rPr lang="en" sz="3200" dirty="0">
                <a:solidFill>
                  <a:schemeClr val="dk1"/>
                </a:solidFill>
                <a:latin typeface="Rammetto One"/>
                <a:sym typeface="Rammetto One"/>
              </a:rPr>
              <a:t> 3 </a:t>
            </a:r>
            <a:r>
              <a:rPr lang="en" sz="3200" dirty="0" err="1">
                <a:solidFill>
                  <a:schemeClr val="dk1"/>
                </a:solidFill>
                <a:latin typeface="Rammetto One"/>
                <a:sym typeface="Rammetto One"/>
              </a:rPr>
              <a:t>kolektīvus</a:t>
            </a:r>
            <a:r>
              <a:rPr lang="en" sz="3200" dirty="0">
                <a:solidFill>
                  <a:schemeClr val="dk1"/>
                </a:solidFill>
                <a:latin typeface="Rammetto One"/>
                <a:sym typeface="Rammetto One"/>
              </a:rPr>
              <a:t> !</a:t>
            </a:r>
            <a:endParaRPr lang="en" sz="3200" dirty="0" err="1">
              <a:solidFill>
                <a:schemeClr val="dk1"/>
              </a:solidFill>
              <a:latin typeface="Rammetto One"/>
            </a:endParaRPr>
          </a:p>
        </p:txBody>
      </p:sp>
      <p:sp>
        <p:nvSpPr>
          <p:cNvPr id="142" name="Google Shape;142;p18">
            <a:hlinkClick r:id="rId3" action="ppaction://hlinksldjump"/>
          </p:cNvPr>
          <p:cNvSpPr/>
          <p:nvPr/>
        </p:nvSpPr>
        <p:spPr>
          <a:xfrm>
            <a:off x="10865563" y="557200"/>
            <a:ext cx="909900" cy="914400"/>
          </a:xfrm>
          <a:prstGeom prst="ellipse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hlink"/>
                </a:solidFill>
                <a:latin typeface="Bai Jamjuree"/>
                <a:ea typeface="Bai Jamjuree"/>
                <a:cs typeface="Bai Jamjuree"/>
                <a:sym typeface="Bai Jamjuree"/>
                <a:hlinkClick r:id="rId3" action="ppaction://hlinksldjump"/>
              </a:rPr>
              <a:t>GO BACK</a:t>
            </a:r>
            <a:endParaRPr sz="1300" b="1">
              <a:solidFill>
                <a:srgbClr val="434343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6020700" y="2436488"/>
            <a:ext cx="2435700" cy="112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Nouns</a:t>
            </a:r>
            <a:endParaRPr/>
          </a:p>
        </p:txBody>
      </p:sp>
      <p:sp>
        <p:nvSpPr>
          <p:cNvPr id="144" name="Google Shape;144;p18"/>
          <p:cNvSpPr/>
          <p:nvPr/>
        </p:nvSpPr>
        <p:spPr>
          <a:xfrm flipH="1">
            <a:off x="3334450" y="3223375"/>
            <a:ext cx="2435700" cy="112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Punctuation Marks</a:t>
            </a:r>
            <a:endParaRPr/>
          </a:p>
        </p:txBody>
      </p:sp>
      <p:sp>
        <p:nvSpPr>
          <p:cNvPr id="145" name="Google Shape;145;p18"/>
          <p:cNvSpPr/>
          <p:nvPr/>
        </p:nvSpPr>
        <p:spPr>
          <a:xfrm>
            <a:off x="6020700" y="3961438"/>
            <a:ext cx="2435700" cy="112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Verbs</a:t>
            </a:r>
            <a:endParaRPr/>
          </a:p>
        </p:txBody>
      </p:sp>
      <p:graphicFrame>
        <p:nvGraphicFramePr>
          <p:cNvPr id="147" name="Google Shape;147;p18"/>
          <p:cNvGraphicFramePr/>
          <p:nvPr/>
        </p:nvGraphicFramePr>
        <p:xfrm>
          <a:off x="4160600" y="2601750"/>
          <a:ext cx="3495075" cy="2999300"/>
        </p:xfrm>
        <a:graphic>
          <a:graphicData uri="http://schemas.openxmlformats.org/drawingml/2006/table">
            <a:tbl>
              <a:tblPr>
                <a:noFill/>
                <a:tableStyleId>{98EE1301-7C0B-49C4-91B8-4FFB960319A7}</a:tableStyleId>
              </a:tblPr>
              <a:tblGrid>
                <a:gridCol w="349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8" name="Google Shape;14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46000" y="4991778"/>
            <a:ext cx="2338713" cy="13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>
            <a:off x="9525050" y="818624"/>
            <a:ext cx="1339234" cy="128634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mmetto One"/>
              </a:rPr>
              <a:t>4</a:t>
            </a:r>
          </a:p>
        </p:txBody>
      </p:sp>
      <p:sp>
        <p:nvSpPr>
          <p:cNvPr id="154" name="Google Shape;154;p19"/>
          <p:cNvSpPr txBox="1"/>
          <p:nvPr/>
        </p:nvSpPr>
        <p:spPr>
          <a:xfrm>
            <a:off x="1165075" y="1105550"/>
            <a:ext cx="76797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200" dirty="0" err="1">
                <a:solidFill>
                  <a:srgbClr val="E30389"/>
                </a:solidFill>
                <a:latin typeface="Rammetto One"/>
                <a:ea typeface="Rammetto One"/>
                <a:cs typeface="Rammetto One"/>
              </a:rPr>
              <a:t>Nosauc</a:t>
            </a:r>
            <a:r>
              <a:rPr lang="en" sz="3200" dirty="0">
                <a:solidFill>
                  <a:srgbClr val="E30389"/>
                </a:solidFill>
                <a:latin typeface="Rammetto One"/>
                <a:ea typeface="Rammetto One"/>
                <a:cs typeface="Rammetto One"/>
              </a:rPr>
              <a:t> 4 </a:t>
            </a:r>
            <a:r>
              <a:rPr lang="en" sz="3200" b="1" dirty="0" err="1">
                <a:solidFill>
                  <a:srgbClr val="E30389"/>
                </a:solidFill>
                <a:latin typeface="Rammetto One"/>
              </a:rPr>
              <a:t>ģi</a:t>
            </a:r>
            <a:r>
              <a:rPr lang="en" sz="3200" dirty="0" err="1">
                <a:solidFill>
                  <a:srgbClr val="E30389"/>
                </a:solidFill>
                <a:latin typeface="Rammetto One"/>
                <a:ea typeface="Rammetto One"/>
                <a:cs typeface="Rammetto One"/>
              </a:rPr>
              <a:t>menes</a:t>
            </a:r>
            <a:r>
              <a:rPr lang="en" sz="3200" dirty="0">
                <a:solidFill>
                  <a:srgbClr val="E30389"/>
                </a:solidFill>
                <a:latin typeface="Rammetto One"/>
                <a:ea typeface="Rammetto One"/>
                <a:cs typeface="Rammetto One"/>
              </a:rPr>
              <a:t>! </a:t>
            </a:r>
            <a:endParaRPr lang="en" sz="1800">
              <a:solidFill>
                <a:schemeClr val="dk1"/>
              </a:solidFill>
              <a:latin typeface="Rammetto One"/>
              <a:ea typeface="Rammetto One"/>
              <a:cs typeface="Rammetto One"/>
            </a:endParaRPr>
          </a:p>
        </p:txBody>
      </p:sp>
      <p:sp>
        <p:nvSpPr>
          <p:cNvPr id="155" name="Google Shape;155;p19">
            <a:hlinkClick r:id="rId3" action="ppaction://hlinksldjump"/>
          </p:cNvPr>
          <p:cNvSpPr/>
          <p:nvPr/>
        </p:nvSpPr>
        <p:spPr>
          <a:xfrm>
            <a:off x="421513" y="284075"/>
            <a:ext cx="909900" cy="914400"/>
          </a:xfrm>
          <a:prstGeom prst="ellipse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hlink"/>
                </a:solidFill>
                <a:latin typeface="Bai Jamjuree"/>
                <a:ea typeface="Bai Jamjuree"/>
                <a:cs typeface="Bai Jamjuree"/>
                <a:sym typeface="Bai Jamjuree"/>
                <a:hlinkClick r:id="rId3" action="ppaction://hlinksldjump"/>
              </a:rPr>
              <a:t>GO BACK</a:t>
            </a:r>
            <a:endParaRPr sz="1300" b="1">
              <a:solidFill>
                <a:srgbClr val="434343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5178925" y="2649188"/>
            <a:ext cx="2435700" cy="112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States</a:t>
            </a:r>
            <a:endParaRPr/>
          </a:p>
        </p:txBody>
      </p:sp>
      <p:sp>
        <p:nvSpPr>
          <p:cNvPr id="157" name="Google Shape;157;p19"/>
          <p:cNvSpPr/>
          <p:nvPr/>
        </p:nvSpPr>
        <p:spPr>
          <a:xfrm flipH="1">
            <a:off x="2436975" y="3309825"/>
            <a:ext cx="2435700" cy="112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Leaders</a:t>
            </a:r>
            <a:endParaRPr/>
          </a:p>
        </p:txBody>
      </p:sp>
      <p:sp>
        <p:nvSpPr>
          <p:cNvPr id="158" name="Google Shape;158;p19"/>
          <p:cNvSpPr/>
          <p:nvPr/>
        </p:nvSpPr>
        <p:spPr>
          <a:xfrm>
            <a:off x="5318100" y="4114538"/>
            <a:ext cx="2435700" cy="112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Explorers</a:t>
            </a:r>
            <a:endParaRPr/>
          </a:p>
        </p:txBody>
      </p:sp>
      <p:graphicFrame>
        <p:nvGraphicFramePr>
          <p:cNvPr id="160" name="Google Shape;160;p19"/>
          <p:cNvGraphicFramePr/>
          <p:nvPr/>
        </p:nvGraphicFramePr>
        <p:xfrm>
          <a:off x="3318825" y="2754850"/>
          <a:ext cx="3495075" cy="2999300"/>
        </p:xfrm>
        <a:graphic>
          <a:graphicData uri="http://schemas.openxmlformats.org/drawingml/2006/table">
            <a:tbl>
              <a:tblPr>
                <a:noFill/>
                <a:tableStyleId>{98EE1301-7C0B-49C4-91B8-4FFB960319A7}</a:tableStyleId>
              </a:tblPr>
              <a:tblGrid>
                <a:gridCol w="349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1" name="Google Shape;16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6850" y="5004326"/>
            <a:ext cx="1867178" cy="14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A9E1AF-ABD5-F8B2-97FC-2B21E8C4FCEE}"/>
              </a:ext>
            </a:extLst>
          </p:cNvPr>
          <p:cNvSpPr txBox="1"/>
          <p:nvPr/>
        </p:nvSpPr>
        <p:spPr>
          <a:xfrm>
            <a:off x="4236982" y="847396"/>
            <a:ext cx="626679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 err="1">
                <a:solidFill>
                  <a:srgbClr val="EE1858"/>
                </a:solidFill>
                <a:latin typeface="Rammetto One"/>
              </a:rPr>
              <a:t>Nosauc</a:t>
            </a:r>
            <a:r>
              <a:rPr lang="en-GB" sz="3200" dirty="0">
                <a:solidFill>
                  <a:srgbClr val="EE1858"/>
                </a:solidFill>
                <a:latin typeface="Rammetto One"/>
              </a:rPr>
              <a:t> 3  </a:t>
            </a:r>
            <a:r>
              <a:rPr lang="en-GB" sz="3200" dirty="0" err="1">
                <a:solidFill>
                  <a:srgbClr val="EE1858"/>
                </a:solidFill>
                <a:latin typeface="Rammetto One"/>
              </a:rPr>
              <a:t>paaudzes</a:t>
            </a:r>
            <a:r>
              <a:rPr lang="en-GB" sz="3200" dirty="0">
                <a:solidFill>
                  <a:srgbClr val="EE1858"/>
                </a:solidFill>
                <a:latin typeface="Rammetto One"/>
              </a:rPr>
              <a:t>!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066B9E-576E-C8B4-950E-7F9DBFC0AAC6}"/>
              </a:ext>
            </a:extLst>
          </p:cNvPr>
          <p:cNvSpPr txBox="1"/>
          <p:nvPr/>
        </p:nvSpPr>
        <p:spPr>
          <a:xfrm>
            <a:off x="4724400" y="3200400"/>
            <a:ext cx="2743200" cy="2385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lv-LV" sz="950" dirty="0">
              <a:solidFill>
                <a:srgbClr val="333333"/>
              </a:solidFill>
              <a:latin typeface="Ubuntu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8A0DB-E5C3-E2B7-2526-B29E2ED3BA16}"/>
              </a:ext>
            </a:extLst>
          </p:cNvPr>
          <p:cNvSpPr txBox="1"/>
          <p:nvPr/>
        </p:nvSpPr>
        <p:spPr>
          <a:xfrm>
            <a:off x="1320362" y="853964"/>
            <a:ext cx="1615965" cy="11824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128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1A69D6-2603-E197-DB49-44869389F3AE}"/>
              </a:ext>
            </a:extLst>
          </p:cNvPr>
          <p:cNvSpPr txBox="1"/>
          <p:nvPr/>
        </p:nvSpPr>
        <p:spPr>
          <a:xfrm>
            <a:off x="5005551" y="1044465"/>
            <a:ext cx="547851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 err="1">
                <a:solidFill>
                  <a:schemeClr val="accent2"/>
                </a:solidFill>
                <a:latin typeface="Rammetto One"/>
              </a:rPr>
              <a:t>Nosauc</a:t>
            </a:r>
            <a:r>
              <a:rPr lang="en-GB" sz="3200" dirty="0">
                <a:solidFill>
                  <a:schemeClr val="accent2"/>
                </a:solidFill>
                <a:latin typeface="Rammetto One"/>
              </a:rPr>
              <a:t> 3 </a:t>
            </a:r>
            <a:r>
              <a:rPr lang="en-GB" sz="3200" dirty="0" err="1">
                <a:solidFill>
                  <a:schemeClr val="accent2"/>
                </a:solidFill>
                <a:latin typeface="Rammetto One"/>
              </a:rPr>
              <a:t>etniskās</a:t>
            </a:r>
            <a:r>
              <a:rPr lang="en-GB" sz="3200" dirty="0">
                <a:solidFill>
                  <a:schemeClr val="accent2"/>
                </a:solidFill>
                <a:latin typeface="Rammetto One"/>
              </a:rPr>
              <a:t> </a:t>
            </a:r>
            <a:r>
              <a:rPr lang="en-GB" sz="3200" dirty="0" err="1">
                <a:solidFill>
                  <a:schemeClr val="accent2"/>
                </a:solidFill>
                <a:latin typeface="Rammetto One"/>
              </a:rPr>
              <a:t>grupas</a:t>
            </a:r>
            <a:r>
              <a:rPr lang="en-GB" sz="3200" dirty="0">
                <a:solidFill>
                  <a:schemeClr val="accent2"/>
                </a:solidFill>
                <a:latin typeface="Rammetto One"/>
              </a:rPr>
              <a:t>! </a:t>
            </a:r>
          </a:p>
        </p:txBody>
      </p:sp>
    </p:spTree>
    <p:extLst>
      <p:ext uri="{BB962C8B-B14F-4D97-AF65-F5344CB8AC3E}">
        <p14:creationId xmlns:p14="http://schemas.microsoft.com/office/powerpoint/2010/main" val="855960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95743597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014A7B"/>
      </a:dk2>
      <a:lt2>
        <a:srgbClr val="EE1858"/>
      </a:lt2>
      <a:accent1>
        <a:srgbClr val="3D85C6"/>
      </a:accent1>
      <a:accent2>
        <a:srgbClr val="37B44D"/>
      </a:accent2>
      <a:accent3>
        <a:srgbClr val="942A8E"/>
      </a:accent3>
      <a:accent4>
        <a:srgbClr val="89C443"/>
      </a:accent4>
      <a:accent5>
        <a:srgbClr val="FF9900"/>
      </a:accent5>
      <a:accent6>
        <a:srgbClr val="E303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d8bb90-b1cb-4fe5-8892-66ea2dba031d">
      <Terms xmlns="http://schemas.microsoft.com/office/infopath/2007/PartnerControls"/>
    </lcf76f155ced4ddcb4097134ff3c332f>
    <TaxCatchAll xmlns="42849b6b-6ccc-423c-92da-67f4062e206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CB591748CD0A439CF06DA0AEB62A91" ma:contentTypeVersion="15" ma:contentTypeDescription="Create a new document." ma:contentTypeScope="" ma:versionID="8d7fa565a935dd61f8bec0365e19953d">
  <xsd:schema xmlns:xsd="http://www.w3.org/2001/XMLSchema" xmlns:xs="http://www.w3.org/2001/XMLSchema" xmlns:p="http://schemas.microsoft.com/office/2006/metadata/properties" xmlns:ns2="bcd8bb90-b1cb-4fe5-8892-66ea2dba031d" xmlns:ns3="42849b6b-6ccc-423c-92da-67f4062e2063" targetNamespace="http://schemas.microsoft.com/office/2006/metadata/properties" ma:root="true" ma:fieldsID="286878b31f55ce3521883ba4f63f2fcd" ns2:_="" ns3:_="">
    <xsd:import namespace="bcd8bb90-b1cb-4fe5-8892-66ea2dba031d"/>
    <xsd:import namespace="42849b6b-6ccc-423c-92da-67f4062e20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8bb90-b1cb-4fe5-8892-66ea2dba03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bc0b185-4452-496b-8675-b05c282237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849b6b-6ccc-423c-92da-67f4062e20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f785402-e8ca-4c71-ae72-366be4a03c8e}" ma:internalName="TaxCatchAll" ma:showField="CatchAllData" ma:web="42849b6b-6ccc-423c-92da-67f4062e20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7FBEB1-1203-4939-B9AD-7EC0C6A4DC57}">
  <ds:schemaRefs>
    <ds:schemaRef ds:uri="http://schemas.microsoft.com/office/2006/metadata/properties"/>
    <ds:schemaRef ds:uri="http://schemas.microsoft.com/office/infopath/2007/PartnerControls"/>
    <ds:schemaRef ds:uri="bcd8bb90-b1cb-4fe5-8892-66ea2dba031d"/>
    <ds:schemaRef ds:uri="42849b6b-6ccc-423c-92da-67f4062e2063"/>
  </ds:schemaRefs>
</ds:datastoreItem>
</file>

<file path=customXml/itemProps2.xml><?xml version="1.0" encoding="utf-8"?>
<ds:datastoreItem xmlns:ds="http://schemas.openxmlformats.org/officeDocument/2006/customXml" ds:itemID="{D6FCF126-FEEF-4B56-8866-136631FF41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4A686C-A01A-473A-A7A5-6263A7AE52D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</Words>
  <Application>Microsoft Office PowerPoint</Application>
  <PresentationFormat>Platekrāna</PresentationFormat>
  <Paragraphs>55</Paragraphs>
  <Slides>10</Slides>
  <Notes>7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10</vt:i4>
      </vt:variant>
    </vt:vector>
  </HeadingPairs>
  <TitlesOfParts>
    <vt:vector size="11" baseType="lpstr">
      <vt:lpstr>SlidesMania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Manuel Joaquin Fernandez Gonzalez</cp:lastModifiedBy>
  <cp:revision>100</cp:revision>
  <dcterms:modified xsi:type="dcterms:W3CDTF">2023-03-17T13:53:26Z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0x010100E0CB591748CD0A439CF06DA0AEB62A91</vt:lpwstr>
  </property>
  <property fmtid="{D5CDD505-2E9C-101B-9397-08002B2CF9AE}" pid="3" name="MediaServiceImageTags">
    <vt:lpwstr/>
  </property>
</Properties>
</file>