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5" r:id="rId7"/>
    <p:sldId id="259" r:id="rId8"/>
    <p:sldId id="263" r:id="rId9"/>
    <p:sldId id="266" r:id="rId10"/>
    <p:sldId id="264" r:id="rId11"/>
    <p:sldId id="261" r:id="rId12"/>
    <p:sldId id="262" r:id="rId13"/>
    <p:sldId id="267" r:id="rId14"/>
    <p:sldId id="268" r:id="rId15"/>
    <p:sldId id="269"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6112E-BCB8-4ABB-B2F4-7A5722C15DEE}" v="6" dt="2023-10-11T13:25:12.443"/>
    <p1510:client id="{6C645F12-20AF-466E-AE26-BAFD71622371}" v="36" dt="2023-10-11T13:31:17.288"/>
    <p1510:client id="{F12FE484-1C19-40D4-842C-80F3B053A8C1}" v="1" dt="2023-10-26T16:27:21.736"/>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ita Elksne" userId="S::ge18002@edu.lu.lv::b99ef440-e145-4e76-b315-0c8517c1cf25" providerId="AD" clId="Web-{E2F6ED07-66D6-42B9-A9A0-E235F4C1D63A}"/>
    <pc:docChg chg="modSld">
      <pc:chgData name="Gunita Elksne" userId="S::ge18002@edu.lu.lv::b99ef440-e145-4e76-b315-0c8517c1cf25" providerId="AD" clId="Web-{E2F6ED07-66D6-42B9-A9A0-E235F4C1D63A}" dt="2023-03-17T08:03:43.300" v="1"/>
      <pc:docMkLst>
        <pc:docMk/>
      </pc:docMkLst>
      <pc:sldChg chg="modSp">
        <pc:chgData name="Gunita Elksne" userId="S::ge18002@edu.lu.lv::b99ef440-e145-4e76-b315-0c8517c1cf25" providerId="AD" clId="Web-{E2F6ED07-66D6-42B9-A9A0-E235F4C1D63A}" dt="2023-03-17T08:03:43.300" v="1"/>
        <pc:sldMkLst>
          <pc:docMk/>
          <pc:sldMk cId="4053683195" sldId="259"/>
        </pc:sldMkLst>
        <pc:graphicFrameChg chg="mod modGraphic">
          <ac:chgData name="Gunita Elksne" userId="S::ge18002@edu.lu.lv::b99ef440-e145-4e76-b315-0c8517c1cf25" providerId="AD" clId="Web-{E2F6ED07-66D6-42B9-A9A0-E235F4C1D63A}" dt="2023-03-17T08:03:43.300" v="1"/>
          <ac:graphicFrameMkLst>
            <pc:docMk/>
            <pc:sldMk cId="4053683195" sldId="259"/>
            <ac:graphicFrameMk id="4" creationId="{82C52939-5DA9-F2D6-C2BB-C91C41EE4DF5}"/>
          </ac:graphicFrameMkLst>
        </pc:graphicFrameChg>
      </pc:sldChg>
    </pc:docChg>
  </pc:docChgLst>
  <pc:docChgLst>
    <pc:chgData name="Gunita Elksne" userId="S::ge18002@edu.lu.lv::b99ef440-e145-4e76-b315-0c8517c1cf25" providerId="AD" clId="Web-{E74127F4-3DEE-42CB-85DE-ABF8A3CE6733}"/>
    <pc:docChg chg="addSld modSld">
      <pc:chgData name="Gunita Elksne" userId="S::ge18002@edu.lu.lv::b99ef440-e145-4e76-b315-0c8517c1cf25" providerId="AD" clId="Web-{E74127F4-3DEE-42CB-85DE-ABF8A3CE6733}" dt="2023-03-17T10:36:11.256" v="280" actId="20577"/>
      <pc:docMkLst>
        <pc:docMk/>
      </pc:docMkLst>
      <pc:sldChg chg="addSp modSp">
        <pc:chgData name="Gunita Elksne" userId="S::ge18002@edu.lu.lv::b99ef440-e145-4e76-b315-0c8517c1cf25" providerId="AD" clId="Web-{E74127F4-3DEE-42CB-85DE-ABF8A3CE6733}" dt="2023-03-17T10:11:14.847" v="79" actId="20577"/>
        <pc:sldMkLst>
          <pc:docMk/>
          <pc:sldMk cId="1230155545" sldId="257"/>
        </pc:sldMkLst>
        <pc:spChg chg="mod">
          <ac:chgData name="Gunita Elksne" userId="S::ge18002@edu.lu.lv::b99ef440-e145-4e76-b315-0c8517c1cf25" providerId="AD" clId="Web-{E74127F4-3DEE-42CB-85DE-ABF8A3CE6733}" dt="2023-03-17T10:10:37.284" v="71" actId="20577"/>
          <ac:spMkLst>
            <pc:docMk/>
            <pc:sldMk cId="1230155545" sldId="257"/>
            <ac:spMk id="2" creationId="{113EC399-75D5-46C3-9B45-FE17252B0780}"/>
          </ac:spMkLst>
        </pc:spChg>
        <pc:spChg chg="add mod">
          <ac:chgData name="Gunita Elksne" userId="S::ge18002@edu.lu.lv::b99ef440-e145-4e76-b315-0c8517c1cf25" providerId="AD" clId="Web-{E74127F4-3DEE-42CB-85DE-ABF8A3CE6733}" dt="2023-03-17T10:11:14.847" v="79" actId="20577"/>
          <ac:spMkLst>
            <pc:docMk/>
            <pc:sldMk cId="1230155545" sldId="257"/>
            <ac:spMk id="3" creationId="{51685EEA-F738-CA20-9BB8-643A0E2FB26D}"/>
          </ac:spMkLst>
        </pc:spChg>
      </pc:sldChg>
      <pc:sldChg chg="addSp modSp">
        <pc:chgData name="Gunita Elksne" userId="S::ge18002@edu.lu.lv::b99ef440-e145-4e76-b315-0c8517c1cf25" providerId="AD" clId="Web-{E74127F4-3DEE-42CB-85DE-ABF8A3CE6733}" dt="2023-03-17T10:36:11.256" v="280" actId="20577"/>
        <pc:sldMkLst>
          <pc:docMk/>
          <pc:sldMk cId="4053683195" sldId="259"/>
        </pc:sldMkLst>
        <pc:spChg chg="mod">
          <ac:chgData name="Gunita Elksne" userId="S::ge18002@edu.lu.lv::b99ef440-e145-4e76-b315-0c8517c1cf25" providerId="AD" clId="Web-{E74127F4-3DEE-42CB-85DE-ABF8A3CE6733}" dt="2023-03-17T10:36:11.256" v="280" actId="20577"/>
          <ac:spMkLst>
            <pc:docMk/>
            <pc:sldMk cId="4053683195" sldId="259"/>
            <ac:spMk id="2" creationId="{CC102C18-7E16-915A-510B-EDB9A3A84285}"/>
          </ac:spMkLst>
        </pc:spChg>
        <pc:spChg chg="add mod">
          <ac:chgData name="Gunita Elksne" userId="S::ge18002@edu.lu.lv::b99ef440-e145-4e76-b315-0c8517c1cf25" providerId="AD" clId="Web-{E74127F4-3DEE-42CB-85DE-ABF8A3CE6733}" dt="2023-03-17T10:34:19.911" v="267" actId="20577"/>
          <ac:spMkLst>
            <pc:docMk/>
            <pc:sldMk cId="4053683195" sldId="259"/>
            <ac:spMk id="3" creationId="{042AF836-A945-4057-33EB-9BE45C6F6FDF}"/>
          </ac:spMkLst>
        </pc:spChg>
        <pc:graphicFrameChg chg="mod modGraphic">
          <ac:chgData name="Gunita Elksne" userId="S::ge18002@edu.lu.lv::b99ef440-e145-4e76-b315-0c8517c1cf25" providerId="AD" clId="Web-{E74127F4-3DEE-42CB-85DE-ABF8A3CE6733}" dt="2023-03-17T10:32:02.706" v="226"/>
          <ac:graphicFrameMkLst>
            <pc:docMk/>
            <pc:sldMk cId="4053683195" sldId="259"/>
            <ac:graphicFrameMk id="4" creationId="{82C52939-5DA9-F2D6-C2BB-C91C41EE4DF5}"/>
          </ac:graphicFrameMkLst>
        </pc:graphicFrameChg>
      </pc:sldChg>
      <pc:sldChg chg="modSp">
        <pc:chgData name="Gunita Elksne" userId="S::ge18002@edu.lu.lv::b99ef440-e145-4e76-b315-0c8517c1cf25" providerId="AD" clId="Web-{E74127F4-3DEE-42CB-85DE-ABF8A3CE6733}" dt="2023-03-17T10:35:51.225" v="269" actId="1076"/>
        <pc:sldMkLst>
          <pc:docMk/>
          <pc:sldMk cId="2687675286" sldId="263"/>
        </pc:sldMkLst>
        <pc:picChg chg="mod">
          <ac:chgData name="Gunita Elksne" userId="S::ge18002@edu.lu.lv::b99ef440-e145-4e76-b315-0c8517c1cf25" providerId="AD" clId="Web-{E74127F4-3DEE-42CB-85DE-ABF8A3CE6733}" dt="2023-03-17T10:35:51.225" v="269" actId="1076"/>
          <ac:picMkLst>
            <pc:docMk/>
            <pc:sldMk cId="2687675286" sldId="263"/>
            <ac:picMk id="4" creationId="{2DADE760-DE0F-024C-4268-A11E1C34063D}"/>
          </ac:picMkLst>
        </pc:picChg>
      </pc:sldChg>
      <pc:sldChg chg="modSp new">
        <pc:chgData name="Gunita Elksne" userId="S::ge18002@edu.lu.lv::b99ef440-e145-4e76-b315-0c8517c1cf25" providerId="AD" clId="Web-{E74127F4-3DEE-42CB-85DE-ABF8A3CE6733}" dt="2023-03-17T10:19:53.822" v="190" actId="20577"/>
        <pc:sldMkLst>
          <pc:docMk/>
          <pc:sldMk cId="4178780991" sldId="265"/>
        </pc:sldMkLst>
        <pc:spChg chg="mod">
          <ac:chgData name="Gunita Elksne" userId="S::ge18002@edu.lu.lv::b99ef440-e145-4e76-b315-0c8517c1cf25" providerId="AD" clId="Web-{E74127F4-3DEE-42CB-85DE-ABF8A3CE6733}" dt="2023-03-17T10:13:56.146" v="82" actId="20577"/>
          <ac:spMkLst>
            <pc:docMk/>
            <pc:sldMk cId="4178780991" sldId="265"/>
            <ac:spMk id="2" creationId="{7A906BE5-D712-FE12-C9B7-29B3D5243ACF}"/>
          </ac:spMkLst>
        </pc:spChg>
        <pc:spChg chg="mod">
          <ac:chgData name="Gunita Elksne" userId="S::ge18002@edu.lu.lv::b99ef440-e145-4e76-b315-0c8517c1cf25" providerId="AD" clId="Web-{E74127F4-3DEE-42CB-85DE-ABF8A3CE6733}" dt="2023-03-17T10:19:53.822" v="190" actId="20577"/>
          <ac:spMkLst>
            <pc:docMk/>
            <pc:sldMk cId="4178780991" sldId="265"/>
            <ac:spMk id="3" creationId="{93B2092E-A155-C3EF-149B-18896B671980}"/>
          </ac:spMkLst>
        </pc:spChg>
      </pc:sldChg>
    </pc:docChg>
  </pc:docChgLst>
  <pc:docChgLst>
    <pc:chgData name="Gunita Elksne" userId="S::ge18002@edu.lu.lv::b99ef440-e145-4e76-b315-0c8517c1cf25" providerId="AD" clId="Web-{C7728EB3-092B-4F4A-B140-D3D6A81BBA8F}"/>
    <pc:docChg chg="modSld">
      <pc:chgData name="Gunita Elksne" userId="S::ge18002@edu.lu.lv::b99ef440-e145-4e76-b315-0c8517c1cf25" providerId="AD" clId="Web-{C7728EB3-092B-4F4A-B140-D3D6A81BBA8F}" dt="2023-10-08T14:26:44.607" v="3" actId="20577"/>
      <pc:docMkLst>
        <pc:docMk/>
      </pc:docMkLst>
      <pc:sldChg chg="modSp">
        <pc:chgData name="Gunita Elksne" userId="S::ge18002@edu.lu.lv::b99ef440-e145-4e76-b315-0c8517c1cf25" providerId="AD" clId="Web-{C7728EB3-092B-4F4A-B140-D3D6A81BBA8F}" dt="2023-10-08T14:26:07.122" v="1" actId="20577"/>
        <pc:sldMkLst>
          <pc:docMk/>
          <pc:sldMk cId="4053683195" sldId="259"/>
        </pc:sldMkLst>
        <pc:spChg chg="mod">
          <ac:chgData name="Gunita Elksne" userId="S::ge18002@edu.lu.lv::b99ef440-e145-4e76-b315-0c8517c1cf25" providerId="AD" clId="Web-{C7728EB3-092B-4F4A-B140-D3D6A81BBA8F}" dt="2023-10-08T14:26:07.122" v="1" actId="20577"/>
          <ac:spMkLst>
            <pc:docMk/>
            <pc:sldMk cId="4053683195" sldId="259"/>
            <ac:spMk id="3" creationId="{042AF836-A945-4057-33EB-9BE45C6F6FDF}"/>
          </ac:spMkLst>
        </pc:spChg>
      </pc:sldChg>
      <pc:sldChg chg="modSp">
        <pc:chgData name="Gunita Elksne" userId="S::ge18002@edu.lu.lv::b99ef440-e145-4e76-b315-0c8517c1cf25" providerId="AD" clId="Web-{C7728EB3-092B-4F4A-B140-D3D6A81BBA8F}" dt="2023-10-08T14:26:44.607" v="3" actId="20577"/>
        <pc:sldMkLst>
          <pc:docMk/>
          <pc:sldMk cId="1272303411" sldId="262"/>
        </pc:sldMkLst>
        <pc:spChg chg="mod">
          <ac:chgData name="Gunita Elksne" userId="S::ge18002@edu.lu.lv::b99ef440-e145-4e76-b315-0c8517c1cf25" providerId="AD" clId="Web-{C7728EB3-092B-4F4A-B140-D3D6A81BBA8F}" dt="2023-10-08T14:26:44.607" v="3" actId="20577"/>
          <ac:spMkLst>
            <pc:docMk/>
            <pc:sldMk cId="1272303411" sldId="262"/>
            <ac:spMk id="3" creationId="{BE9E807E-EC92-8425-3113-CC6AF74B25F7}"/>
          </ac:spMkLst>
        </pc:spChg>
      </pc:sldChg>
    </pc:docChg>
  </pc:docChgLst>
  <pc:docChgLst>
    <pc:chgData name="Gunita Elksne" userId="S::ge18002@edu.lu.lv::b99ef440-e145-4e76-b315-0c8517c1cf25" providerId="AD" clId="Web-{CC3FDDCE-C102-4AB4-A49F-92775ED8070F}"/>
    <pc:docChg chg="addSld modSld">
      <pc:chgData name="Gunita Elksne" userId="S::ge18002@edu.lu.lv::b99ef440-e145-4e76-b315-0c8517c1cf25" providerId="AD" clId="Web-{CC3FDDCE-C102-4AB4-A49F-92775ED8070F}" dt="2023-02-09T11:23:02.833" v="9" actId="1076"/>
      <pc:docMkLst>
        <pc:docMk/>
      </pc:docMkLst>
      <pc:sldChg chg="addSp delSp modSp new">
        <pc:chgData name="Gunita Elksne" userId="S::ge18002@edu.lu.lv::b99ef440-e145-4e76-b315-0c8517c1cf25" providerId="AD" clId="Web-{CC3FDDCE-C102-4AB4-A49F-92775ED8070F}" dt="2023-02-09T11:23:02.833" v="9" actId="1076"/>
        <pc:sldMkLst>
          <pc:docMk/>
          <pc:sldMk cId="2687675286" sldId="263"/>
        </pc:sldMkLst>
        <pc:spChg chg="del">
          <ac:chgData name="Gunita Elksne" userId="S::ge18002@edu.lu.lv::b99ef440-e145-4e76-b315-0c8517c1cf25" providerId="AD" clId="Web-{CC3FDDCE-C102-4AB4-A49F-92775ED8070F}" dt="2023-02-09T11:22:43.879" v="1"/>
          <ac:spMkLst>
            <pc:docMk/>
            <pc:sldMk cId="2687675286" sldId="263"/>
            <ac:spMk id="3" creationId="{FF0BD615-D16C-EB34-F68B-BBBB39A9262C}"/>
          </ac:spMkLst>
        </pc:spChg>
        <pc:picChg chg="add mod ord">
          <ac:chgData name="Gunita Elksne" userId="S::ge18002@edu.lu.lv::b99ef440-e145-4e76-b315-0c8517c1cf25" providerId="AD" clId="Web-{CC3FDDCE-C102-4AB4-A49F-92775ED8070F}" dt="2023-02-09T11:23:02.833" v="9" actId="1076"/>
          <ac:picMkLst>
            <pc:docMk/>
            <pc:sldMk cId="2687675286" sldId="263"/>
            <ac:picMk id="4" creationId="{2DADE760-DE0F-024C-4268-A11E1C34063D}"/>
          </ac:picMkLst>
        </pc:picChg>
      </pc:sldChg>
    </pc:docChg>
  </pc:docChgLst>
  <pc:docChgLst>
    <pc:chgData name="Gunita Elksne" userId="S::ge18002@edu.lu.lv::b99ef440-e145-4e76-b315-0c8517c1cf25" providerId="AD" clId="Web-{A7A12337-D83C-4177-8226-F5497448C15F}"/>
    <pc:docChg chg="addSld modSld">
      <pc:chgData name="Gunita Elksne" userId="S::ge18002@edu.lu.lv::b99ef440-e145-4e76-b315-0c8517c1cf25" providerId="AD" clId="Web-{A7A12337-D83C-4177-8226-F5497448C15F}" dt="2023-02-09T11:02:15.395" v="151" actId="20577"/>
      <pc:docMkLst>
        <pc:docMk/>
      </pc:docMkLst>
      <pc:sldChg chg="modSp">
        <pc:chgData name="Gunita Elksne" userId="S::ge18002@edu.lu.lv::b99ef440-e145-4e76-b315-0c8517c1cf25" providerId="AD" clId="Web-{A7A12337-D83C-4177-8226-F5497448C15F}" dt="2023-02-09T11:02:15.395" v="151" actId="20577"/>
        <pc:sldMkLst>
          <pc:docMk/>
          <pc:sldMk cId="1779027035" sldId="260"/>
        </pc:sldMkLst>
        <pc:spChg chg="mod">
          <ac:chgData name="Gunita Elksne" userId="S::ge18002@edu.lu.lv::b99ef440-e145-4e76-b315-0c8517c1cf25" providerId="AD" clId="Web-{A7A12337-D83C-4177-8226-F5497448C15F}" dt="2023-02-09T10:55:44.774" v="22" actId="20577"/>
          <ac:spMkLst>
            <pc:docMk/>
            <pc:sldMk cId="1779027035" sldId="260"/>
            <ac:spMk id="2" creationId="{DB2FDF99-9485-9CD6-79A2-BD1FE5A351C1}"/>
          </ac:spMkLst>
        </pc:spChg>
        <pc:spChg chg="mod">
          <ac:chgData name="Gunita Elksne" userId="S::ge18002@edu.lu.lv::b99ef440-e145-4e76-b315-0c8517c1cf25" providerId="AD" clId="Web-{A7A12337-D83C-4177-8226-F5497448C15F}" dt="2023-02-09T11:02:15.395" v="151" actId="20577"/>
          <ac:spMkLst>
            <pc:docMk/>
            <pc:sldMk cId="1779027035" sldId="260"/>
            <ac:spMk id="3" creationId="{96E83163-A7F9-946A-25D6-5432767E0FD7}"/>
          </ac:spMkLst>
        </pc:spChg>
      </pc:sldChg>
      <pc:sldChg chg="modSp">
        <pc:chgData name="Gunita Elksne" userId="S::ge18002@edu.lu.lv::b99ef440-e145-4e76-b315-0c8517c1cf25" providerId="AD" clId="Web-{A7A12337-D83C-4177-8226-F5497448C15F}" dt="2023-02-09T10:55:56.212" v="25" actId="20577"/>
        <pc:sldMkLst>
          <pc:docMk/>
          <pc:sldMk cId="540613898" sldId="261"/>
        </pc:sldMkLst>
        <pc:spChg chg="mod">
          <ac:chgData name="Gunita Elksne" userId="S::ge18002@edu.lu.lv::b99ef440-e145-4e76-b315-0c8517c1cf25" providerId="AD" clId="Web-{A7A12337-D83C-4177-8226-F5497448C15F}" dt="2023-02-09T10:55:56.212" v="25" actId="20577"/>
          <ac:spMkLst>
            <pc:docMk/>
            <pc:sldMk cId="540613898" sldId="261"/>
            <ac:spMk id="2" creationId="{4D5D58DF-8337-F39D-20F5-70B54D98735A}"/>
          </ac:spMkLst>
        </pc:spChg>
      </pc:sldChg>
      <pc:sldChg chg="modSp new">
        <pc:chgData name="Gunita Elksne" userId="S::ge18002@edu.lu.lv::b99ef440-e145-4e76-b315-0c8517c1cf25" providerId="AD" clId="Web-{A7A12337-D83C-4177-8226-F5497448C15F}" dt="2023-02-09T10:56:10.353" v="32" actId="20577"/>
        <pc:sldMkLst>
          <pc:docMk/>
          <pc:sldMk cId="1272303411" sldId="262"/>
        </pc:sldMkLst>
        <pc:spChg chg="mod">
          <ac:chgData name="Gunita Elksne" userId="S::ge18002@edu.lu.lv::b99ef440-e145-4e76-b315-0c8517c1cf25" providerId="AD" clId="Web-{A7A12337-D83C-4177-8226-F5497448C15F}" dt="2023-02-09T10:56:10.353" v="32" actId="20577"/>
          <ac:spMkLst>
            <pc:docMk/>
            <pc:sldMk cId="1272303411" sldId="262"/>
            <ac:spMk id="2" creationId="{64C9D731-E56D-F57A-BEE1-0A31D0155547}"/>
          </ac:spMkLst>
        </pc:spChg>
      </pc:sldChg>
    </pc:docChg>
  </pc:docChgLst>
  <pc:docChgLst>
    <pc:chgData name="Gunita Elksne" userId="S::ge18002@edu.lu.lv::b99ef440-e145-4e76-b315-0c8517c1cf25" providerId="AD" clId="Web-{F5BE96E3-B8FA-44D0-A396-8450C4B1428D}"/>
    <pc:docChg chg="addSld delSld modSld">
      <pc:chgData name="Gunita Elksne" userId="S::ge18002@edu.lu.lv::b99ef440-e145-4e76-b315-0c8517c1cf25" providerId="AD" clId="Web-{F5BE96E3-B8FA-44D0-A396-8450C4B1428D}" dt="2023-03-17T11:52:28.306" v="163" actId="14100"/>
      <pc:docMkLst>
        <pc:docMk/>
      </pc:docMkLst>
      <pc:sldChg chg="del">
        <pc:chgData name="Gunita Elksne" userId="S::ge18002@edu.lu.lv::b99ef440-e145-4e76-b315-0c8517c1cf25" providerId="AD" clId="Web-{F5BE96E3-B8FA-44D0-A396-8450C4B1428D}" dt="2023-03-17T11:32:49.015" v="23"/>
        <pc:sldMkLst>
          <pc:docMk/>
          <pc:sldMk cId="1779027035" sldId="260"/>
        </pc:sldMkLst>
      </pc:sldChg>
      <pc:sldChg chg="addSp modSp mod setBg">
        <pc:chgData name="Gunita Elksne" userId="S::ge18002@edu.lu.lv::b99ef440-e145-4e76-b315-0c8517c1cf25" providerId="AD" clId="Web-{F5BE96E3-B8FA-44D0-A396-8450C4B1428D}" dt="2023-03-17T11:42:06.402" v="110" actId="20577"/>
        <pc:sldMkLst>
          <pc:docMk/>
          <pc:sldMk cId="540613898" sldId="261"/>
        </pc:sldMkLst>
        <pc:spChg chg="mod">
          <ac:chgData name="Gunita Elksne" userId="S::ge18002@edu.lu.lv::b99ef440-e145-4e76-b315-0c8517c1cf25" providerId="AD" clId="Web-{F5BE96E3-B8FA-44D0-A396-8450C4B1428D}" dt="2023-03-17T11:41:02.854" v="101"/>
          <ac:spMkLst>
            <pc:docMk/>
            <pc:sldMk cId="540613898" sldId="261"/>
            <ac:spMk id="2" creationId="{4D5D58DF-8337-F39D-20F5-70B54D98735A}"/>
          </ac:spMkLst>
        </pc:spChg>
        <pc:spChg chg="mod">
          <ac:chgData name="Gunita Elksne" userId="S::ge18002@edu.lu.lv::b99ef440-e145-4e76-b315-0c8517c1cf25" providerId="AD" clId="Web-{F5BE96E3-B8FA-44D0-A396-8450C4B1428D}" dt="2023-03-17T11:42:06.402" v="110" actId="20577"/>
          <ac:spMkLst>
            <pc:docMk/>
            <pc:sldMk cId="540613898" sldId="261"/>
            <ac:spMk id="3" creationId="{1AEF1365-8AFD-9E4C-AF23-5290C86AD9A7}"/>
          </ac:spMkLst>
        </pc:spChg>
        <pc:spChg chg="add">
          <ac:chgData name="Gunita Elksne" userId="S::ge18002@edu.lu.lv::b99ef440-e145-4e76-b315-0c8517c1cf25" providerId="AD" clId="Web-{F5BE96E3-B8FA-44D0-A396-8450C4B1428D}" dt="2023-03-17T11:41:02.854" v="101"/>
          <ac:spMkLst>
            <pc:docMk/>
            <pc:sldMk cId="540613898" sldId="261"/>
            <ac:spMk id="9" creationId="{45D37F4E-DDB4-456B-97E0-9937730A039F}"/>
          </ac:spMkLst>
        </pc:spChg>
        <pc:spChg chg="add">
          <ac:chgData name="Gunita Elksne" userId="S::ge18002@edu.lu.lv::b99ef440-e145-4e76-b315-0c8517c1cf25" providerId="AD" clId="Web-{F5BE96E3-B8FA-44D0-A396-8450C4B1428D}" dt="2023-03-17T11:41:02.854" v="101"/>
          <ac:spMkLst>
            <pc:docMk/>
            <pc:sldMk cId="540613898" sldId="261"/>
            <ac:spMk id="11" creationId="{B2DD41CD-8F47-4F56-AD12-4E2FF7696987}"/>
          </ac:spMkLst>
        </pc:spChg>
        <pc:picChg chg="add mod">
          <ac:chgData name="Gunita Elksne" userId="S::ge18002@edu.lu.lv::b99ef440-e145-4e76-b315-0c8517c1cf25" providerId="AD" clId="Web-{F5BE96E3-B8FA-44D0-A396-8450C4B1428D}" dt="2023-03-17T11:41:02.854" v="101"/>
          <ac:picMkLst>
            <pc:docMk/>
            <pc:sldMk cId="540613898" sldId="261"/>
            <ac:picMk id="4" creationId="{88936F95-A207-2BD8-01F9-218427555F74}"/>
          </ac:picMkLst>
        </pc:picChg>
      </pc:sldChg>
      <pc:sldChg chg="addSp delSp modSp mod setBg">
        <pc:chgData name="Gunita Elksne" userId="S::ge18002@edu.lu.lv::b99ef440-e145-4e76-b315-0c8517c1cf25" providerId="AD" clId="Web-{F5BE96E3-B8FA-44D0-A396-8450C4B1428D}" dt="2023-03-17T11:52:23.931" v="162" actId="20577"/>
        <pc:sldMkLst>
          <pc:docMk/>
          <pc:sldMk cId="1272303411" sldId="262"/>
        </pc:sldMkLst>
        <pc:spChg chg="mod">
          <ac:chgData name="Gunita Elksne" userId="S::ge18002@edu.lu.lv::b99ef440-e145-4e76-b315-0c8517c1cf25" providerId="AD" clId="Web-{F5BE96E3-B8FA-44D0-A396-8450C4B1428D}" dt="2023-03-17T11:51:12.914" v="159" actId="20577"/>
          <ac:spMkLst>
            <pc:docMk/>
            <pc:sldMk cId="1272303411" sldId="262"/>
            <ac:spMk id="2" creationId="{64C9D731-E56D-F57A-BEE1-0A31D0155547}"/>
          </ac:spMkLst>
        </pc:spChg>
        <pc:spChg chg="mod ord">
          <ac:chgData name="Gunita Elksne" userId="S::ge18002@edu.lu.lv::b99ef440-e145-4e76-b315-0c8517c1cf25" providerId="AD" clId="Web-{F5BE96E3-B8FA-44D0-A396-8450C4B1428D}" dt="2023-03-17T11:52:23.931" v="162" actId="20577"/>
          <ac:spMkLst>
            <pc:docMk/>
            <pc:sldMk cId="1272303411" sldId="262"/>
            <ac:spMk id="3" creationId="{BE9E807E-EC92-8425-3113-CC6AF74B25F7}"/>
          </ac:spMkLst>
        </pc:spChg>
        <pc:spChg chg="add mod">
          <ac:chgData name="Gunita Elksne" userId="S::ge18002@edu.lu.lv::b99ef440-e145-4e76-b315-0c8517c1cf25" providerId="AD" clId="Web-{F5BE96E3-B8FA-44D0-A396-8450C4B1428D}" dt="2023-03-17T11:49:20.021" v="153" actId="1076"/>
          <ac:spMkLst>
            <pc:docMk/>
            <pc:sldMk cId="1272303411" sldId="262"/>
            <ac:spMk id="5" creationId="{D4728A7D-C282-A27A-BD3A-1DE3EF736E7D}"/>
          </ac:spMkLst>
        </pc:spChg>
        <pc:spChg chg="add del">
          <ac:chgData name="Gunita Elksne" userId="S::ge18002@edu.lu.lv::b99ef440-e145-4e76-b315-0c8517c1cf25" providerId="AD" clId="Web-{F5BE96E3-B8FA-44D0-A396-8450C4B1428D}" dt="2023-03-17T11:45:43.751" v="122"/>
          <ac:spMkLst>
            <pc:docMk/>
            <pc:sldMk cId="1272303411" sldId="262"/>
            <ac:spMk id="9" creationId="{F13C74B1-5B17-4795-BED0-7140497B445A}"/>
          </ac:spMkLst>
        </pc:spChg>
        <pc:spChg chg="add del">
          <ac:chgData name="Gunita Elksne" userId="S::ge18002@edu.lu.lv::b99ef440-e145-4e76-b315-0c8517c1cf25" providerId="AD" clId="Web-{F5BE96E3-B8FA-44D0-A396-8450C4B1428D}" dt="2023-03-17T11:45:43.751" v="122"/>
          <ac:spMkLst>
            <pc:docMk/>
            <pc:sldMk cId="1272303411" sldId="262"/>
            <ac:spMk id="11" creationId="{D4974D33-8DC5-464E-8C6D-BE58F0669C17}"/>
          </ac:spMkLst>
        </pc:spChg>
        <pc:spChg chg="add">
          <ac:chgData name="Gunita Elksne" userId="S::ge18002@edu.lu.lv::b99ef440-e145-4e76-b315-0c8517c1cf25" providerId="AD" clId="Web-{F5BE96E3-B8FA-44D0-A396-8450C4B1428D}" dt="2023-03-17T11:45:43.782" v="123"/>
          <ac:spMkLst>
            <pc:docMk/>
            <pc:sldMk cId="1272303411" sldId="262"/>
            <ac:spMk id="13" creationId="{6CB927A4-E432-4310-9CD5-E89FF5063179}"/>
          </ac:spMkLst>
        </pc:spChg>
        <pc:spChg chg="add">
          <ac:chgData name="Gunita Elksne" userId="S::ge18002@edu.lu.lv::b99ef440-e145-4e76-b315-0c8517c1cf25" providerId="AD" clId="Web-{F5BE96E3-B8FA-44D0-A396-8450C4B1428D}" dt="2023-03-17T11:45:43.782" v="123"/>
          <ac:spMkLst>
            <pc:docMk/>
            <pc:sldMk cId="1272303411" sldId="262"/>
            <ac:spMk id="14" creationId="{327D73B4-9F5C-4A64-A179-51B9500CB8B5}"/>
          </ac:spMkLst>
        </pc:spChg>
        <pc:spChg chg="add">
          <ac:chgData name="Gunita Elksne" userId="S::ge18002@edu.lu.lv::b99ef440-e145-4e76-b315-0c8517c1cf25" providerId="AD" clId="Web-{F5BE96E3-B8FA-44D0-A396-8450C4B1428D}" dt="2023-03-17T11:45:43.782" v="123"/>
          <ac:spMkLst>
            <pc:docMk/>
            <pc:sldMk cId="1272303411" sldId="262"/>
            <ac:spMk id="15" creationId="{1453BF6C-B012-48B7-B4E8-6D7AC7C27D02}"/>
          </ac:spMkLst>
        </pc:spChg>
        <pc:spChg chg="add">
          <ac:chgData name="Gunita Elksne" userId="S::ge18002@edu.lu.lv::b99ef440-e145-4e76-b315-0c8517c1cf25" providerId="AD" clId="Web-{F5BE96E3-B8FA-44D0-A396-8450C4B1428D}" dt="2023-03-17T11:45:43.782" v="123"/>
          <ac:spMkLst>
            <pc:docMk/>
            <pc:sldMk cId="1272303411" sldId="262"/>
            <ac:spMk id="16" creationId="{C1F06963-6374-4B48-844F-071A9BAAAE02}"/>
          </ac:spMkLst>
        </pc:spChg>
        <pc:spChg chg="add">
          <ac:chgData name="Gunita Elksne" userId="S::ge18002@edu.lu.lv::b99ef440-e145-4e76-b315-0c8517c1cf25" providerId="AD" clId="Web-{F5BE96E3-B8FA-44D0-A396-8450C4B1428D}" dt="2023-03-17T11:45:43.782" v="123"/>
          <ac:spMkLst>
            <pc:docMk/>
            <pc:sldMk cId="1272303411" sldId="262"/>
            <ac:spMk id="17" creationId="{E3020543-B24B-4EC4-8FFC-8DD88EEA91A8}"/>
          </ac:spMkLst>
        </pc:spChg>
        <pc:picChg chg="add mod">
          <ac:chgData name="Gunita Elksne" userId="S::ge18002@edu.lu.lv::b99ef440-e145-4e76-b315-0c8517c1cf25" providerId="AD" clId="Web-{F5BE96E3-B8FA-44D0-A396-8450C4B1428D}" dt="2023-03-17T11:45:47.501" v="124" actId="1076"/>
          <ac:picMkLst>
            <pc:docMk/>
            <pc:sldMk cId="1272303411" sldId="262"/>
            <ac:picMk id="4" creationId="{370C5A57-1236-E931-BAF7-1C3D4048D92C}"/>
          </ac:picMkLst>
        </pc:picChg>
        <pc:cxnChg chg="add">
          <ac:chgData name="Gunita Elksne" userId="S::ge18002@edu.lu.lv::b99ef440-e145-4e76-b315-0c8517c1cf25" providerId="AD" clId="Web-{F5BE96E3-B8FA-44D0-A396-8450C4B1428D}" dt="2023-03-17T11:45:43.782" v="123"/>
          <ac:cxnSpMkLst>
            <pc:docMk/>
            <pc:sldMk cId="1272303411" sldId="262"/>
            <ac:cxnSpMk id="19" creationId="{C49DA8F6-BCC1-4447-B54C-57856834B94B}"/>
          </ac:cxnSpMkLst>
        </pc:cxnChg>
      </pc:sldChg>
      <pc:sldChg chg="addSp modSp">
        <pc:chgData name="Gunita Elksne" userId="S::ge18002@edu.lu.lv::b99ef440-e145-4e76-b315-0c8517c1cf25" providerId="AD" clId="Web-{F5BE96E3-B8FA-44D0-A396-8450C4B1428D}" dt="2023-03-17T11:30:33.716" v="11" actId="20577"/>
        <pc:sldMkLst>
          <pc:docMk/>
          <pc:sldMk cId="2687675286" sldId="263"/>
        </pc:sldMkLst>
        <pc:spChg chg="mod">
          <ac:chgData name="Gunita Elksne" userId="S::ge18002@edu.lu.lv::b99ef440-e145-4e76-b315-0c8517c1cf25" providerId="AD" clId="Web-{F5BE96E3-B8FA-44D0-A396-8450C4B1428D}" dt="2023-03-17T11:30:33.716" v="11" actId="20577"/>
          <ac:spMkLst>
            <pc:docMk/>
            <pc:sldMk cId="2687675286" sldId="263"/>
            <ac:spMk id="2" creationId="{2E2522DA-890C-D0FF-E308-6F968CEF4A5F}"/>
          </ac:spMkLst>
        </pc:spChg>
        <pc:spChg chg="add mod">
          <ac:chgData name="Gunita Elksne" userId="S::ge18002@edu.lu.lv::b99ef440-e145-4e76-b315-0c8517c1cf25" providerId="AD" clId="Web-{F5BE96E3-B8FA-44D0-A396-8450C4B1428D}" dt="2023-03-17T11:30:06.325" v="8" actId="20577"/>
          <ac:spMkLst>
            <pc:docMk/>
            <pc:sldMk cId="2687675286" sldId="263"/>
            <ac:spMk id="3" creationId="{89750225-C40E-95D8-6738-E6DCA515E7C2}"/>
          </ac:spMkLst>
        </pc:spChg>
      </pc:sldChg>
      <pc:sldChg chg="modSp">
        <pc:chgData name="Gunita Elksne" userId="S::ge18002@edu.lu.lv::b99ef440-e145-4e76-b315-0c8517c1cf25" providerId="AD" clId="Web-{F5BE96E3-B8FA-44D0-A396-8450C4B1428D}" dt="2023-03-17T11:52:28.306" v="163" actId="14100"/>
        <pc:sldMkLst>
          <pc:docMk/>
          <pc:sldMk cId="1192987801" sldId="264"/>
        </pc:sldMkLst>
        <pc:spChg chg="mod">
          <ac:chgData name="Gunita Elksne" userId="S::ge18002@edu.lu.lv::b99ef440-e145-4e76-b315-0c8517c1cf25" providerId="AD" clId="Web-{F5BE96E3-B8FA-44D0-A396-8450C4B1428D}" dt="2023-03-17T11:52:28.306" v="163" actId="14100"/>
          <ac:spMkLst>
            <pc:docMk/>
            <pc:sldMk cId="1192987801" sldId="264"/>
            <ac:spMk id="5" creationId="{DD8F34C4-C7B6-9ECF-DA27-5A47EBD282CE}"/>
          </ac:spMkLst>
        </pc:spChg>
      </pc:sldChg>
      <pc:sldChg chg="addSp delSp modSp new">
        <pc:chgData name="Gunita Elksne" userId="S::ge18002@edu.lu.lv::b99ef440-e145-4e76-b315-0c8517c1cf25" providerId="AD" clId="Web-{F5BE96E3-B8FA-44D0-A396-8450C4B1428D}" dt="2023-03-17T11:32:14.202" v="22" actId="20577"/>
        <pc:sldMkLst>
          <pc:docMk/>
          <pc:sldMk cId="3768378193" sldId="266"/>
        </pc:sldMkLst>
        <pc:spChg chg="mod">
          <ac:chgData name="Gunita Elksne" userId="S::ge18002@edu.lu.lv::b99ef440-e145-4e76-b315-0c8517c1cf25" providerId="AD" clId="Web-{F5BE96E3-B8FA-44D0-A396-8450C4B1428D}" dt="2023-03-17T11:31:59.483" v="19" actId="20577"/>
          <ac:spMkLst>
            <pc:docMk/>
            <pc:sldMk cId="3768378193" sldId="266"/>
            <ac:spMk id="2" creationId="{514CA737-6CFB-56B4-A43C-483978EAA0F3}"/>
          </ac:spMkLst>
        </pc:spChg>
        <pc:spChg chg="del mod">
          <ac:chgData name="Gunita Elksne" userId="S::ge18002@edu.lu.lv::b99ef440-e145-4e76-b315-0c8517c1cf25" providerId="AD" clId="Web-{F5BE96E3-B8FA-44D0-A396-8450C4B1428D}" dt="2023-03-17T11:31:07.170" v="16"/>
          <ac:spMkLst>
            <pc:docMk/>
            <pc:sldMk cId="3768378193" sldId="266"/>
            <ac:spMk id="3" creationId="{6C88D49D-388C-693D-61CE-66E85697ACBB}"/>
          </ac:spMkLst>
        </pc:spChg>
        <pc:spChg chg="add mod">
          <ac:chgData name="Gunita Elksne" userId="S::ge18002@edu.lu.lv::b99ef440-e145-4e76-b315-0c8517c1cf25" providerId="AD" clId="Web-{F5BE96E3-B8FA-44D0-A396-8450C4B1428D}" dt="2023-03-17T11:32:14.202" v="22" actId="20577"/>
          <ac:spMkLst>
            <pc:docMk/>
            <pc:sldMk cId="3768378193" sldId="266"/>
            <ac:spMk id="5" creationId="{5C41A348-EEB7-1AE7-3A1A-42492FEFEFE6}"/>
          </ac:spMkLst>
        </pc:spChg>
      </pc:sldChg>
    </pc:docChg>
  </pc:docChgLst>
  <pc:docChgLst>
    <pc:chgData name="Gunita Elksne" userId="S::ge18002@edu.lu.lv::b99ef440-e145-4e76-b315-0c8517c1cf25" providerId="AD" clId="Web-{22956C80-F99D-41DB-8D62-DF57462CB22C}"/>
    <pc:docChg chg="addSld modSld">
      <pc:chgData name="Gunita Elksne" userId="S::ge18002@edu.lu.lv::b99ef440-e145-4e76-b315-0c8517c1cf25" providerId="AD" clId="Web-{22956C80-F99D-41DB-8D62-DF57462CB22C}" dt="2023-02-09T10:40:57.689" v="13"/>
      <pc:docMkLst>
        <pc:docMk/>
      </pc:docMkLst>
      <pc:sldChg chg="modSp">
        <pc:chgData name="Gunita Elksne" userId="S::ge18002@edu.lu.lv::b99ef440-e145-4e76-b315-0c8517c1cf25" providerId="AD" clId="Web-{22956C80-F99D-41DB-8D62-DF57462CB22C}" dt="2023-02-09T10:40:27.407" v="12" actId="20577"/>
        <pc:sldMkLst>
          <pc:docMk/>
          <pc:sldMk cId="1230155545" sldId="257"/>
        </pc:sldMkLst>
        <pc:spChg chg="mod">
          <ac:chgData name="Gunita Elksne" userId="S::ge18002@edu.lu.lv::b99ef440-e145-4e76-b315-0c8517c1cf25" providerId="AD" clId="Web-{22956C80-F99D-41DB-8D62-DF57462CB22C}" dt="2023-02-09T10:40:27.407" v="12" actId="20577"/>
          <ac:spMkLst>
            <pc:docMk/>
            <pc:sldMk cId="1230155545" sldId="257"/>
            <ac:spMk id="2" creationId="{113EC399-75D5-46C3-9B45-FE17252B0780}"/>
          </ac:spMkLst>
        </pc:spChg>
      </pc:sldChg>
      <pc:sldChg chg="addSp delSp modSp new">
        <pc:chgData name="Gunita Elksne" userId="S::ge18002@edu.lu.lv::b99ef440-e145-4e76-b315-0c8517c1cf25" providerId="AD" clId="Web-{22956C80-F99D-41DB-8D62-DF57462CB22C}" dt="2023-02-09T10:40:08.422" v="7"/>
        <pc:sldMkLst>
          <pc:docMk/>
          <pc:sldMk cId="4053683195" sldId="259"/>
        </pc:sldMkLst>
        <pc:spChg chg="mod">
          <ac:chgData name="Gunita Elksne" userId="S::ge18002@edu.lu.lv::b99ef440-e145-4e76-b315-0c8517c1cf25" providerId="AD" clId="Web-{22956C80-F99D-41DB-8D62-DF57462CB22C}" dt="2023-02-09T10:39:52.952" v="4" actId="20577"/>
          <ac:spMkLst>
            <pc:docMk/>
            <pc:sldMk cId="4053683195" sldId="259"/>
            <ac:spMk id="2" creationId="{CC102C18-7E16-915A-510B-EDB9A3A84285}"/>
          </ac:spMkLst>
        </pc:spChg>
        <pc:spChg chg="del">
          <ac:chgData name="Gunita Elksne" userId="S::ge18002@edu.lu.lv::b99ef440-e145-4e76-b315-0c8517c1cf25" providerId="AD" clId="Web-{22956C80-F99D-41DB-8D62-DF57462CB22C}" dt="2023-02-09T10:40:01.874" v="5"/>
          <ac:spMkLst>
            <pc:docMk/>
            <pc:sldMk cId="4053683195" sldId="259"/>
            <ac:spMk id="3" creationId="{75245599-A38F-40D5-B469-EB19BC762553}"/>
          </ac:spMkLst>
        </pc:spChg>
        <pc:graphicFrameChg chg="add mod ord modGraphic">
          <ac:chgData name="Gunita Elksne" userId="S::ge18002@edu.lu.lv::b99ef440-e145-4e76-b315-0c8517c1cf25" providerId="AD" clId="Web-{22956C80-F99D-41DB-8D62-DF57462CB22C}" dt="2023-02-09T10:40:08.422" v="7"/>
          <ac:graphicFrameMkLst>
            <pc:docMk/>
            <pc:sldMk cId="4053683195" sldId="259"/>
            <ac:graphicFrameMk id="4" creationId="{82C52939-5DA9-F2D6-C2BB-C91C41EE4DF5}"/>
          </ac:graphicFrameMkLst>
        </pc:graphicFrameChg>
      </pc:sldChg>
      <pc:sldChg chg="new">
        <pc:chgData name="Gunita Elksne" userId="S::ge18002@edu.lu.lv::b99ef440-e145-4e76-b315-0c8517c1cf25" providerId="AD" clId="Web-{22956C80-F99D-41DB-8D62-DF57462CB22C}" dt="2023-02-09T10:40:14.828" v="8"/>
        <pc:sldMkLst>
          <pc:docMk/>
          <pc:sldMk cId="1779027035" sldId="260"/>
        </pc:sldMkLst>
      </pc:sldChg>
      <pc:sldChg chg="new">
        <pc:chgData name="Gunita Elksne" userId="S::ge18002@edu.lu.lv::b99ef440-e145-4e76-b315-0c8517c1cf25" providerId="AD" clId="Web-{22956C80-F99D-41DB-8D62-DF57462CB22C}" dt="2023-02-09T10:40:57.689" v="13"/>
        <pc:sldMkLst>
          <pc:docMk/>
          <pc:sldMk cId="540613898" sldId="261"/>
        </pc:sldMkLst>
      </pc:sldChg>
    </pc:docChg>
  </pc:docChgLst>
  <pc:docChgLst>
    <pc:chgData name="Manuels Hoakins Fernandess-Gonsaless" userId="90e28fec-564e-43b0-9c13-1b12e1cad7dc" providerId="ADAL" clId="{6C645F12-20AF-466E-AE26-BAFD71622371}"/>
    <pc:docChg chg="undo redo custSel addSld modSld">
      <pc:chgData name="Manuels Hoakins Fernandess-Gonsaless" userId="90e28fec-564e-43b0-9c13-1b12e1cad7dc" providerId="ADAL" clId="{6C645F12-20AF-466E-AE26-BAFD71622371}" dt="2023-10-11T13:50:03" v="118" actId="403"/>
      <pc:docMkLst>
        <pc:docMk/>
      </pc:docMkLst>
      <pc:sldChg chg="addSp modSp mod setBg">
        <pc:chgData name="Manuels Hoakins Fernandess-Gonsaless" userId="90e28fec-564e-43b0-9c13-1b12e1cad7dc" providerId="ADAL" clId="{6C645F12-20AF-466E-AE26-BAFD71622371}" dt="2023-10-11T13:26:38.684" v="2" actId="403"/>
        <pc:sldMkLst>
          <pc:docMk/>
          <pc:sldMk cId="1230155545" sldId="257"/>
        </pc:sldMkLst>
        <pc:spChg chg="mod">
          <ac:chgData name="Manuels Hoakins Fernandess-Gonsaless" userId="90e28fec-564e-43b0-9c13-1b12e1cad7dc" providerId="ADAL" clId="{6C645F12-20AF-466E-AE26-BAFD71622371}" dt="2023-10-11T13:26:30.850" v="0" actId="26606"/>
          <ac:spMkLst>
            <pc:docMk/>
            <pc:sldMk cId="1230155545" sldId="257"/>
            <ac:spMk id="2" creationId="{113EC399-75D5-46C3-9B45-FE17252B0780}"/>
          </ac:spMkLst>
        </pc:spChg>
        <pc:spChg chg="mod">
          <ac:chgData name="Manuels Hoakins Fernandess-Gonsaless" userId="90e28fec-564e-43b0-9c13-1b12e1cad7dc" providerId="ADAL" clId="{6C645F12-20AF-466E-AE26-BAFD71622371}" dt="2023-10-11T13:26:38.684" v="2" actId="403"/>
          <ac:spMkLst>
            <pc:docMk/>
            <pc:sldMk cId="1230155545" sldId="257"/>
            <ac:spMk id="3" creationId="{51685EEA-F738-CA20-9BB8-643A0E2FB26D}"/>
          </ac:spMkLst>
        </pc:spChg>
        <pc:spChg chg="add">
          <ac:chgData name="Manuels Hoakins Fernandess-Gonsaless" userId="90e28fec-564e-43b0-9c13-1b12e1cad7dc" providerId="ADAL" clId="{6C645F12-20AF-466E-AE26-BAFD71622371}" dt="2023-10-11T13:26:30.850" v="0" actId="26606"/>
          <ac:spMkLst>
            <pc:docMk/>
            <pc:sldMk cId="1230155545" sldId="257"/>
            <ac:spMk id="9" creationId="{79BB35BC-D5C2-4C8B-A22A-A71E6191913B}"/>
          </ac:spMkLst>
        </pc:spChg>
        <pc:picChg chg="mod">
          <ac:chgData name="Manuels Hoakins Fernandess-Gonsaless" userId="90e28fec-564e-43b0-9c13-1b12e1cad7dc" providerId="ADAL" clId="{6C645F12-20AF-466E-AE26-BAFD71622371}" dt="2023-10-11T13:26:30.850" v="0" actId="26606"/>
          <ac:picMkLst>
            <pc:docMk/>
            <pc:sldMk cId="1230155545" sldId="257"/>
            <ac:picMk id="4" creationId="{53182EA0-050A-38CF-028B-B638964100C5}"/>
          </ac:picMkLst>
        </pc:picChg>
      </pc:sldChg>
      <pc:sldChg chg="addSp delSp modSp mod">
        <pc:chgData name="Manuels Hoakins Fernandess-Gonsaless" userId="90e28fec-564e-43b0-9c13-1b12e1cad7dc" providerId="ADAL" clId="{6C645F12-20AF-466E-AE26-BAFD71622371}" dt="2023-10-11T13:31:17.288" v="35" actId="403"/>
        <pc:sldMkLst>
          <pc:docMk/>
          <pc:sldMk cId="4053683195" sldId="259"/>
        </pc:sldMkLst>
        <pc:spChg chg="del mod">
          <ac:chgData name="Manuels Hoakins Fernandess-Gonsaless" userId="90e28fec-564e-43b0-9c13-1b12e1cad7dc" providerId="ADAL" clId="{6C645F12-20AF-466E-AE26-BAFD71622371}" dt="2023-10-11T13:30:06.434" v="22" actId="478"/>
          <ac:spMkLst>
            <pc:docMk/>
            <pc:sldMk cId="4053683195" sldId="259"/>
            <ac:spMk id="3" creationId="{042AF836-A945-4057-33EB-9BE45C6F6FDF}"/>
          </ac:spMkLst>
        </pc:spChg>
        <pc:spChg chg="add mod">
          <ac:chgData name="Manuels Hoakins Fernandess-Gonsaless" userId="90e28fec-564e-43b0-9c13-1b12e1cad7dc" providerId="ADAL" clId="{6C645F12-20AF-466E-AE26-BAFD71622371}" dt="2023-10-11T13:31:17.288" v="35" actId="403"/>
          <ac:spMkLst>
            <pc:docMk/>
            <pc:sldMk cId="4053683195" sldId="259"/>
            <ac:spMk id="6" creationId="{CB37FC14-08B2-F48E-1C4B-0E1A397DC0B2}"/>
          </ac:spMkLst>
        </pc:spChg>
        <pc:graphicFrameChg chg="mod modGraphic">
          <ac:chgData name="Manuels Hoakins Fernandess-Gonsaless" userId="90e28fec-564e-43b0-9c13-1b12e1cad7dc" providerId="ADAL" clId="{6C645F12-20AF-466E-AE26-BAFD71622371}" dt="2023-10-11T13:28:33.918" v="6" actId="207"/>
          <ac:graphicFrameMkLst>
            <pc:docMk/>
            <pc:sldMk cId="4053683195" sldId="259"/>
            <ac:graphicFrameMk id="4" creationId="{82C52939-5DA9-F2D6-C2BB-C91C41EE4DF5}"/>
          </ac:graphicFrameMkLst>
        </pc:graphicFrameChg>
      </pc:sldChg>
      <pc:sldChg chg="modSp mod">
        <pc:chgData name="Manuels Hoakins Fernandess-Gonsaless" userId="90e28fec-564e-43b0-9c13-1b12e1cad7dc" providerId="ADAL" clId="{6C645F12-20AF-466E-AE26-BAFD71622371}" dt="2023-10-11T13:37:28.768" v="37" actId="20577"/>
        <pc:sldMkLst>
          <pc:docMk/>
          <pc:sldMk cId="2687675286" sldId="263"/>
        </pc:sldMkLst>
        <pc:spChg chg="mod">
          <ac:chgData name="Manuels Hoakins Fernandess-Gonsaless" userId="90e28fec-564e-43b0-9c13-1b12e1cad7dc" providerId="ADAL" clId="{6C645F12-20AF-466E-AE26-BAFD71622371}" dt="2023-10-11T13:37:28.768" v="37" actId="20577"/>
          <ac:spMkLst>
            <pc:docMk/>
            <pc:sldMk cId="2687675286" sldId="263"/>
            <ac:spMk id="3" creationId="{89750225-C40E-95D8-6738-E6DCA515E7C2}"/>
          </ac:spMkLst>
        </pc:spChg>
      </pc:sldChg>
      <pc:sldChg chg="addSp modSp new mod setBg">
        <pc:chgData name="Manuels Hoakins Fernandess-Gonsaless" userId="90e28fec-564e-43b0-9c13-1b12e1cad7dc" providerId="ADAL" clId="{6C645F12-20AF-466E-AE26-BAFD71622371}" dt="2023-10-11T13:47:35.897" v="81" actId="1076"/>
        <pc:sldMkLst>
          <pc:docMk/>
          <pc:sldMk cId="862605607" sldId="267"/>
        </pc:sldMkLst>
        <pc:spChg chg="mod">
          <ac:chgData name="Manuels Hoakins Fernandess-Gonsaless" userId="90e28fec-564e-43b0-9c13-1b12e1cad7dc" providerId="ADAL" clId="{6C645F12-20AF-466E-AE26-BAFD71622371}" dt="2023-10-11T13:46:46.763" v="65" actId="26606"/>
          <ac:spMkLst>
            <pc:docMk/>
            <pc:sldMk cId="862605607" sldId="267"/>
            <ac:spMk id="2" creationId="{49C15711-8A62-8FEA-18D6-24679A360C6A}"/>
          </ac:spMkLst>
        </pc:spChg>
        <pc:spChg chg="mod">
          <ac:chgData name="Manuels Hoakins Fernandess-Gonsaless" userId="90e28fec-564e-43b0-9c13-1b12e1cad7dc" providerId="ADAL" clId="{6C645F12-20AF-466E-AE26-BAFD71622371}" dt="2023-10-11T13:47:35.897" v="81" actId="1076"/>
          <ac:spMkLst>
            <pc:docMk/>
            <pc:sldMk cId="862605607" sldId="267"/>
            <ac:spMk id="3" creationId="{3FF0A6EA-3698-1A67-5071-A7A9350F4390}"/>
          </ac:spMkLst>
        </pc:spChg>
        <pc:spChg chg="add">
          <ac:chgData name="Manuels Hoakins Fernandess-Gonsaless" userId="90e28fec-564e-43b0-9c13-1b12e1cad7dc" providerId="ADAL" clId="{6C645F12-20AF-466E-AE26-BAFD71622371}" dt="2023-10-11T13:46:46.763" v="65" actId="26606"/>
          <ac:spMkLst>
            <pc:docMk/>
            <pc:sldMk cId="862605607" sldId="267"/>
            <ac:spMk id="9" creationId="{D009D6D5-DAC2-4A8B-A17A-E206B9012D09}"/>
          </ac:spMkLst>
        </pc:spChg>
        <pc:picChg chg="add">
          <ac:chgData name="Manuels Hoakins Fernandess-Gonsaless" userId="90e28fec-564e-43b0-9c13-1b12e1cad7dc" providerId="ADAL" clId="{6C645F12-20AF-466E-AE26-BAFD71622371}" dt="2023-10-11T13:46:46.763" v="65" actId="26606"/>
          <ac:picMkLst>
            <pc:docMk/>
            <pc:sldMk cId="862605607" sldId="267"/>
            <ac:picMk id="5" creationId="{9F4DAF27-D628-ECBF-BFDF-F87A41A0DF8A}"/>
          </ac:picMkLst>
        </pc:picChg>
      </pc:sldChg>
      <pc:sldChg chg="addSp delSp modSp add mod">
        <pc:chgData name="Manuels Hoakins Fernandess-Gonsaless" userId="90e28fec-564e-43b0-9c13-1b12e1cad7dc" providerId="ADAL" clId="{6C645F12-20AF-466E-AE26-BAFD71622371}" dt="2023-10-11T13:49:09.032" v="105" actId="404"/>
        <pc:sldMkLst>
          <pc:docMk/>
          <pc:sldMk cId="514835352" sldId="268"/>
        </pc:sldMkLst>
        <pc:spChg chg="mod">
          <ac:chgData name="Manuels Hoakins Fernandess-Gonsaless" userId="90e28fec-564e-43b0-9c13-1b12e1cad7dc" providerId="ADAL" clId="{6C645F12-20AF-466E-AE26-BAFD71622371}" dt="2023-10-11T13:48:52.493" v="97" actId="26606"/>
          <ac:spMkLst>
            <pc:docMk/>
            <pc:sldMk cId="514835352" sldId="268"/>
            <ac:spMk id="2" creationId="{49C15711-8A62-8FEA-18D6-24679A360C6A}"/>
          </ac:spMkLst>
        </pc:spChg>
        <pc:spChg chg="mod">
          <ac:chgData name="Manuels Hoakins Fernandess-Gonsaless" userId="90e28fec-564e-43b0-9c13-1b12e1cad7dc" providerId="ADAL" clId="{6C645F12-20AF-466E-AE26-BAFD71622371}" dt="2023-10-11T13:49:09.032" v="105" actId="404"/>
          <ac:spMkLst>
            <pc:docMk/>
            <pc:sldMk cId="514835352" sldId="268"/>
            <ac:spMk id="3" creationId="{3FF0A6EA-3698-1A67-5071-A7A9350F4390}"/>
          </ac:spMkLst>
        </pc:spChg>
        <pc:spChg chg="del">
          <ac:chgData name="Manuels Hoakins Fernandess-Gonsaless" userId="90e28fec-564e-43b0-9c13-1b12e1cad7dc" providerId="ADAL" clId="{6C645F12-20AF-466E-AE26-BAFD71622371}" dt="2023-10-11T13:48:52.493" v="97" actId="26606"/>
          <ac:spMkLst>
            <pc:docMk/>
            <pc:sldMk cId="514835352" sldId="268"/>
            <ac:spMk id="9" creationId="{D009D6D5-DAC2-4A8B-A17A-E206B9012D09}"/>
          </ac:spMkLst>
        </pc:spChg>
        <pc:picChg chg="mod">
          <ac:chgData name="Manuels Hoakins Fernandess-Gonsaless" userId="90e28fec-564e-43b0-9c13-1b12e1cad7dc" providerId="ADAL" clId="{6C645F12-20AF-466E-AE26-BAFD71622371}" dt="2023-10-11T13:48:52.493" v="97" actId="26606"/>
          <ac:picMkLst>
            <pc:docMk/>
            <pc:sldMk cId="514835352" sldId="268"/>
            <ac:picMk id="5" creationId="{9F4DAF27-D628-ECBF-BFDF-F87A41A0DF8A}"/>
          </ac:picMkLst>
        </pc:picChg>
        <pc:cxnChg chg="add">
          <ac:chgData name="Manuels Hoakins Fernandess-Gonsaless" userId="90e28fec-564e-43b0-9c13-1b12e1cad7dc" providerId="ADAL" clId="{6C645F12-20AF-466E-AE26-BAFD71622371}" dt="2023-10-11T13:48:52.493" v="97" actId="26606"/>
          <ac:cxnSpMkLst>
            <pc:docMk/>
            <pc:sldMk cId="514835352" sldId="268"/>
            <ac:cxnSpMk id="14" creationId="{FC23E3B9-5ABF-58B3-E2B0-E9A5DAA90037}"/>
          </ac:cxnSpMkLst>
        </pc:cxnChg>
      </pc:sldChg>
      <pc:sldChg chg="addSp delSp modSp add mod">
        <pc:chgData name="Manuels Hoakins Fernandess-Gonsaless" userId="90e28fec-564e-43b0-9c13-1b12e1cad7dc" providerId="ADAL" clId="{6C645F12-20AF-466E-AE26-BAFD71622371}" dt="2023-10-11T13:50:03" v="118" actId="403"/>
        <pc:sldMkLst>
          <pc:docMk/>
          <pc:sldMk cId="2825760262" sldId="269"/>
        </pc:sldMkLst>
        <pc:spChg chg="mod">
          <ac:chgData name="Manuels Hoakins Fernandess-Gonsaless" userId="90e28fec-564e-43b0-9c13-1b12e1cad7dc" providerId="ADAL" clId="{6C645F12-20AF-466E-AE26-BAFD71622371}" dt="2023-10-11T13:49:58.844" v="116" actId="26606"/>
          <ac:spMkLst>
            <pc:docMk/>
            <pc:sldMk cId="2825760262" sldId="269"/>
            <ac:spMk id="2" creationId="{49C15711-8A62-8FEA-18D6-24679A360C6A}"/>
          </ac:spMkLst>
        </pc:spChg>
        <pc:spChg chg="mod ord">
          <ac:chgData name="Manuels Hoakins Fernandess-Gonsaless" userId="90e28fec-564e-43b0-9c13-1b12e1cad7dc" providerId="ADAL" clId="{6C645F12-20AF-466E-AE26-BAFD71622371}" dt="2023-10-11T13:50:03" v="118" actId="403"/>
          <ac:spMkLst>
            <pc:docMk/>
            <pc:sldMk cId="2825760262" sldId="269"/>
            <ac:spMk id="3" creationId="{3FF0A6EA-3698-1A67-5071-A7A9350F4390}"/>
          </ac:spMkLst>
        </pc:spChg>
        <pc:spChg chg="del">
          <ac:chgData name="Manuels Hoakins Fernandess-Gonsaless" userId="90e28fec-564e-43b0-9c13-1b12e1cad7dc" providerId="ADAL" clId="{6C645F12-20AF-466E-AE26-BAFD71622371}" dt="2023-10-11T13:49:58.844" v="116" actId="26606"/>
          <ac:spMkLst>
            <pc:docMk/>
            <pc:sldMk cId="2825760262" sldId="269"/>
            <ac:spMk id="9" creationId="{D009D6D5-DAC2-4A8B-A17A-E206B9012D09}"/>
          </ac:spMkLst>
        </pc:spChg>
        <pc:picChg chg="mod">
          <ac:chgData name="Manuels Hoakins Fernandess-Gonsaless" userId="90e28fec-564e-43b0-9c13-1b12e1cad7dc" providerId="ADAL" clId="{6C645F12-20AF-466E-AE26-BAFD71622371}" dt="2023-10-11T13:49:58.844" v="116" actId="26606"/>
          <ac:picMkLst>
            <pc:docMk/>
            <pc:sldMk cId="2825760262" sldId="269"/>
            <ac:picMk id="5" creationId="{9F4DAF27-D628-ECBF-BFDF-F87A41A0DF8A}"/>
          </ac:picMkLst>
        </pc:picChg>
        <pc:cxnChg chg="add">
          <ac:chgData name="Manuels Hoakins Fernandess-Gonsaless" userId="90e28fec-564e-43b0-9c13-1b12e1cad7dc" providerId="ADAL" clId="{6C645F12-20AF-466E-AE26-BAFD71622371}" dt="2023-10-11T13:49:58.844" v="116" actId="26606"/>
          <ac:cxnSpMkLst>
            <pc:docMk/>
            <pc:sldMk cId="2825760262" sldId="269"/>
            <ac:cxnSpMk id="14" creationId="{1503BFE4-729B-D9D0-C17B-501E6AF1127A}"/>
          </ac:cxnSpMkLst>
        </pc:cxnChg>
      </pc:sldChg>
    </pc:docChg>
  </pc:docChgLst>
  <pc:docChgLst>
    <pc:chgData name="Manuel Joaquin Fernandez Gonzalez" userId="90e28fec-564e-43b0-9c13-1b12e1cad7dc" providerId="ADAL" clId="{A8BDAEA8-CEF6-426A-8CE7-D3C1E1F10973}"/>
    <pc:docChg chg="custSel modSld">
      <pc:chgData name="Manuel Joaquin Fernandez Gonzalez" userId="90e28fec-564e-43b0-9c13-1b12e1cad7dc" providerId="ADAL" clId="{A8BDAEA8-CEF6-426A-8CE7-D3C1E1F10973}" dt="2023-05-30T12:14:53.419" v="25" actId="20577"/>
      <pc:docMkLst>
        <pc:docMk/>
      </pc:docMkLst>
      <pc:sldChg chg="modSp mod">
        <pc:chgData name="Manuel Joaquin Fernandez Gonzalez" userId="90e28fec-564e-43b0-9c13-1b12e1cad7dc" providerId="ADAL" clId="{A8BDAEA8-CEF6-426A-8CE7-D3C1E1F10973}" dt="2023-05-30T12:07:04.003" v="23" actId="6549"/>
        <pc:sldMkLst>
          <pc:docMk/>
          <pc:sldMk cId="4053683195" sldId="259"/>
        </pc:sldMkLst>
        <pc:spChg chg="mod">
          <ac:chgData name="Manuel Joaquin Fernandez Gonzalez" userId="90e28fec-564e-43b0-9c13-1b12e1cad7dc" providerId="ADAL" clId="{A8BDAEA8-CEF6-426A-8CE7-D3C1E1F10973}" dt="2023-05-30T12:07:04.003" v="23" actId="6549"/>
          <ac:spMkLst>
            <pc:docMk/>
            <pc:sldMk cId="4053683195" sldId="259"/>
            <ac:spMk id="2" creationId="{CC102C18-7E16-915A-510B-EDB9A3A84285}"/>
          </ac:spMkLst>
        </pc:spChg>
      </pc:sldChg>
      <pc:sldChg chg="modSp mod">
        <pc:chgData name="Manuel Joaquin Fernandez Gonzalez" userId="90e28fec-564e-43b0-9c13-1b12e1cad7dc" providerId="ADAL" clId="{A8BDAEA8-CEF6-426A-8CE7-D3C1E1F10973}" dt="2023-05-30T12:14:53.419" v="25" actId="20577"/>
        <pc:sldMkLst>
          <pc:docMk/>
          <pc:sldMk cId="540613898" sldId="261"/>
        </pc:sldMkLst>
        <pc:spChg chg="mod">
          <ac:chgData name="Manuel Joaquin Fernandez Gonzalez" userId="90e28fec-564e-43b0-9c13-1b12e1cad7dc" providerId="ADAL" clId="{A8BDAEA8-CEF6-426A-8CE7-D3C1E1F10973}" dt="2023-05-30T12:14:53.419" v="25" actId="20577"/>
          <ac:spMkLst>
            <pc:docMk/>
            <pc:sldMk cId="540613898" sldId="261"/>
            <ac:spMk id="3" creationId="{1AEF1365-8AFD-9E4C-AF23-5290C86AD9A7}"/>
          </ac:spMkLst>
        </pc:spChg>
      </pc:sldChg>
    </pc:docChg>
  </pc:docChgLst>
  <pc:docChgLst>
    <pc:chgData name="Manuels Hoakins Fernandess-Gonsaless" userId="S::mf08052@edu.lu.lv::90e28fec-564e-43b0-9c13-1b12e1cad7dc" providerId="AD" clId="Web-{0BA6112E-BCB8-4ABB-B2F4-7A5722C15DEE}"/>
    <pc:docChg chg="modSld">
      <pc:chgData name="Manuels Hoakins Fernandess-Gonsaless" userId="S::mf08052@edu.lu.lv::90e28fec-564e-43b0-9c13-1b12e1cad7dc" providerId="AD" clId="Web-{0BA6112E-BCB8-4ABB-B2F4-7A5722C15DEE}" dt="2023-10-11T13:25:16.193" v="3"/>
      <pc:docMkLst>
        <pc:docMk/>
      </pc:docMkLst>
      <pc:sldChg chg="modSp">
        <pc:chgData name="Manuels Hoakins Fernandess-Gonsaless" userId="S::mf08052@edu.lu.lv::90e28fec-564e-43b0-9c13-1b12e1cad7dc" providerId="AD" clId="Web-{0BA6112E-BCB8-4ABB-B2F4-7A5722C15DEE}" dt="2023-10-11T13:22:46.985" v="1" actId="20577"/>
        <pc:sldMkLst>
          <pc:docMk/>
          <pc:sldMk cId="1230155545" sldId="257"/>
        </pc:sldMkLst>
        <pc:spChg chg="mod">
          <ac:chgData name="Manuels Hoakins Fernandess-Gonsaless" userId="S::mf08052@edu.lu.lv::90e28fec-564e-43b0-9c13-1b12e1cad7dc" providerId="AD" clId="Web-{0BA6112E-BCB8-4ABB-B2F4-7A5722C15DEE}" dt="2023-10-11T13:22:46.985" v="1" actId="20577"/>
          <ac:spMkLst>
            <pc:docMk/>
            <pc:sldMk cId="1230155545" sldId="257"/>
            <ac:spMk id="3" creationId="{51685EEA-F738-CA20-9BB8-643A0E2FB26D}"/>
          </ac:spMkLst>
        </pc:spChg>
      </pc:sldChg>
      <pc:sldChg chg="addSp modSp mod setBg">
        <pc:chgData name="Manuels Hoakins Fernandess-Gonsaless" userId="S::mf08052@edu.lu.lv::90e28fec-564e-43b0-9c13-1b12e1cad7dc" providerId="AD" clId="Web-{0BA6112E-BCB8-4ABB-B2F4-7A5722C15DEE}" dt="2023-10-11T13:25:16.193" v="3"/>
        <pc:sldMkLst>
          <pc:docMk/>
          <pc:sldMk cId="4178780991" sldId="265"/>
        </pc:sldMkLst>
        <pc:spChg chg="mod">
          <ac:chgData name="Manuels Hoakins Fernandess-Gonsaless" userId="S::mf08052@edu.lu.lv::90e28fec-564e-43b0-9c13-1b12e1cad7dc" providerId="AD" clId="Web-{0BA6112E-BCB8-4ABB-B2F4-7A5722C15DEE}" dt="2023-10-11T13:25:16.193" v="3"/>
          <ac:spMkLst>
            <pc:docMk/>
            <pc:sldMk cId="4178780991" sldId="265"/>
            <ac:spMk id="2" creationId="{7A906BE5-D712-FE12-C9B7-29B3D5243ACF}"/>
          </ac:spMkLst>
        </pc:spChg>
        <pc:spChg chg="mod">
          <ac:chgData name="Manuels Hoakins Fernandess-Gonsaless" userId="S::mf08052@edu.lu.lv::90e28fec-564e-43b0-9c13-1b12e1cad7dc" providerId="AD" clId="Web-{0BA6112E-BCB8-4ABB-B2F4-7A5722C15DEE}" dt="2023-10-11T13:25:16.193" v="3"/>
          <ac:spMkLst>
            <pc:docMk/>
            <pc:sldMk cId="4178780991" sldId="265"/>
            <ac:spMk id="3" creationId="{93B2092E-A155-C3EF-149B-18896B671980}"/>
          </ac:spMkLst>
        </pc:spChg>
        <pc:spChg chg="add">
          <ac:chgData name="Manuels Hoakins Fernandess-Gonsaless" userId="S::mf08052@edu.lu.lv::90e28fec-564e-43b0-9c13-1b12e1cad7dc" providerId="AD" clId="Web-{0BA6112E-BCB8-4ABB-B2F4-7A5722C15DEE}" dt="2023-10-11T13:25:16.193" v="3"/>
          <ac:spMkLst>
            <pc:docMk/>
            <pc:sldMk cId="4178780991" sldId="265"/>
            <ac:spMk id="9" creationId="{F13C74B1-5B17-4795-BED0-7140497B445A}"/>
          </ac:spMkLst>
        </pc:spChg>
        <pc:spChg chg="add">
          <ac:chgData name="Manuels Hoakins Fernandess-Gonsaless" userId="S::mf08052@edu.lu.lv::90e28fec-564e-43b0-9c13-1b12e1cad7dc" providerId="AD" clId="Web-{0BA6112E-BCB8-4ABB-B2F4-7A5722C15DEE}" dt="2023-10-11T13:25:16.193" v="3"/>
          <ac:spMkLst>
            <pc:docMk/>
            <pc:sldMk cId="4178780991" sldId="265"/>
            <ac:spMk id="11" creationId="{D4974D33-8DC5-464E-8C6D-BE58F0669C17}"/>
          </ac:spMkLst>
        </pc:spChg>
        <pc:picChg chg="add mod">
          <ac:chgData name="Manuels Hoakins Fernandess-Gonsaless" userId="S::mf08052@edu.lu.lv::90e28fec-564e-43b0-9c13-1b12e1cad7dc" providerId="AD" clId="Web-{0BA6112E-BCB8-4ABB-B2F4-7A5722C15DEE}" dt="2023-10-11T13:25:16.193" v="3"/>
          <ac:picMkLst>
            <pc:docMk/>
            <pc:sldMk cId="4178780991" sldId="265"/>
            <ac:picMk id="4" creationId="{38D34C59-5CB4-9FCF-E193-56E16DD31E33}"/>
          </ac:picMkLst>
        </pc:picChg>
      </pc:sldChg>
    </pc:docChg>
  </pc:docChgLst>
  <pc:docChgLst>
    <pc:chgData name="Manuels Hoakins Fernandess-Gonsaless" userId="S::mf08052@edu.lu.lv::90e28fec-564e-43b0-9c13-1b12e1cad7dc" providerId="AD" clId="Web-{F12FE484-1C19-40D4-842C-80F3B053A8C1}"/>
    <pc:docChg chg="modSld">
      <pc:chgData name="Manuels Hoakins Fernandess-Gonsaless" userId="S::mf08052@edu.lu.lv::90e28fec-564e-43b0-9c13-1b12e1cad7dc" providerId="AD" clId="Web-{F12FE484-1C19-40D4-842C-80F3B053A8C1}" dt="2023-10-26T16:27:21.736" v="0" actId="20577"/>
      <pc:docMkLst>
        <pc:docMk/>
      </pc:docMkLst>
      <pc:sldChg chg="modSp">
        <pc:chgData name="Manuels Hoakins Fernandess-Gonsaless" userId="S::mf08052@edu.lu.lv::90e28fec-564e-43b0-9c13-1b12e1cad7dc" providerId="AD" clId="Web-{F12FE484-1C19-40D4-842C-80F3B053A8C1}" dt="2023-10-26T16:27:21.736" v="0" actId="20577"/>
        <pc:sldMkLst>
          <pc:docMk/>
          <pc:sldMk cId="2592969653" sldId="256"/>
        </pc:sldMkLst>
        <pc:spChg chg="mod">
          <ac:chgData name="Manuels Hoakins Fernandess-Gonsaless" userId="S::mf08052@edu.lu.lv::90e28fec-564e-43b0-9c13-1b12e1cad7dc" providerId="AD" clId="Web-{F12FE484-1C19-40D4-842C-80F3B053A8C1}" dt="2023-10-26T16:27:21.736" v="0" actId="20577"/>
          <ac:spMkLst>
            <pc:docMk/>
            <pc:sldMk cId="2592969653" sldId="256"/>
            <ac:spMk id="2" creationId="{45F9EF60-A8E6-425F-870C-F44EC6141DD0}"/>
          </ac:spMkLst>
        </pc:spChg>
      </pc:sldChg>
    </pc:docChg>
  </pc:docChgLst>
  <pc:docChgLst>
    <pc:chgData name="Gunita Elksne" userId="S::ge18002@edu.lu.lv::b99ef440-e145-4e76-b315-0c8517c1cf25" providerId="AD" clId="Web-{0F0764F5-79F0-4CA3-9C40-5DE0BE7B484D}"/>
    <pc:docChg chg="addSld modSld">
      <pc:chgData name="Gunita Elksne" userId="S::ge18002@edu.lu.lv::b99ef440-e145-4e76-b315-0c8517c1cf25" providerId="AD" clId="Web-{0F0764F5-79F0-4CA3-9C40-5DE0BE7B484D}" dt="2023-02-09T11:56:34.213" v="14" actId="1076"/>
      <pc:docMkLst>
        <pc:docMk/>
      </pc:docMkLst>
      <pc:sldChg chg="addSp delSp modSp">
        <pc:chgData name="Gunita Elksne" userId="S::ge18002@edu.lu.lv::b99ef440-e145-4e76-b315-0c8517c1cf25" providerId="AD" clId="Web-{0F0764F5-79F0-4CA3-9C40-5DE0BE7B484D}" dt="2023-02-09T11:55:25.241" v="3" actId="20577"/>
        <pc:sldMkLst>
          <pc:docMk/>
          <pc:sldMk cId="1230155545" sldId="257"/>
        </pc:sldMkLst>
        <pc:spChg chg="mod">
          <ac:chgData name="Gunita Elksne" userId="S::ge18002@edu.lu.lv::b99ef440-e145-4e76-b315-0c8517c1cf25" providerId="AD" clId="Web-{0F0764F5-79F0-4CA3-9C40-5DE0BE7B484D}" dt="2023-02-09T11:55:25.241" v="3" actId="20577"/>
          <ac:spMkLst>
            <pc:docMk/>
            <pc:sldMk cId="1230155545" sldId="257"/>
            <ac:spMk id="2" creationId="{113EC399-75D5-46C3-9B45-FE17252B0780}"/>
          </ac:spMkLst>
        </pc:spChg>
        <pc:spChg chg="del">
          <ac:chgData name="Gunita Elksne" userId="S::ge18002@edu.lu.lv::b99ef440-e145-4e76-b315-0c8517c1cf25" providerId="AD" clId="Web-{0F0764F5-79F0-4CA3-9C40-5DE0BE7B484D}" dt="2023-02-09T11:44:44.935" v="0"/>
          <ac:spMkLst>
            <pc:docMk/>
            <pc:sldMk cId="1230155545" sldId="257"/>
            <ac:spMk id="3" creationId="{6332C34D-5735-47D5-B218-A0A68ADE6AD5}"/>
          </ac:spMkLst>
        </pc:spChg>
        <pc:picChg chg="add mod ord">
          <ac:chgData name="Gunita Elksne" userId="S::ge18002@edu.lu.lv::b99ef440-e145-4e76-b315-0c8517c1cf25" providerId="AD" clId="Web-{0F0764F5-79F0-4CA3-9C40-5DE0BE7B484D}" dt="2023-02-09T11:44:51.686" v="2" actId="1076"/>
          <ac:picMkLst>
            <pc:docMk/>
            <pc:sldMk cId="1230155545" sldId="257"/>
            <ac:picMk id="4" creationId="{53182EA0-050A-38CF-028B-B638964100C5}"/>
          </ac:picMkLst>
        </pc:picChg>
      </pc:sldChg>
      <pc:sldChg chg="addSp delSp modSp new">
        <pc:chgData name="Gunita Elksne" userId="S::ge18002@edu.lu.lv::b99ef440-e145-4e76-b315-0c8517c1cf25" providerId="AD" clId="Web-{0F0764F5-79F0-4CA3-9C40-5DE0BE7B484D}" dt="2023-02-09T11:56:34.213" v="14" actId="1076"/>
        <pc:sldMkLst>
          <pc:docMk/>
          <pc:sldMk cId="1192987801" sldId="264"/>
        </pc:sldMkLst>
        <pc:spChg chg="del">
          <ac:chgData name="Gunita Elksne" userId="S::ge18002@edu.lu.lv::b99ef440-e145-4e76-b315-0c8517c1cf25" providerId="AD" clId="Web-{0F0764F5-79F0-4CA3-9C40-5DE0BE7B484D}" dt="2023-02-09T11:55:33.742" v="5"/>
          <ac:spMkLst>
            <pc:docMk/>
            <pc:sldMk cId="1192987801" sldId="264"/>
            <ac:spMk id="3" creationId="{208C75C1-C2B4-C499-A68C-E3BB32F9712D}"/>
          </ac:spMkLst>
        </pc:spChg>
        <pc:spChg chg="add mod">
          <ac:chgData name="Gunita Elksne" userId="S::ge18002@edu.lu.lv::b99ef440-e145-4e76-b315-0c8517c1cf25" providerId="AD" clId="Web-{0F0764F5-79F0-4CA3-9C40-5DE0BE7B484D}" dt="2023-02-09T11:56:34.213" v="14" actId="1076"/>
          <ac:spMkLst>
            <pc:docMk/>
            <pc:sldMk cId="1192987801" sldId="264"/>
            <ac:spMk id="5" creationId="{DD8F34C4-C7B6-9ECF-DA27-5A47EBD282CE}"/>
          </ac:spMkLst>
        </pc:spChg>
        <pc:picChg chg="add mod ord">
          <ac:chgData name="Gunita Elksne" userId="S::ge18002@edu.lu.lv::b99ef440-e145-4e76-b315-0c8517c1cf25" providerId="AD" clId="Web-{0F0764F5-79F0-4CA3-9C40-5DE0BE7B484D}" dt="2023-02-09T11:56:16.821" v="9" actId="14100"/>
          <ac:picMkLst>
            <pc:docMk/>
            <pc:sldMk cId="1192987801" sldId="264"/>
            <ac:picMk id="4" creationId="{4687EB36-90FD-41AE-B945-6F3D33E0A83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p>
        </p:txBody>
      </p:sp>
      <p:sp>
        <p:nvSpPr>
          <p:cNvPr id="3" name="Apakšvirsraksts 2">
            <a:extLst>
              <a:ext uri="{FF2B5EF4-FFF2-40B4-BE49-F238E27FC236}">
                <a16:creationId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5" name="Kājenes vietturis 4">
            <a:extLst>
              <a:ext uri="{FF2B5EF4-FFF2-40B4-BE49-F238E27FC236}">
                <a16:creationId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t>‹#›</a:t>
            </a:fld>
            <a:endParaRPr lang="lv-LV" dirty="0"/>
          </a:p>
        </p:txBody>
      </p:sp>
      <p:sp>
        <p:nvSpPr>
          <p:cNvPr id="7" name="Datuma vietturis 6">
            <a:extLst>
              <a:ext uri="{FF2B5EF4-FFF2-40B4-BE49-F238E27FC236}">
                <a16:creationId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t>26.10.2023</a:t>
            </a:fld>
            <a:endParaRPr lang="lv-LV"/>
          </a:p>
        </p:txBody>
      </p:sp>
    </p:spTree>
    <p:extLst>
      <p:ext uri="{BB962C8B-B14F-4D97-AF65-F5344CB8AC3E}">
        <p14:creationId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20441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7A40F3-953A-4AAC-949B-6308D4F2D69C}"/>
              </a:ext>
            </a:extLst>
          </p:cNvPr>
          <p:cNvSpPr>
            <a:spLocks noGrp="1"/>
          </p:cNvSpPr>
          <p:nvPr>
            <p:ph type="title"/>
          </p:nvPr>
        </p:nvSpPr>
        <p:spPr/>
        <p:txBody>
          <a:bodyPr/>
          <a:lstStyle/>
          <a:p>
            <a:r>
              <a:rPr lang="lv-LV" dirty="0"/>
              <a:t>Rediģēt šablona virsraksta stilu</a:t>
            </a:r>
          </a:p>
        </p:txBody>
      </p:sp>
      <p:sp>
        <p:nvSpPr>
          <p:cNvPr id="3" name="Satura vietturis 2">
            <a:extLst>
              <a:ext uri="{FF2B5EF4-FFF2-40B4-BE49-F238E27FC236}">
                <a16:creationId xmlns:a16="http://schemas.microsoft.com/office/drawing/2014/main" id="{9E47D260-528F-4935-8FFF-121421915482}"/>
              </a:ext>
            </a:extLst>
          </p:cNvPr>
          <p:cNvSpPr>
            <a:spLocks noGrp="1"/>
          </p:cNvSpPr>
          <p:nvPr>
            <p:ph idx="1"/>
          </p:nvPr>
        </p:nvSpPr>
        <p:spPr/>
        <p:txBody>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dirty="0"/>
              <a:t>Rediģēt šablona virsraksta stilu</a:t>
            </a:r>
          </a:p>
        </p:txBody>
      </p:sp>
      <p:sp>
        <p:nvSpPr>
          <p:cNvPr id="3" name="Teksta vietturis 2">
            <a:extLst>
              <a:ext uri="{FF2B5EF4-FFF2-40B4-BE49-F238E27FC236}">
                <a16:creationId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dirty="0"/>
              <a:t>Rediģēt šablona virsraksta stilu</a:t>
            </a:r>
          </a:p>
        </p:txBody>
      </p:sp>
      <p:sp>
        <p:nvSpPr>
          <p:cNvPr id="3" name="Teksta vietturis 2">
            <a:extLst>
              <a:ext uri="{FF2B5EF4-FFF2-40B4-BE49-F238E27FC236}">
                <a16:creationId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8" name="Kājenes vietturis 7">
            <a:extLst>
              <a:ext uri="{FF2B5EF4-FFF2-40B4-BE49-F238E27FC236}">
                <a16:creationId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4" name="Kājenes vietturis 3">
            <a:extLst>
              <a:ext uri="{FF2B5EF4-FFF2-40B4-BE49-F238E27FC236}">
                <a16:creationId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3" name="Kājenes vietturis 2">
            <a:extLst>
              <a:ext uri="{FF2B5EF4-FFF2-40B4-BE49-F238E27FC236}">
                <a16:creationId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t>‹#›</a:t>
            </a:fld>
            <a:endParaRPr lang="lv-LV"/>
          </a:p>
        </p:txBody>
      </p:sp>
      <p:pic>
        <p:nvPicPr>
          <p:cNvPr id="7" name="Attēls 6">
            <a:extLst>
              <a:ext uri="{FF2B5EF4-FFF2-40B4-BE49-F238E27FC236}">
                <a16:creationId xmlns:a16="http://schemas.microsoft.com/office/drawing/2014/main" id="{4DCCDCE0-2EF5-4628-8139-B43AB5275DA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334055" y="155750"/>
            <a:ext cx="1902117" cy="761489"/>
          </a:xfrm>
          <a:prstGeom prst="rect">
            <a:avLst/>
          </a:prstGeom>
        </p:spPr>
      </p:pic>
      <p:pic>
        <p:nvPicPr>
          <p:cNvPr id="8"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5">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649578" y="6137555"/>
            <a:ext cx="1542422" cy="710640"/>
          </a:xfrm>
          <a:prstGeom prst="rect">
            <a:avLst/>
          </a:prstGeom>
          <a:ln>
            <a:noFill/>
          </a:ln>
          <a:effectLst>
            <a:softEdge rad="112500"/>
          </a:effectLst>
        </p:spPr>
      </p:pic>
    </p:spTree>
    <p:extLst>
      <p:ext uri="{BB962C8B-B14F-4D97-AF65-F5344CB8AC3E}">
        <p14:creationId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5F9EF60-A8E6-425F-870C-F44EC6141DD0}"/>
              </a:ext>
            </a:extLst>
          </p:cNvPr>
          <p:cNvSpPr>
            <a:spLocks noGrp="1"/>
          </p:cNvSpPr>
          <p:nvPr>
            <p:ph type="ctrTitle"/>
          </p:nvPr>
        </p:nvSpPr>
        <p:spPr>
          <a:xfrm>
            <a:off x="1524000" y="1726044"/>
            <a:ext cx="9144000" cy="2387600"/>
          </a:xfrm>
        </p:spPr>
        <p:txBody>
          <a:bodyPr>
            <a:normAutofit fontScale="90000"/>
          </a:bodyPr>
          <a:lstStyle/>
          <a:p>
            <a:r>
              <a:rPr lang="lv-LV" sz="4800" dirty="0"/>
              <a:t>10. klase</a:t>
            </a:r>
            <a:br>
              <a:rPr lang="lv-LV" sz="4800" dirty="0"/>
            </a:br>
            <a:r>
              <a:rPr lang="lv-LV" sz="4800" dirty="0"/>
              <a:t>3. modulis: Sabiedrības uzplaukums</a:t>
            </a:r>
            <a:br>
              <a:rPr lang="lv-LV" sz="4800" dirty="0"/>
            </a:br>
            <a:r>
              <a:rPr lang="lv-LV" sz="4800" dirty="0"/>
              <a:t>Tēma: «Es» sabiedrībā, kopienā, pasaulē un kosmosā</a:t>
            </a:r>
            <a:br>
              <a:rPr lang="lv-LV" sz="4800" dirty="0"/>
            </a:br>
            <a:r>
              <a:rPr lang="lv-LV" sz="4800" b="1" dirty="0"/>
              <a:t>2. nodarbība: Es </a:t>
            </a:r>
            <a:r>
              <a:rPr lang="lv-LV" sz="4800" b="1"/>
              <a:t>savās kopienās</a:t>
            </a:r>
            <a:endParaRPr lang="lv-LV" sz="4800" b="1" dirty="0">
              <a:cs typeface="Calibri Light"/>
            </a:endParaRPr>
          </a:p>
        </p:txBody>
      </p:sp>
      <p:sp>
        <p:nvSpPr>
          <p:cNvPr id="3" name="Apakšvirsraksts 2">
            <a:extLst>
              <a:ext uri="{FF2B5EF4-FFF2-40B4-BE49-F238E27FC236}">
                <a16:creationId xmlns:a16="http://schemas.microsoft.com/office/drawing/2014/main" id="{A3FF2741-A011-4065-B2FC-71ADEEAF6049}"/>
              </a:ext>
            </a:extLst>
          </p:cNvPr>
          <p:cNvSpPr>
            <a:spLocks noGrp="1"/>
          </p:cNvSpPr>
          <p:nvPr>
            <p:ph type="subTitle" idx="1"/>
          </p:nvPr>
        </p:nvSpPr>
        <p:spPr>
          <a:xfrm>
            <a:off x="1524000" y="4445417"/>
            <a:ext cx="9144000" cy="1655762"/>
          </a:xfrm>
        </p:spPr>
        <p:txBody>
          <a:bodyPr/>
          <a:lstStyle/>
          <a:p>
            <a:r>
              <a:rPr lang="lv-LV" dirty="0"/>
              <a:t>Tikumiskās audzināšanas programma «e-</a:t>
            </a:r>
            <a:r>
              <a:rPr lang="lv-LV" dirty="0" err="1"/>
              <a:t>TAP</a:t>
            </a:r>
            <a:r>
              <a:rPr lang="lv-LV" dirty="0"/>
              <a:t>+»</a:t>
            </a:r>
          </a:p>
        </p:txBody>
      </p:sp>
      <p:pic>
        <p:nvPicPr>
          <p:cNvPr id="4" name="Attēls 3">
            <a:extLst>
              <a:ext uri="{FF2B5EF4-FFF2-40B4-BE49-F238E27FC236}">
                <a16:creationId xmlns:a16="http://schemas.microsoft.com/office/drawing/2014/main" id="{B9BEAA5C-6C9C-4003-8FF5-D647DDA97D2F}"/>
              </a:ext>
            </a:extLst>
          </p:cNvPr>
          <p:cNvPicPr>
            <a:picLocks noChangeAspect="1"/>
          </p:cNvPicPr>
          <p:nvPr/>
        </p:nvPicPr>
        <p:blipFill>
          <a:blip r:embed="rId2"/>
          <a:stretch>
            <a:fillRect/>
          </a:stretch>
        </p:blipFill>
        <p:spPr>
          <a:xfrm>
            <a:off x="1524000" y="5881301"/>
            <a:ext cx="2139881" cy="755970"/>
          </a:xfrm>
          <a:prstGeom prst="rect">
            <a:avLst/>
          </a:prstGeom>
        </p:spPr>
      </p:pic>
    </p:spTree>
    <p:extLst>
      <p:ext uri="{BB962C8B-B14F-4D97-AF65-F5344CB8AC3E}">
        <p14:creationId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15711-8A62-8FEA-18D6-24679A360C6A}"/>
              </a:ext>
            </a:extLst>
          </p:cNvPr>
          <p:cNvSpPr>
            <a:spLocks noGrp="1"/>
          </p:cNvSpPr>
          <p:nvPr>
            <p:ph type="title"/>
          </p:nvPr>
        </p:nvSpPr>
        <p:spPr>
          <a:xfrm>
            <a:off x="838201" y="365125"/>
            <a:ext cx="5251316" cy="1807305"/>
          </a:xfrm>
        </p:spPr>
        <p:txBody>
          <a:bodyPr>
            <a:normAutofit/>
          </a:bodyPr>
          <a:lstStyle/>
          <a:p>
            <a:r>
              <a:rPr lang="lv-LV" sz="4100" dirty="0"/>
              <a:t>Padziļinājums refleksijai:</a:t>
            </a:r>
            <a:br>
              <a:rPr lang="lv-LV" sz="4100" dirty="0"/>
            </a:br>
            <a:r>
              <a:rPr lang="lv-LV" sz="4100" dirty="0"/>
              <a:t>Diskusija par citātu</a:t>
            </a:r>
            <a:endParaRPr lang="en-GB" sz="4100" dirty="0"/>
          </a:p>
        </p:txBody>
      </p:sp>
      <p:sp>
        <p:nvSpPr>
          <p:cNvPr id="3" name="Content Placeholder 2">
            <a:extLst>
              <a:ext uri="{FF2B5EF4-FFF2-40B4-BE49-F238E27FC236}">
                <a16:creationId xmlns:a16="http://schemas.microsoft.com/office/drawing/2014/main" id="{3FF0A6EA-3698-1A67-5071-A7A9350F4390}"/>
              </a:ext>
            </a:extLst>
          </p:cNvPr>
          <p:cNvSpPr>
            <a:spLocks noGrp="1"/>
          </p:cNvSpPr>
          <p:nvPr>
            <p:ph idx="1"/>
          </p:nvPr>
        </p:nvSpPr>
        <p:spPr>
          <a:xfrm>
            <a:off x="129598" y="1940670"/>
            <a:ext cx="6215218" cy="4917330"/>
          </a:xfrm>
        </p:spPr>
        <p:txBody>
          <a:bodyPr>
            <a:normAutofit/>
          </a:bodyPr>
          <a:lstStyle/>
          <a:p>
            <a:pPr marL="0" indent="0">
              <a:buNone/>
            </a:pPr>
            <a:r>
              <a:rPr lang="lv-LV" sz="2400" dirty="0"/>
              <a:t>“Mājas bija tā vieta, kur man vajadzēja pielāgoties kāda cita priekšstatam par to, kam un kādai man vajadzētu būt. Skola bija tā vieta, kur es varēju aizmirst šo tēlu un domās radīt sevi no jauna. (..) </a:t>
            </a:r>
            <a:r>
              <a:rPr lang="lv-LV" sz="2400" b="1" dirty="0"/>
              <a:t>Klase ar visiem tās ierobežojumiem joprojām ir iespēju vieta</a:t>
            </a:r>
            <a:r>
              <a:rPr lang="lv-LV" sz="2400" dirty="0"/>
              <a:t>. Šajā iespēju laukā mēs varam strādāt pie brīvības, no sevis un saviem biedriem pieprasīt atvērtu prātu un sirdi, kas ļauj skatīties patiesībai acīs pat tad, kad mēs iztēlojamies veidus, kā būt ārpus robežām, tās pārkāpt”. </a:t>
            </a:r>
          </a:p>
          <a:p>
            <a:pPr marL="0" indent="0">
              <a:buNone/>
            </a:pPr>
            <a:r>
              <a:rPr lang="lv-LV" sz="1800" dirty="0"/>
              <a:t>Bella </a:t>
            </a:r>
            <a:r>
              <a:rPr lang="lv-LV" sz="1800" dirty="0" err="1"/>
              <a:t>Huksa</a:t>
            </a:r>
            <a:r>
              <a:rPr lang="lv-LV" sz="1800" dirty="0"/>
              <a:t> (Bell </a:t>
            </a:r>
            <a:r>
              <a:rPr lang="lv-LV" sz="1800" dirty="0" err="1"/>
              <a:t>Hooks</a:t>
            </a:r>
            <a:r>
              <a:rPr lang="lv-LV" sz="1800" dirty="0"/>
              <a:t>), „Mācīšana pārkāpt robežas: Izglītība kā brīvības prakse” (</a:t>
            </a:r>
            <a:r>
              <a:rPr lang="lv-LV" sz="1800" dirty="0" err="1"/>
              <a:t>Teaching</a:t>
            </a:r>
            <a:r>
              <a:rPr lang="lv-LV" sz="1800" dirty="0"/>
              <a:t> to </a:t>
            </a:r>
            <a:r>
              <a:rPr lang="lv-LV" sz="1800" dirty="0" err="1"/>
              <a:t>transgress</a:t>
            </a:r>
            <a:r>
              <a:rPr lang="lv-LV" sz="1800" dirty="0"/>
              <a:t>: Education </a:t>
            </a:r>
            <a:r>
              <a:rPr lang="lv-LV" sz="1800" dirty="0" err="1"/>
              <a:t>as</a:t>
            </a:r>
            <a:r>
              <a:rPr lang="lv-LV" sz="1800" dirty="0"/>
              <a:t> </a:t>
            </a:r>
            <a:r>
              <a:rPr lang="lv-LV" sz="1800" dirty="0" err="1"/>
              <a:t>the</a:t>
            </a:r>
            <a:r>
              <a:rPr lang="lv-LV" sz="1800" dirty="0"/>
              <a:t> </a:t>
            </a:r>
            <a:r>
              <a:rPr lang="lv-LV" sz="1800" dirty="0" err="1"/>
              <a:t>practice</a:t>
            </a:r>
            <a:r>
              <a:rPr lang="lv-LV" sz="1800" dirty="0"/>
              <a:t> </a:t>
            </a:r>
            <a:r>
              <a:rPr lang="lv-LV" sz="1800" dirty="0" err="1"/>
              <a:t>of</a:t>
            </a:r>
            <a:r>
              <a:rPr lang="lv-LV" sz="1800" dirty="0"/>
              <a:t> </a:t>
            </a:r>
            <a:r>
              <a:rPr lang="lv-LV" sz="1800" dirty="0" err="1"/>
              <a:t>freedom</a:t>
            </a:r>
            <a:r>
              <a:rPr lang="lv-LV" sz="1800" dirty="0"/>
              <a:t>), 1994</a:t>
            </a:r>
          </a:p>
        </p:txBody>
      </p:sp>
      <p:pic>
        <p:nvPicPr>
          <p:cNvPr id="5" name="Picture 4" descr="Glasses on top of a book">
            <a:extLst>
              <a:ext uri="{FF2B5EF4-FFF2-40B4-BE49-F238E27FC236}">
                <a16:creationId xmlns:a16="http://schemas.microsoft.com/office/drawing/2014/main" id="{9F4DAF27-D628-ECBF-BFDF-F87A41A0DF8A}"/>
              </a:ext>
            </a:extLst>
          </p:cNvPr>
          <p:cNvPicPr>
            <a:picLocks noChangeAspect="1"/>
          </p:cNvPicPr>
          <p:nvPr/>
        </p:nvPicPr>
        <p:blipFill rotWithShape="1">
          <a:blip r:embed="rId2"/>
          <a:srcRect l="8533" r="3386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6260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5711-8A62-8FEA-18D6-24679A360C6A}"/>
              </a:ext>
            </a:extLst>
          </p:cNvPr>
          <p:cNvSpPr>
            <a:spLocks noGrp="1"/>
          </p:cNvSpPr>
          <p:nvPr>
            <p:ph type="title"/>
          </p:nvPr>
        </p:nvSpPr>
        <p:spPr>
          <a:xfrm>
            <a:off x="753389" y="1138265"/>
            <a:ext cx="4843762" cy="1401183"/>
          </a:xfrm>
        </p:spPr>
        <p:txBody>
          <a:bodyPr anchor="t">
            <a:normAutofit/>
          </a:bodyPr>
          <a:lstStyle/>
          <a:p>
            <a:r>
              <a:rPr lang="lv-LV" sz="3200"/>
              <a:t>Padziļinājums refleksijai:</a:t>
            </a:r>
            <a:br>
              <a:rPr lang="lv-LV" sz="3200"/>
            </a:br>
            <a:r>
              <a:rPr lang="lv-LV" sz="3200"/>
              <a:t>Diskusija par citātu</a:t>
            </a:r>
            <a:endParaRPr lang="en-GB" sz="3200"/>
          </a:p>
        </p:txBody>
      </p:sp>
      <p:cxnSp>
        <p:nvCxnSpPr>
          <p:cNvPr id="14" name="Straight Connector 1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F0A6EA-3698-1A67-5071-A7A9350F4390}"/>
              </a:ext>
            </a:extLst>
          </p:cNvPr>
          <p:cNvSpPr>
            <a:spLocks noGrp="1"/>
          </p:cNvSpPr>
          <p:nvPr>
            <p:ph idx="1"/>
          </p:nvPr>
        </p:nvSpPr>
        <p:spPr>
          <a:xfrm>
            <a:off x="753389" y="2258008"/>
            <a:ext cx="5591428" cy="4320074"/>
          </a:xfrm>
        </p:spPr>
        <p:txBody>
          <a:bodyPr>
            <a:normAutofit fontScale="92500"/>
          </a:bodyPr>
          <a:lstStyle/>
          <a:p>
            <a:pPr marL="0" indent="0">
              <a:buNone/>
            </a:pPr>
            <a:r>
              <a:rPr lang="lv-LV" sz="2400" dirty="0"/>
              <a:t>Tātad... cilvēks – ūdens. Daži ir kā upe, citi kā avots, trešie kā jūra, bet visi mainīgi, jo tāda vienkārši ir mūsu daba... Mēs vienlaikus varam būt mierīgi, vilinoši un neparasti bīstami. Mēs applūstam apkārt šķēršļiem, mainām formu un straumi, un, </a:t>
            </a:r>
            <a:r>
              <a:rPr lang="lv-LV" sz="2400" b="1" dirty="0"/>
              <a:t>ja, to nevēlamies, mūs neapturēs pat aizsprosti, mēs atradīsim kaut vismazāko spraudziņu un tecēsim tālāk</a:t>
            </a:r>
            <a:r>
              <a:rPr lang="lv-LV" sz="2400" dirty="0"/>
              <a:t>. Pārbaudījumi, satricinājumi- tie ir tikai iespēja mainīt virzienu. Tā mēs kļūstam pilnīgāki, stiprāki, galu galā- tā mēs dzīvojam. Jo sastāvējies ūdens pārvēršas par dūksti... Kurš gan grib būt dūksts?</a:t>
            </a:r>
          </a:p>
          <a:p>
            <a:pPr marL="0" indent="0">
              <a:buNone/>
            </a:pPr>
            <a:r>
              <a:rPr lang="lv-LV" sz="1900" dirty="0"/>
              <a:t>Inga </a:t>
            </a:r>
            <a:r>
              <a:rPr lang="lv-LV" sz="1900" dirty="0" err="1"/>
              <a:t>Zarambaite</a:t>
            </a:r>
            <a:r>
              <a:rPr lang="lv-LV" sz="1900" dirty="0"/>
              <a:t> «</a:t>
            </a:r>
            <a:r>
              <a:rPr lang="lv-LV" sz="1900" dirty="0" err="1"/>
              <a:t>Melndzelmji</a:t>
            </a:r>
            <a:r>
              <a:rPr lang="lv-LV" sz="1900" dirty="0"/>
              <a:t>», J. Roze, 2022</a:t>
            </a:r>
          </a:p>
        </p:txBody>
      </p:sp>
      <p:pic>
        <p:nvPicPr>
          <p:cNvPr id="5" name="Picture 4" descr="Glasses on top of a book">
            <a:extLst>
              <a:ext uri="{FF2B5EF4-FFF2-40B4-BE49-F238E27FC236}">
                <a16:creationId xmlns:a16="http://schemas.microsoft.com/office/drawing/2014/main" id="{9F4DAF27-D628-ECBF-BFDF-F87A41A0DF8A}"/>
              </a:ext>
            </a:extLst>
          </p:cNvPr>
          <p:cNvPicPr>
            <a:picLocks noChangeAspect="1"/>
          </p:cNvPicPr>
          <p:nvPr/>
        </p:nvPicPr>
        <p:blipFill rotWithShape="1">
          <a:blip r:embed="rId2"/>
          <a:srcRect l="4555" r="29197" b="2"/>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51483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5711-8A62-8FEA-18D6-24679A360C6A}"/>
              </a:ext>
            </a:extLst>
          </p:cNvPr>
          <p:cNvSpPr>
            <a:spLocks noGrp="1"/>
          </p:cNvSpPr>
          <p:nvPr>
            <p:ph type="title"/>
          </p:nvPr>
        </p:nvSpPr>
        <p:spPr>
          <a:xfrm>
            <a:off x="5868557" y="1138036"/>
            <a:ext cx="5444382" cy="1402470"/>
          </a:xfrm>
        </p:spPr>
        <p:txBody>
          <a:bodyPr anchor="t">
            <a:normAutofit/>
          </a:bodyPr>
          <a:lstStyle/>
          <a:p>
            <a:r>
              <a:rPr lang="lv-LV" sz="3200"/>
              <a:t>Padziļinājums refleksijai:</a:t>
            </a:r>
            <a:br>
              <a:rPr lang="lv-LV" sz="3200"/>
            </a:br>
            <a:r>
              <a:rPr lang="lv-LV" sz="3200"/>
              <a:t>Diskusija par citātu</a:t>
            </a:r>
            <a:endParaRPr lang="en-GB" sz="3200"/>
          </a:p>
        </p:txBody>
      </p:sp>
      <p:pic>
        <p:nvPicPr>
          <p:cNvPr id="5" name="Picture 4" descr="Glasses on top of a book">
            <a:extLst>
              <a:ext uri="{FF2B5EF4-FFF2-40B4-BE49-F238E27FC236}">
                <a16:creationId xmlns:a16="http://schemas.microsoft.com/office/drawing/2014/main" id="{9F4DAF27-D628-ECBF-BFDF-F87A41A0DF8A}"/>
              </a:ext>
            </a:extLst>
          </p:cNvPr>
          <p:cNvPicPr>
            <a:picLocks noChangeAspect="1"/>
          </p:cNvPicPr>
          <p:nvPr/>
        </p:nvPicPr>
        <p:blipFill rotWithShape="1">
          <a:blip r:embed="rId2"/>
          <a:srcRect l="12799" r="37439" b="-1"/>
          <a:stretch/>
        </p:blipFill>
        <p:spPr>
          <a:xfrm>
            <a:off x="-1" y="10"/>
            <a:ext cx="5151179" cy="6857990"/>
          </a:xfrm>
          <a:prstGeom prst="rect">
            <a:avLst/>
          </a:prstGeom>
        </p:spPr>
      </p:pic>
      <p:cxnSp>
        <p:nvCxnSpPr>
          <p:cNvPr id="14" name="Straight Connector 1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F0A6EA-3698-1A67-5071-A7A9350F4390}"/>
              </a:ext>
            </a:extLst>
          </p:cNvPr>
          <p:cNvSpPr>
            <a:spLocks noGrp="1"/>
          </p:cNvSpPr>
          <p:nvPr>
            <p:ph idx="1"/>
          </p:nvPr>
        </p:nvSpPr>
        <p:spPr>
          <a:xfrm>
            <a:off x="5868557" y="2551176"/>
            <a:ext cx="5444382" cy="3591207"/>
          </a:xfrm>
        </p:spPr>
        <p:txBody>
          <a:bodyPr>
            <a:normAutofit/>
          </a:bodyPr>
          <a:lstStyle/>
          <a:p>
            <a:pPr marL="0" indent="0">
              <a:buNone/>
            </a:pPr>
            <a:r>
              <a:rPr lang="lv-LV" b="1"/>
              <a:t>Disciplīna</a:t>
            </a:r>
            <a:r>
              <a:rPr lang="lv-LV"/>
              <a:t> ir visas izglītības atbalsta punkts. Bez disciplīnas abi, gan skolotājs, gan skolēns, atrodas disbalansā un klasē nevar notikt pienācīga mācīšanās</a:t>
            </a:r>
          </a:p>
          <a:p>
            <a:pPr marL="0" indent="0">
              <a:buNone/>
            </a:pPr>
            <a:endParaRPr lang="lv-LV"/>
          </a:p>
          <a:p>
            <a:pPr marL="0" indent="0">
              <a:buNone/>
            </a:pPr>
            <a:r>
              <a:rPr lang="lv-LV"/>
              <a:t>R. Dreikurs</a:t>
            </a:r>
          </a:p>
        </p:txBody>
      </p:sp>
    </p:spTree>
    <p:extLst>
      <p:ext uri="{BB962C8B-B14F-4D97-AF65-F5344CB8AC3E}">
        <p14:creationId xmlns:p14="http://schemas.microsoft.com/office/powerpoint/2010/main" val="282576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a16="http://schemas.microsoft.com/office/drawing/2014/main" id="{139F4FE8-33CB-47D0-8784-F79EB4175D5A}"/>
              </a:ext>
            </a:extLst>
          </p:cNvPr>
          <p:cNvSpPr>
            <a:spLocks noGrp="1"/>
          </p:cNvSpPr>
          <p:nvPr>
            <p:ph type="body" idx="1"/>
          </p:nvPr>
        </p:nvSpPr>
        <p:spPr>
          <a:xfrm>
            <a:off x="910227" y="3256197"/>
            <a:ext cx="10515600" cy="2265045"/>
          </a:xfrm>
        </p:spPr>
        <p:txBody>
          <a:bodyPr vert="horz" lIns="91440" tIns="45720" rIns="91440" bIns="45720" rtlCol="0" anchor="t">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efektivitātes izpēte jauniešu tikumiskajai audzināšanai Latvijas izglītības iestādēs (no 1. līdz 12. klasei)”</a:t>
            </a:r>
            <a:br>
              <a:rPr lang="lv-LV" sz="1200" i="1" dirty="0"/>
            </a:br>
            <a:r>
              <a:rPr lang="lv-LV" sz="1200" i="1" dirty="0"/>
              <a:t>(03.01.2022-30.12.2024). </a:t>
            </a:r>
            <a:r>
              <a:rPr lang="lv-LV" sz="1200" i="1">
                <a:ea typeface="+mn-lt"/>
                <a:cs typeface="+mn-lt"/>
              </a:rPr>
              <a:t>Latvijas Zinātnes Padomes projekta </a:t>
            </a:r>
            <a:r>
              <a:rPr lang="lv-LV" sz="1200" dirty="0"/>
              <a:t>Nr. lzp-2021/1-0385; LU reģistrācijas </a:t>
            </a:r>
            <a:r>
              <a:rPr lang="lv-LV" sz="1200" dirty="0" err="1"/>
              <a:t>Nr</a:t>
            </a:r>
            <a:r>
              <a:rPr lang="lv-LV" sz="1200" dirty="0"/>
              <a:t>: LZP2021/119</a:t>
            </a:r>
            <a:endParaRPr lang="lv-LV" sz="1600" dirty="0"/>
          </a:p>
        </p:txBody>
      </p:sp>
      <p:pic>
        <p:nvPicPr>
          <p:cNvPr id="6" name="Attēls 5">
            <a:extLst>
              <a:ext uri="{FF2B5EF4-FFF2-40B4-BE49-F238E27FC236}">
                <a16:creationId xmlns:a16="http://schemas.microsoft.com/office/drawing/2014/main" id="{6722149E-1ED3-4BB2-9C94-30499C5AEF29}"/>
              </a:ext>
            </a:extLst>
          </p:cNvPr>
          <p:cNvPicPr>
            <a:picLocks noChangeAspect="1"/>
          </p:cNvPicPr>
          <p:nvPr/>
        </p:nvPicPr>
        <p:blipFill>
          <a:blip r:embed="rId4"/>
          <a:stretch>
            <a:fillRect/>
          </a:stretch>
        </p:blipFill>
        <p:spPr>
          <a:xfrm>
            <a:off x="838013" y="5672001"/>
            <a:ext cx="2137216" cy="750570"/>
          </a:xfrm>
          <a:prstGeom prst="rect">
            <a:avLst/>
          </a:prstGeom>
        </p:spPr>
      </p:pic>
    </p:spTree>
    <p:extLst>
      <p:ext uri="{BB962C8B-B14F-4D97-AF65-F5344CB8AC3E}">
        <p14:creationId xmlns:p14="http://schemas.microsoft.com/office/powerpoint/2010/main"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13EC399-75D5-46C3-9B45-FE17252B0780}"/>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a:t>Iesildīšanās - spēle "5 sekundes"</a:t>
            </a:r>
          </a:p>
        </p:txBody>
      </p:sp>
      <p:pic>
        <p:nvPicPr>
          <p:cNvPr id="4" name="Attēls 4" descr="Attēls, kurā ir teksts, iekštelpa&#10;&#10;Apraksts ģenerēts automātiski">
            <a:extLst>
              <a:ext uri="{FF2B5EF4-FFF2-40B4-BE49-F238E27FC236}">
                <a16:creationId xmlns:a16="http://schemas.microsoft.com/office/drawing/2014/main" id="{53182EA0-050A-38CF-028B-B638964100C5}"/>
              </a:ext>
            </a:extLst>
          </p:cNvPr>
          <p:cNvPicPr>
            <a:picLocks noGrp="1" noChangeAspect="1"/>
          </p:cNvPicPr>
          <p:nvPr>
            <p:ph idx="1"/>
          </p:nvPr>
        </p:nvPicPr>
        <p:blipFill rotWithShape="1">
          <a:blip r:embed="rId2"/>
          <a:srcRect l="13491" r="24077"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51685EEA-F738-CA20-9BB8-643A0E2FB26D}"/>
              </a:ext>
            </a:extLst>
          </p:cNvPr>
          <p:cNvSpPr txBox="1"/>
          <p:nvPr/>
        </p:nvSpPr>
        <p:spPr>
          <a:xfrm>
            <a:off x="6513788" y="2333297"/>
            <a:ext cx="4840010" cy="38436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457200" indent="-228600">
              <a:lnSpc>
                <a:spcPct val="90000"/>
              </a:lnSpc>
              <a:spcAft>
                <a:spcPts val="600"/>
              </a:spcAft>
              <a:buFont typeface="Arial" panose="020B0604020202020204" pitchFamily="34" charset="0"/>
              <a:buChar char="•"/>
            </a:pPr>
            <a:r>
              <a:rPr lang="en-US" sz="2800" dirty="0" err="1"/>
              <a:t>Skolotājs</a:t>
            </a:r>
            <a:r>
              <a:rPr lang="en-US" sz="2800" dirty="0"/>
              <a:t> </a:t>
            </a:r>
            <a:r>
              <a:rPr lang="en-US" sz="2800" dirty="0" err="1"/>
              <a:t>izvēlas</a:t>
            </a:r>
            <a:r>
              <a:rPr lang="en-US" sz="2800" dirty="0"/>
              <a:t> </a:t>
            </a:r>
            <a:r>
              <a:rPr lang="en-US" sz="2800" dirty="0" err="1"/>
              <a:t>spēles</a:t>
            </a:r>
            <a:r>
              <a:rPr lang="en-US" sz="2800" dirty="0"/>
              <a:t> </a:t>
            </a:r>
            <a:r>
              <a:rPr lang="en-US" sz="2800" dirty="0" err="1"/>
              <a:t>dalībniekus</a:t>
            </a:r>
            <a:r>
              <a:rPr lang="en-US" sz="2800" dirty="0"/>
              <a:t>. </a:t>
            </a:r>
          </a:p>
          <a:p>
            <a:pPr marL="457200" indent="-228600">
              <a:lnSpc>
                <a:spcPct val="90000"/>
              </a:lnSpc>
              <a:spcAft>
                <a:spcPts val="600"/>
              </a:spcAft>
              <a:buFont typeface="Arial" panose="020B0604020202020204" pitchFamily="34" charset="0"/>
              <a:buChar char="•"/>
            </a:pPr>
            <a:r>
              <a:rPr lang="en-US" sz="2800" dirty="0" err="1"/>
              <a:t>Katra</a:t>
            </a:r>
            <a:r>
              <a:rPr lang="en-US" sz="2800" dirty="0"/>
              <a:t> </a:t>
            </a:r>
            <a:r>
              <a:rPr lang="en-US" sz="2800" dirty="0" err="1"/>
              <a:t>dalībnieka</a:t>
            </a:r>
            <a:r>
              <a:rPr lang="en-US" sz="2800" dirty="0"/>
              <a:t> </a:t>
            </a:r>
            <a:r>
              <a:rPr lang="en-US" sz="2800" dirty="0" err="1"/>
              <a:t>uzdevums</a:t>
            </a:r>
            <a:r>
              <a:rPr lang="en-US" sz="2800" dirty="0"/>
              <a:t> </a:t>
            </a:r>
            <a:r>
              <a:rPr lang="en-US" sz="2800" dirty="0" err="1"/>
              <a:t>ir</a:t>
            </a:r>
            <a:r>
              <a:rPr lang="en-US" sz="2800" dirty="0"/>
              <a:t> </a:t>
            </a:r>
            <a:r>
              <a:rPr lang="en-US" sz="2800" dirty="0" err="1"/>
              <a:t>sniegt</a:t>
            </a:r>
            <a:r>
              <a:rPr lang="en-US" sz="2800" dirty="0"/>
              <a:t> </a:t>
            </a:r>
            <a:r>
              <a:rPr lang="en-US" sz="2800" dirty="0" err="1"/>
              <a:t>trīs</a:t>
            </a:r>
            <a:r>
              <a:rPr lang="en-US" sz="2800" dirty="0"/>
              <a:t> </a:t>
            </a:r>
            <a:r>
              <a:rPr lang="en-US" sz="2800" dirty="0" err="1"/>
              <a:t>pareizas</a:t>
            </a:r>
            <a:r>
              <a:rPr lang="en-US" sz="2800" dirty="0"/>
              <a:t> </a:t>
            </a:r>
            <a:r>
              <a:rPr lang="en-US" sz="2800" dirty="0" err="1"/>
              <a:t>atbildes</a:t>
            </a:r>
            <a:r>
              <a:rPr lang="en-US" sz="2800" dirty="0"/>
              <a:t> 5 </a:t>
            </a:r>
            <a:r>
              <a:rPr lang="en-US" sz="2800" dirty="0" err="1"/>
              <a:t>sekunžu</a:t>
            </a:r>
            <a:r>
              <a:rPr lang="en-US" sz="2800" dirty="0"/>
              <a:t> </a:t>
            </a:r>
            <a:r>
              <a:rPr lang="en-US" sz="2800" dirty="0" err="1"/>
              <a:t>laikā</a:t>
            </a:r>
            <a:r>
              <a:rPr lang="en-US" sz="2800" dirty="0"/>
              <a:t>- </a:t>
            </a:r>
            <a:r>
              <a:rPr lang="en-US" sz="2800" dirty="0" err="1"/>
              <a:t>nosaukt</a:t>
            </a:r>
            <a:r>
              <a:rPr lang="en-US" sz="2800" dirty="0"/>
              <a:t> 3 </a:t>
            </a:r>
            <a:r>
              <a:rPr lang="en-US" sz="2800" dirty="0" err="1"/>
              <a:t>tēmai</a:t>
            </a:r>
            <a:r>
              <a:rPr lang="en-US" sz="2800" dirty="0"/>
              <a:t> </a:t>
            </a:r>
            <a:r>
              <a:rPr lang="en-US" sz="2800" dirty="0" err="1"/>
              <a:t>atbilstošas</a:t>
            </a:r>
            <a:r>
              <a:rPr lang="en-US" sz="2800" dirty="0"/>
              <a:t> </a:t>
            </a:r>
            <a:r>
              <a:rPr lang="en-US" sz="2800" dirty="0" err="1"/>
              <a:t>kopienas</a:t>
            </a:r>
            <a:r>
              <a:rPr lang="en-US" sz="2800" dirty="0"/>
              <a:t>.  </a:t>
            </a:r>
          </a:p>
          <a:p>
            <a:pPr marL="457200" indent="-228600">
              <a:lnSpc>
                <a:spcPct val="90000"/>
              </a:lnSpc>
              <a:spcAft>
                <a:spcPts val="600"/>
              </a:spcAft>
              <a:buFont typeface="Arial" panose="020B0604020202020204" pitchFamily="34" charset="0"/>
              <a:buChar char="•"/>
            </a:pPr>
            <a:r>
              <a:rPr lang="en-US" sz="2800" dirty="0" err="1"/>
              <a:t>Tiek</a:t>
            </a:r>
            <a:r>
              <a:rPr lang="en-US" sz="2800" dirty="0"/>
              <a:t> </a:t>
            </a:r>
            <a:r>
              <a:rPr lang="en-US" sz="2800" dirty="0" err="1"/>
              <a:t>pieņemtas</a:t>
            </a:r>
            <a:r>
              <a:rPr lang="en-US" sz="2800" dirty="0"/>
              <a:t> </a:t>
            </a:r>
            <a:r>
              <a:rPr lang="en-US" sz="2800" dirty="0" err="1"/>
              <a:t>pirmās</a:t>
            </a:r>
            <a:r>
              <a:rPr lang="en-US" sz="2800" dirty="0"/>
              <a:t> </a:t>
            </a:r>
            <a:r>
              <a:rPr lang="en-US" sz="2800" dirty="0" err="1"/>
              <a:t>trīs</a:t>
            </a:r>
            <a:r>
              <a:rPr lang="en-US" sz="2800" dirty="0"/>
              <a:t> </a:t>
            </a:r>
            <a:r>
              <a:rPr lang="en-US" sz="2800" dirty="0" err="1"/>
              <a:t>atbildes</a:t>
            </a:r>
            <a:r>
              <a:rPr lang="en-US" sz="2800" dirty="0"/>
              <a:t>. </a:t>
            </a:r>
          </a:p>
        </p:txBody>
      </p:sp>
    </p:spTree>
    <p:extLst>
      <p:ext uri="{BB962C8B-B14F-4D97-AF65-F5344CB8AC3E}">
        <p14:creationId xmlns:p14="http://schemas.microsoft.com/office/powerpoint/2010/main" val="123015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7A906BE5-D712-FE12-C9B7-29B3D5243ACF}"/>
              </a:ext>
            </a:extLst>
          </p:cNvPr>
          <p:cNvSpPr>
            <a:spLocks noGrp="1"/>
          </p:cNvSpPr>
          <p:nvPr>
            <p:ph type="title"/>
          </p:nvPr>
        </p:nvSpPr>
        <p:spPr>
          <a:xfrm>
            <a:off x="640080" y="325369"/>
            <a:ext cx="4368602" cy="1956841"/>
          </a:xfrm>
        </p:spPr>
        <p:txBody>
          <a:bodyPr anchor="b">
            <a:normAutofit/>
          </a:bodyPr>
          <a:lstStyle/>
          <a:p>
            <a:r>
              <a:rPr lang="lv-LV" sz="5400">
                <a:cs typeface="Calibri Light"/>
              </a:rPr>
              <a:t>Saruna </a:t>
            </a:r>
            <a:endParaRPr lang="lv-LV"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93B2092E-A155-C3EF-149B-18896B671980}"/>
              </a:ext>
            </a:extLst>
          </p:cNvPr>
          <p:cNvSpPr>
            <a:spLocks noGrp="1"/>
          </p:cNvSpPr>
          <p:nvPr>
            <p:ph idx="1"/>
          </p:nvPr>
        </p:nvSpPr>
        <p:spPr>
          <a:xfrm>
            <a:off x="640080" y="2872899"/>
            <a:ext cx="4243589" cy="3320668"/>
          </a:xfrm>
        </p:spPr>
        <p:txBody>
          <a:bodyPr vert="horz" lIns="91440" tIns="45720" rIns="91440" bIns="45720" rtlCol="0">
            <a:normAutofit/>
          </a:bodyPr>
          <a:lstStyle/>
          <a:p>
            <a:r>
              <a:rPr lang="lv-LV" sz="2200">
                <a:cs typeface="Calibri"/>
              </a:rPr>
              <a:t>Kādās kopienās jūs esat? </a:t>
            </a:r>
          </a:p>
          <a:p>
            <a:r>
              <a:rPr lang="lv-LV" sz="2200">
                <a:cs typeface="Calibri"/>
              </a:rPr>
              <a:t>Kāda ir jūsu loma tajās? </a:t>
            </a:r>
          </a:p>
          <a:p>
            <a:r>
              <a:rPr lang="lv-LV" sz="2200">
                <a:cs typeface="Calibri"/>
              </a:rPr>
              <a:t>Ko jums dod tas, ka esat  dažādās kopienās? </a:t>
            </a:r>
          </a:p>
          <a:p>
            <a:r>
              <a:rPr lang="lv-LV" sz="2200">
                <a:cs typeface="Calibri"/>
              </a:rPr>
              <a:t>Kāds labums/ ieguvums kopienai no jums? </a:t>
            </a:r>
          </a:p>
          <a:p>
            <a:r>
              <a:rPr lang="lv-LV" sz="2200">
                <a:cs typeface="Calibri"/>
              </a:rPr>
              <a:t>Vai esat izmantojuši/ realizējuši savas iespējas? </a:t>
            </a:r>
          </a:p>
        </p:txBody>
      </p:sp>
      <p:pic>
        <p:nvPicPr>
          <p:cNvPr id="4" name="Attēls 3" descr="Attēls, kurā ir rotaļlieta, klipkopa&#10;&#10;Apraksts ģenerēts automātiski">
            <a:extLst>
              <a:ext uri="{FF2B5EF4-FFF2-40B4-BE49-F238E27FC236}">
                <a16:creationId xmlns:a16="http://schemas.microsoft.com/office/drawing/2014/main" id="{38D34C59-5CB4-9FCF-E193-56E16DD31E33}"/>
              </a:ext>
            </a:extLst>
          </p:cNvPr>
          <p:cNvPicPr>
            <a:picLocks noChangeAspect="1"/>
          </p:cNvPicPr>
          <p:nvPr/>
        </p:nvPicPr>
        <p:blipFill rotWithShape="1">
          <a:blip r:embed="rId2"/>
          <a:srcRect l="16923" r="133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7878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C102C18-7E16-915A-510B-EDB9A3A84285}"/>
              </a:ext>
            </a:extLst>
          </p:cNvPr>
          <p:cNvSpPr>
            <a:spLocks noGrp="1"/>
          </p:cNvSpPr>
          <p:nvPr>
            <p:ph type="title"/>
          </p:nvPr>
        </p:nvSpPr>
        <p:spPr/>
        <p:txBody>
          <a:bodyPr/>
          <a:lstStyle/>
          <a:p>
            <a:pPr marL="742950" indent="-742950">
              <a:buAutoNum type="arabicPeriod"/>
            </a:pPr>
            <a:r>
              <a:rPr lang="lv-LV" dirty="0">
                <a:cs typeface="Calibri Light"/>
              </a:rPr>
              <a:t>aktivitāte: Klases kolektīva SVID analīze</a:t>
            </a:r>
          </a:p>
        </p:txBody>
      </p:sp>
      <p:graphicFrame>
        <p:nvGraphicFramePr>
          <p:cNvPr id="4" name="Tabula 4">
            <a:extLst>
              <a:ext uri="{FF2B5EF4-FFF2-40B4-BE49-F238E27FC236}">
                <a16:creationId xmlns:a16="http://schemas.microsoft.com/office/drawing/2014/main" id="{82C52939-5DA9-F2D6-C2BB-C91C41EE4DF5}"/>
              </a:ext>
            </a:extLst>
          </p:cNvPr>
          <p:cNvGraphicFramePr>
            <a:graphicFrameLocks noGrp="1"/>
          </p:cNvGraphicFramePr>
          <p:nvPr>
            <p:ph idx="1"/>
            <p:extLst>
              <p:ext uri="{D42A27DB-BD31-4B8C-83A1-F6EECF244321}">
                <p14:modId xmlns:p14="http://schemas.microsoft.com/office/powerpoint/2010/main" val="492556408"/>
              </p:ext>
            </p:extLst>
          </p:nvPr>
        </p:nvGraphicFramePr>
        <p:xfrm>
          <a:off x="5169158" y="1474238"/>
          <a:ext cx="6196278" cy="4458138"/>
        </p:xfrm>
        <a:graphic>
          <a:graphicData uri="http://schemas.openxmlformats.org/drawingml/2006/table">
            <a:tbl>
              <a:tblPr firstRow="1" bandRow="1">
                <a:tableStyleId>{5C22544A-7EE6-4342-B048-85BDC9FD1C3A}</a:tableStyleId>
              </a:tblPr>
              <a:tblGrid>
                <a:gridCol w="3098139">
                  <a:extLst>
                    <a:ext uri="{9D8B030D-6E8A-4147-A177-3AD203B41FA5}">
                      <a16:colId xmlns:a16="http://schemas.microsoft.com/office/drawing/2014/main" val="3581037738"/>
                    </a:ext>
                  </a:extLst>
                </a:gridCol>
                <a:gridCol w="3098139">
                  <a:extLst>
                    <a:ext uri="{9D8B030D-6E8A-4147-A177-3AD203B41FA5}">
                      <a16:colId xmlns:a16="http://schemas.microsoft.com/office/drawing/2014/main" val="3723437651"/>
                    </a:ext>
                  </a:extLst>
                </a:gridCol>
              </a:tblGrid>
              <a:tr h="2142002">
                <a:tc>
                  <a:txBody>
                    <a:bodyPr/>
                    <a:lstStyle/>
                    <a:p>
                      <a:pPr marL="0" lvl="0" indent="0" algn="l">
                        <a:lnSpc>
                          <a:spcPct val="100000"/>
                        </a:lnSpc>
                        <a:buNone/>
                      </a:pPr>
                      <a:r>
                        <a:rPr lang="lv-LV" sz="1800" b="1" i="0" u="none" strike="noStrike" baseline="0" noProof="0" dirty="0">
                          <a:solidFill>
                            <a:schemeClr val="bg1"/>
                          </a:solidFill>
                          <a:latin typeface="Calibri"/>
                        </a:rPr>
                        <a:t>Stiprās puses</a:t>
                      </a:r>
                      <a:endParaRPr lang="lv-LV" b="0" dirty="0">
                        <a:solidFill>
                          <a:schemeClr val="bg1"/>
                        </a:solidFill>
                      </a:endParaRPr>
                    </a:p>
                    <a:p>
                      <a:pPr lvl="0">
                        <a:buNone/>
                      </a:pPr>
                      <a:endParaRPr lang="lv-LV" dirty="0">
                        <a:solidFill>
                          <a:schemeClr val="bg1"/>
                        </a:solidFill>
                      </a:endParaRPr>
                    </a:p>
                  </a:txBody>
                  <a:tcPr/>
                </a:tc>
                <a:tc>
                  <a:txBody>
                    <a:bodyPr/>
                    <a:lstStyle/>
                    <a:p>
                      <a:pPr lvl="0">
                        <a:buNone/>
                      </a:pPr>
                      <a:r>
                        <a:rPr lang="lv-LV" sz="1800" b="1" i="0" u="none" strike="noStrike" baseline="0" noProof="0" dirty="0">
                          <a:solidFill>
                            <a:schemeClr val="bg1"/>
                          </a:solidFill>
                          <a:latin typeface="Calibri"/>
                        </a:rPr>
                        <a:t>Vājās puses</a:t>
                      </a:r>
                      <a:endParaRPr lang="lv-LV" dirty="0">
                        <a:solidFill>
                          <a:schemeClr val="bg1"/>
                        </a:solidFill>
                      </a:endParaRPr>
                    </a:p>
                  </a:txBody>
                  <a:tcPr/>
                </a:tc>
                <a:extLst>
                  <a:ext uri="{0D108BD9-81ED-4DB2-BD59-A6C34878D82A}">
                    <a16:rowId xmlns:a16="http://schemas.microsoft.com/office/drawing/2014/main" val="3152903583"/>
                  </a:ext>
                </a:extLst>
              </a:tr>
              <a:tr h="2316136">
                <a:tc>
                  <a:txBody>
                    <a:bodyPr/>
                    <a:lstStyle/>
                    <a:p>
                      <a:pPr marL="0" lvl="0" indent="0" algn="l">
                        <a:lnSpc>
                          <a:spcPct val="100000"/>
                        </a:lnSpc>
                        <a:buNone/>
                      </a:pPr>
                      <a:r>
                        <a:rPr lang="lv-LV" sz="1800" b="1" i="0" u="none" strike="noStrike" baseline="0" noProof="0" dirty="0">
                          <a:solidFill>
                            <a:srgbClr val="000000"/>
                          </a:solidFill>
                          <a:latin typeface="Calibri"/>
                        </a:rPr>
                        <a:t>Ieteikumi </a:t>
                      </a:r>
                      <a:endParaRPr lang="lv-LV"/>
                    </a:p>
                    <a:p>
                      <a:pPr lvl="0">
                        <a:buNone/>
                      </a:pPr>
                      <a:endParaRPr lang="lv-LV" dirty="0"/>
                    </a:p>
                  </a:txBody>
                  <a:tcPr/>
                </a:tc>
                <a:tc>
                  <a:txBody>
                    <a:bodyPr/>
                    <a:lstStyle/>
                    <a:p>
                      <a:pPr lvl="0">
                        <a:buNone/>
                      </a:pPr>
                      <a:r>
                        <a:rPr lang="lv-LV" sz="1800" b="1" i="0" u="none" strike="noStrike" baseline="0" noProof="0" dirty="0">
                          <a:solidFill>
                            <a:srgbClr val="000000"/>
                          </a:solidFill>
                          <a:latin typeface="Calibri"/>
                        </a:rPr>
                        <a:t>Draudi</a:t>
                      </a:r>
                      <a:endParaRPr lang="lv-LV" b="1" dirty="0"/>
                    </a:p>
                  </a:txBody>
                  <a:tcPr/>
                </a:tc>
                <a:extLst>
                  <a:ext uri="{0D108BD9-81ED-4DB2-BD59-A6C34878D82A}">
                    <a16:rowId xmlns:a16="http://schemas.microsoft.com/office/drawing/2014/main" val="1930349916"/>
                  </a:ext>
                </a:extLst>
              </a:tr>
            </a:tbl>
          </a:graphicData>
        </a:graphic>
      </p:graphicFrame>
      <p:sp>
        <p:nvSpPr>
          <p:cNvPr id="6" name="TextBox 5">
            <a:extLst>
              <a:ext uri="{FF2B5EF4-FFF2-40B4-BE49-F238E27FC236}">
                <a16:creationId xmlns:a16="http://schemas.microsoft.com/office/drawing/2014/main" id="{CB37FC14-08B2-F48E-1C4B-0E1A397DC0B2}"/>
              </a:ext>
            </a:extLst>
          </p:cNvPr>
          <p:cNvSpPr txBox="1"/>
          <p:nvPr/>
        </p:nvSpPr>
        <p:spPr>
          <a:xfrm>
            <a:off x="752913" y="2250041"/>
            <a:ext cx="4095924" cy="344139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lv-LV" sz="2400" kern="100" dirty="0">
                <a:effectLst/>
                <a:latin typeface="Calibri" panose="020F0502020204030204" pitchFamily="34" charset="0"/>
                <a:ea typeface="Calibri" panose="020F0502020204030204" pitchFamily="34" charset="0"/>
                <a:cs typeface="Times New Roman" panose="02020603050405020304" pitchFamily="18" charset="0"/>
              </a:rPr>
              <a:t>Skolēni grupās ( 4-5 skolēni) strādā pie viena no SVID analīzes lauka un pieraksta savas atziņas.</a:t>
            </a:r>
          </a:p>
          <a:p>
            <a:pPr marL="285750" indent="-285750">
              <a:lnSpc>
                <a:spcPct val="107000"/>
              </a:lnSpc>
              <a:spcAft>
                <a:spcPts val="800"/>
              </a:spcAft>
              <a:buFont typeface="Arial" panose="020B0604020202020204" pitchFamily="34" charset="0"/>
              <a:buChar char="•"/>
            </a:pPr>
            <a:r>
              <a:rPr lang="lv-LV" sz="2400" kern="100" dirty="0">
                <a:effectLst/>
                <a:latin typeface="Calibri" panose="020F0502020204030204" pitchFamily="34" charset="0"/>
                <a:ea typeface="Calibri" panose="020F0502020204030204" pitchFamily="34" charset="0"/>
                <a:cs typeface="Times New Roman" panose="02020603050405020304" pitchFamily="18" charset="0"/>
              </a:rPr>
              <a:t>Grupu viedokļus apkopo un, ja nepieciešams, papildina, izveidojot kopīgu tabulu.</a:t>
            </a:r>
          </a:p>
          <a:p>
            <a:pPr marL="285750" indent="-285750">
              <a:lnSpc>
                <a:spcPct val="107000"/>
              </a:lnSpc>
              <a:spcAft>
                <a:spcPts val="800"/>
              </a:spcAft>
              <a:buFont typeface="Arial" panose="020B0604020202020204" pitchFamily="34" charset="0"/>
              <a:buChar char="•"/>
            </a:pPr>
            <a:r>
              <a:rPr lang="lv-LV" sz="2400" kern="100" dirty="0">
                <a:effectLst/>
                <a:latin typeface="Calibri" panose="020F0502020204030204" pitchFamily="34" charset="0"/>
                <a:ea typeface="Calibri" panose="020F0502020204030204" pitchFamily="34" charset="0"/>
                <a:cs typeface="Times New Roman" panose="02020603050405020304" pitchFamily="18" charset="0"/>
              </a:rPr>
              <a:t>Pārrunā rezultātu!</a:t>
            </a:r>
          </a:p>
        </p:txBody>
      </p:sp>
    </p:spTree>
    <p:extLst>
      <p:ext uri="{BB962C8B-B14F-4D97-AF65-F5344CB8AC3E}">
        <p14:creationId xmlns:p14="http://schemas.microsoft.com/office/powerpoint/2010/main" val="405368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E2522DA-890C-D0FF-E308-6F968CEF4A5F}"/>
              </a:ext>
            </a:extLst>
          </p:cNvPr>
          <p:cNvSpPr>
            <a:spLocks noGrp="1"/>
          </p:cNvSpPr>
          <p:nvPr>
            <p:ph type="title"/>
          </p:nvPr>
        </p:nvSpPr>
        <p:spPr/>
        <p:txBody>
          <a:bodyPr/>
          <a:lstStyle/>
          <a:p>
            <a:r>
              <a:rPr lang="lv-LV" dirty="0">
                <a:cs typeface="Calibri Light"/>
              </a:rPr>
              <a:t>2.aktivitāte </a:t>
            </a:r>
            <a:br>
              <a:rPr lang="lv-LV" dirty="0">
                <a:cs typeface="Calibri Light"/>
              </a:rPr>
            </a:br>
            <a:r>
              <a:rPr lang="lv-LV" dirty="0">
                <a:cs typeface="Calibri Light"/>
              </a:rPr>
              <a:t>Individuālās intereses un kolektīvā darbība </a:t>
            </a:r>
            <a:endParaRPr lang="lv-LV"/>
          </a:p>
        </p:txBody>
      </p:sp>
      <p:pic>
        <p:nvPicPr>
          <p:cNvPr id="4" name="Attēls 4">
            <a:extLst>
              <a:ext uri="{FF2B5EF4-FFF2-40B4-BE49-F238E27FC236}">
                <a16:creationId xmlns:a16="http://schemas.microsoft.com/office/drawing/2014/main" id="{2DADE760-DE0F-024C-4268-A11E1C34063D}"/>
              </a:ext>
            </a:extLst>
          </p:cNvPr>
          <p:cNvPicPr>
            <a:picLocks noGrp="1" noChangeAspect="1"/>
          </p:cNvPicPr>
          <p:nvPr>
            <p:ph idx="1"/>
          </p:nvPr>
        </p:nvPicPr>
        <p:blipFill>
          <a:blip r:embed="rId2"/>
          <a:stretch>
            <a:fillRect/>
          </a:stretch>
        </p:blipFill>
        <p:spPr>
          <a:xfrm>
            <a:off x="9108171" y="1603695"/>
            <a:ext cx="2923532" cy="4147844"/>
          </a:xfrm>
        </p:spPr>
      </p:pic>
      <p:sp>
        <p:nvSpPr>
          <p:cNvPr id="3" name="TextBox 2">
            <a:extLst>
              <a:ext uri="{FF2B5EF4-FFF2-40B4-BE49-F238E27FC236}">
                <a16:creationId xmlns:a16="http://schemas.microsoft.com/office/drawing/2014/main" id="{89750225-C40E-95D8-6738-E6DCA515E7C2}"/>
              </a:ext>
            </a:extLst>
          </p:cNvPr>
          <p:cNvSpPr txBox="1"/>
          <p:nvPr/>
        </p:nvSpPr>
        <p:spPr>
          <a:xfrm>
            <a:off x="559496" y="2031305"/>
            <a:ext cx="690810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cs typeface="Times New Roman"/>
              </a:rPr>
              <a:t> </a:t>
            </a:r>
            <a:r>
              <a:rPr lang="en-US" sz="2800" dirty="0" err="1">
                <a:latin typeface="Times New Roman"/>
                <a:cs typeface="Times New Roman"/>
              </a:rPr>
              <a:t>Izmantojot</a:t>
            </a:r>
            <a:r>
              <a:rPr lang="en-US" sz="2800" dirty="0">
                <a:latin typeface="Times New Roman"/>
                <a:cs typeface="Times New Roman"/>
              </a:rPr>
              <a:t> </a:t>
            </a:r>
            <a:r>
              <a:rPr lang="en-US" sz="2800" dirty="0" err="1">
                <a:latin typeface="Times New Roman"/>
                <a:cs typeface="Times New Roman"/>
              </a:rPr>
              <a:t>pieejamos</a:t>
            </a:r>
            <a:r>
              <a:rPr lang="en-US" sz="2800" dirty="0">
                <a:latin typeface="Times New Roman"/>
                <a:cs typeface="Times New Roman"/>
              </a:rPr>
              <a:t> </a:t>
            </a:r>
            <a:r>
              <a:rPr lang="en-US" sz="2800" dirty="0" err="1">
                <a:latin typeface="Times New Roman"/>
                <a:cs typeface="Times New Roman"/>
              </a:rPr>
              <a:t>materiālus</a:t>
            </a:r>
            <a:r>
              <a:rPr lang="en-US" sz="2800" dirty="0">
                <a:latin typeface="Times New Roman"/>
                <a:cs typeface="Times New Roman"/>
              </a:rPr>
              <a:t>,  10 min </a:t>
            </a:r>
            <a:r>
              <a:rPr lang="en-US" sz="2800" dirty="0" err="1">
                <a:latin typeface="Times New Roman"/>
                <a:cs typeface="Times New Roman"/>
              </a:rPr>
              <a:t>laikā</a:t>
            </a:r>
            <a:r>
              <a:rPr lang="en-US" sz="2800" dirty="0">
                <a:latin typeface="Times New Roman"/>
                <a:cs typeface="Times New Roman"/>
              </a:rPr>
              <a:t> </a:t>
            </a:r>
            <a:r>
              <a:rPr lang="en-US" sz="2800" dirty="0" err="1">
                <a:latin typeface="Times New Roman"/>
                <a:cs typeface="Times New Roman"/>
              </a:rPr>
              <a:t>uzcelt</a:t>
            </a:r>
            <a:r>
              <a:rPr lang="en-US" sz="2800" dirty="0">
                <a:latin typeface="Times New Roman"/>
                <a:cs typeface="Times New Roman"/>
              </a:rPr>
              <a:t> </a:t>
            </a:r>
            <a:r>
              <a:rPr lang="en-US" sz="2800" dirty="0" err="1">
                <a:latin typeface="Times New Roman"/>
                <a:cs typeface="Times New Roman"/>
              </a:rPr>
              <a:t>pēc</a:t>
            </a:r>
            <a:r>
              <a:rPr lang="en-US" sz="2800" dirty="0">
                <a:latin typeface="Times New Roman"/>
                <a:cs typeface="Times New Roman"/>
              </a:rPr>
              <a:t> </a:t>
            </a:r>
            <a:r>
              <a:rPr lang="en-US" sz="2800" dirty="0" err="1">
                <a:latin typeface="Times New Roman"/>
                <a:cs typeface="Times New Roman"/>
              </a:rPr>
              <a:t>iespējas</a:t>
            </a:r>
            <a:r>
              <a:rPr lang="en-US" sz="2800" dirty="0">
                <a:latin typeface="Times New Roman"/>
                <a:cs typeface="Times New Roman"/>
              </a:rPr>
              <a:t> </a:t>
            </a:r>
            <a:r>
              <a:rPr lang="en-US" sz="2800" dirty="0" err="1">
                <a:latin typeface="Times New Roman"/>
                <a:cs typeface="Times New Roman"/>
              </a:rPr>
              <a:t>augstāku</a:t>
            </a:r>
            <a:r>
              <a:rPr lang="en-US" sz="2800" dirty="0">
                <a:latin typeface="Times New Roman"/>
                <a:cs typeface="Times New Roman"/>
              </a:rPr>
              <a:t> </a:t>
            </a:r>
            <a:r>
              <a:rPr lang="en-US" sz="2800" dirty="0" err="1">
                <a:latin typeface="Times New Roman"/>
                <a:cs typeface="Times New Roman"/>
              </a:rPr>
              <a:t>vizuāli</a:t>
            </a:r>
            <a:r>
              <a:rPr lang="en-US" sz="2800" dirty="0">
                <a:latin typeface="Times New Roman"/>
                <a:cs typeface="Times New Roman"/>
              </a:rPr>
              <a:t> </a:t>
            </a:r>
            <a:r>
              <a:rPr lang="en-US" sz="2800" dirty="0" err="1">
                <a:latin typeface="Times New Roman"/>
                <a:cs typeface="Times New Roman"/>
              </a:rPr>
              <a:t>skatāmu</a:t>
            </a:r>
            <a:r>
              <a:rPr lang="en-US" sz="2800" dirty="0">
                <a:latin typeface="Times New Roman"/>
                <a:cs typeface="Times New Roman"/>
              </a:rPr>
              <a:t>, </a:t>
            </a:r>
            <a:r>
              <a:rPr lang="en-US" sz="2800" dirty="0" err="1">
                <a:latin typeface="Times New Roman"/>
                <a:cs typeface="Times New Roman"/>
              </a:rPr>
              <a:t>pievilcīgu</a:t>
            </a:r>
            <a:r>
              <a:rPr lang="en-US" sz="2800" dirty="0">
                <a:latin typeface="Times New Roman"/>
                <a:cs typeface="Times New Roman"/>
              </a:rPr>
              <a:t> torni </a:t>
            </a:r>
            <a:r>
              <a:rPr lang="en-US" sz="2800" dirty="0" err="1">
                <a:latin typeface="Times New Roman"/>
                <a:cs typeface="Times New Roman"/>
              </a:rPr>
              <a:t>ar</a:t>
            </a:r>
            <a:r>
              <a:rPr lang="en-US" sz="2800" dirty="0">
                <a:latin typeface="Times New Roman"/>
                <a:cs typeface="Times New Roman"/>
              </a:rPr>
              <a:t> </a:t>
            </a:r>
            <a:r>
              <a:rPr lang="en-US" sz="2800" dirty="0" err="1">
                <a:latin typeface="Times New Roman"/>
                <a:cs typeface="Times New Roman"/>
              </a:rPr>
              <a:t>nosacījumu</a:t>
            </a:r>
            <a:r>
              <a:rPr lang="en-US" sz="2800" dirty="0">
                <a:latin typeface="Times New Roman"/>
                <a:cs typeface="Times New Roman"/>
              </a:rPr>
              <a:t>, ka </a:t>
            </a:r>
            <a:r>
              <a:rPr lang="en-US" sz="2800" dirty="0" err="1">
                <a:latin typeface="Times New Roman"/>
                <a:cs typeface="Times New Roman"/>
              </a:rPr>
              <a:t>tornim</a:t>
            </a:r>
            <a:r>
              <a:rPr lang="en-US" sz="2800" dirty="0">
                <a:latin typeface="Times New Roman"/>
                <a:cs typeface="Times New Roman"/>
              </a:rPr>
              <a:t> </a:t>
            </a:r>
            <a:r>
              <a:rPr lang="en-US" sz="2800" dirty="0" err="1">
                <a:latin typeface="Times New Roman"/>
                <a:cs typeface="Times New Roman"/>
              </a:rPr>
              <a:t>jānoturas</a:t>
            </a:r>
            <a:r>
              <a:rPr lang="en-US" sz="2800" dirty="0">
                <a:latin typeface="Times New Roman"/>
                <a:cs typeface="Times New Roman"/>
              </a:rPr>
              <a:t> </a:t>
            </a:r>
            <a:r>
              <a:rPr lang="en-US" sz="2800" dirty="0" err="1">
                <a:latin typeface="Times New Roman"/>
                <a:cs typeface="Times New Roman"/>
              </a:rPr>
              <a:t>vismaz</a:t>
            </a:r>
            <a:r>
              <a:rPr lang="en-US" sz="2800" dirty="0">
                <a:latin typeface="Times New Roman"/>
                <a:cs typeface="Times New Roman"/>
              </a:rPr>
              <a:t> 2 </a:t>
            </a:r>
            <a:r>
              <a:rPr lang="en-US" sz="2800" dirty="0" err="1">
                <a:latin typeface="Times New Roman"/>
                <a:cs typeface="Times New Roman"/>
              </a:rPr>
              <a:t>minūtes</a:t>
            </a:r>
            <a:r>
              <a:rPr lang="en-US" sz="2800" dirty="0">
                <a:latin typeface="Times New Roman"/>
                <a:cs typeface="Times New Roman"/>
              </a:rPr>
              <a:t> </a:t>
            </a:r>
            <a:r>
              <a:rPr lang="en-US" sz="2800" dirty="0" err="1">
                <a:latin typeface="Times New Roman"/>
                <a:cs typeface="Times New Roman"/>
              </a:rPr>
              <a:t>pēc</a:t>
            </a:r>
            <a:r>
              <a:rPr lang="en-US" sz="2800" dirty="0">
                <a:latin typeface="Times New Roman"/>
                <a:cs typeface="Times New Roman"/>
              </a:rPr>
              <a:t> </a:t>
            </a:r>
            <a:r>
              <a:rPr lang="en-US" sz="2800" dirty="0" err="1">
                <a:latin typeface="Times New Roman"/>
                <a:cs typeface="Times New Roman"/>
              </a:rPr>
              <a:t>uzcelšanas</a:t>
            </a:r>
            <a:r>
              <a:rPr lang="lv-LV" sz="2800" dirty="0">
                <a:latin typeface="Times New Roman"/>
                <a:cs typeface="Times New Roman"/>
              </a:rPr>
              <a:t>.</a:t>
            </a:r>
          </a:p>
          <a:p>
            <a:endParaRPr lang="en-US" sz="2800" dirty="0">
              <a:latin typeface="Times New Roman"/>
              <a:cs typeface="Times New Roman"/>
            </a:endParaRPr>
          </a:p>
          <a:p>
            <a:r>
              <a:rPr lang="en-US" sz="2800" dirty="0" err="1">
                <a:latin typeface="Times New Roman"/>
                <a:cs typeface="Times New Roman"/>
              </a:rPr>
              <a:t>Darba</a:t>
            </a:r>
            <a:r>
              <a:rPr lang="en-US" sz="2800" dirty="0">
                <a:latin typeface="Times New Roman"/>
                <a:cs typeface="Times New Roman"/>
              </a:rPr>
              <a:t> </a:t>
            </a:r>
            <a:r>
              <a:rPr lang="en-US" sz="2800" dirty="0" err="1">
                <a:latin typeface="Times New Roman"/>
                <a:cs typeface="Times New Roman"/>
              </a:rPr>
              <a:t>procesā</a:t>
            </a:r>
            <a:r>
              <a:rPr lang="en-US" sz="2800" dirty="0">
                <a:latin typeface="Times New Roman"/>
                <a:cs typeface="Times New Roman"/>
              </a:rPr>
              <a:t> </a:t>
            </a:r>
            <a:r>
              <a:rPr lang="en-US" sz="2800" dirty="0" err="1">
                <a:latin typeface="Times New Roman"/>
                <a:cs typeface="Times New Roman"/>
              </a:rPr>
              <a:t>katrs</a:t>
            </a:r>
            <a:r>
              <a:rPr lang="en-US" sz="2800" dirty="0">
                <a:latin typeface="Times New Roman"/>
                <a:cs typeface="Times New Roman"/>
              </a:rPr>
              <a:t> </a:t>
            </a:r>
            <a:r>
              <a:rPr lang="en-US" sz="2800" dirty="0" err="1">
                <a:latin typeface="Times New Roman"/>
                <a:cs typeface="Times New Roman"/>
              </a:rPr>
              <a:t>grupas</a:t>
            </a:r>
            <a:r>
              <a:rPr lang="en-US" sz="2800" dirty="0">
                <a:latin typeface="Times New Roman"/>
                <a:cs typeface="Times New Roman"/>
              </a:rPr>
              <a:t> </a:t>
            </a:r>
            <a:r>
              <a:rPr lang="en-US" sz="2800" dirty="0" err="1">
                <a:latin typeface="Times New Roman"/>
                <a:cs typeface="Times New Roman"/>
              </a:rPr>
              <a:t>dalībnieks</a:t>
            </a:r>
            <a:r>
              <a:rPr lang="en-US" sz="2800" dirty="0">
                <a:latin typeface="Times New Roman"/>
                <a:cs typeface="Times New Roman"/>
              </a:rPr>
              <a:t> </a:t>
            </a:r>
            <a:r>
              <a:rPr lang="en-US" sz="2800" dirty="0" err="1">
                <a:latin typeface="Times New Roman"/>
                <a:cs typeface="Times New Roman"/>
              </a:rPr>
              <a:t>darbojas</a:t>
            </a:r>
            <a:r>
              <a:rPr lang="en-US" sz="2800" dirty="0">
                <a:latin typeface="Times New Roman"/>
                <a:cs typeface="Times New Roman"/>
              </a:rPr>
              <a:t> </a:t>
            </a:r>
            <a:r>
              <a:rPr lang="en-US" sz="2800" dirty="0" err="1">
                <a:latin typeface="Times New Roman"/>
                <a:cs typeface="Times New Roman"/>
              </a:rPr>
              <a:t>atbilstoši</a:t>
            </a:r>
            <a:r>
              <a:rPr lang="en-US" sz="2800" dirty="0">
                <a:latin typeface="Times New Roman"/>
                <a:cs typeface="Times New Roman"/>
              </a:rPr>
              <a:t> </a:t>
            </a:r>
            <a:r>
              <a:rPr lang="en-US" sz="2800" dirty="0" err="1">
                <a:latin typeface="Times New Roman"/>
                <a:cs typeface="Times New Roman"/>
              </a:rPr>
              <a:t>savai</a:t>
            </a:r>
            <a:r>
              <a:rPr lang="en-US" sz="2800" dirty="0">
                <a:latin typeface="Times New Roman"/>
                <a:cs typeface="Times New Roman"/>
              </a:rPr>
              <a:t> </a:t>
            </a:r>
            <a:r>
              <a:rPr lang="en-US" sz="2800" dirty="0" err="1">
                <a:latin typeface="Times New Roman"/>
                <a:cs typeface="Times New Roman"/>
              </a:rPr>
              <a:t>iedalītajai</a:t>
            </a:r>
            <a:r>
              <a:rPr lang="en-US" sz="2800" dirty="0">
                <a:latin typeface="Times New Roman"/>
                <a:cs typeface="Times New Roman"/>
              </a:rPr>
              <a:t> </a:t>
            </a:r>
            <a:r>
              <a:rPr lang="en-US" sz="2800" dirty="0" err="1">
                <a:latin typeface="Times New Roman"/>
                <a:cs typeface="Times New Roman"/>
              </a:rPr>
              <a:t>lomai</a:t>
            </a:r>
            <a:r>
              <a:rPr lang="en-US" sz="2800" dirty="0">
                <a:latin typeface="Times New Roman"/>
                <a:cs typeface="Times New Roman"/>
              </a:rPr>
              <a:t>. </a:t>
            </a:r>
            <a:endParaRPr lang="en-US" sz="2800" dirty="0">
              <a:cs typeface="Calibri"/>
            </a:endParaRPr>
          </a:p>
        </p:txBody>
      </p:sp>
    </p:spTree>
    <p:extLst>
      <p:ext uri="{BB962C8B-B14F-4D97-AF65-F5344CB8AC3E}">
        <p14:creationId xmlns:p14="http://schemas.microsoft.com/office/powerpoint/2010/main" val="268767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14CA737-6CFB-56B4-A43C-483978EAA0F3}"/>
              </a:ext>
            </a:extLst>
          </p:cNvPr>
          <p:cNvSpPr>
            <a:spLocks noGrp="1"/>
          </p:cNvSpPr>
          <p:nvPr>
            <p:ph type="title"/>
          </p:nvPr>
        </p:nvSpPr>
        <p:spPr/>
        <p:txBody>
          <a:bodyPr/>
          <a:lstStyle/>
          <a:p>
            <a:r>
              <a:rPr lang="lv-LV" dirty="0">
                <a:cs typeface="Calibri Light"/>
              </a:rPr>
              <a:t>Saruna</a:t>
            </a:r>
            <a:endParaRPr lang="lv-LV" dirty="0"/>
          </a:p>
        </p:txBody>
      </p:sp>
      <p:sp>
        <p:nvSpPr>
          <p:cNvPr id="5" name="Satura vietturis 4">
            <a:extLst>
              <a:ext uri="{FF2B5EF4-FFF2-40B4-BE49-F238E27FC236}">
                <a16:creationId xmlns:a16="http://schemas.microsoft.com/office/drawing/2014/main" id="{5C41A348-EEB7-1AE7-3A1A-42492FEFEFE6}"/>
              </a:ext>
            </a:extLst>
          </p:cNvPr>
          <p:cNvSpPr>
            <a:spLocks noGrp="1"/>
          </p:cNvSpPr>
          <p:nvPr>
            <p:ph idx="1"/>
          </p:nvPr>
        </p:nvSpPr>
        <p:spPr/>
        <p:txBody>
          <a:bodyPr vert="horz" lIns="91440" tIns="45720" rIns="91440" bIns="45720" rtlCol="0" anchor="t">
            <a:normAutofit lnSpcReduction="10000"/>
          </a:bodyPr>
          <a:lstStyle/>
          <a:p>
            <a:r>
              <a:rPr lang="lv-LV" dirty="0">
                <a:cs typeface="Calibri"/>
              </a:rPr>
              <a:t>Vai sapratāt, kāda bija katra grupas dalībnieka loma uzdevumā? </a:t>
            </a:r>
            <a:endParaRPr lang="lv-LV">
              <a:cs typeface="Calibri"/>
            </a:endParaRPr>
          </a:p>
          <a:p>
            <a:r>
              <a:rPr lang="lv-LV" dirty="0">
                <a:cs typeface="Calibri"/>
              </a:rPr>
              <a:t>Kā jutāties savā lomā?  Vai personīgie  uzskati sakrita ar  lomu? </a:t>
            </a:r>
            <a:endParaRPr lang="lv-LV"/>
          </a:p>
          <a:p>
            <a:r>
              <a:rPr lang="lv-LV" dirty="0">
                <a:cs typeface="Calibri"/>
              </a:rPr>
              <a:t>Kādas ir tavas lomas  stiprās puses? Kāds ir šīs lomas pienesums komandas darbā?</a:t>
            </a:r>
            <a:endParaRPr lang="lv-LV" dirty="0"/>
          </a:p>
          <a:p>
            <a:r>
              <a:rPr lang="lv-LV" dirty="0">
                <a:cs typeface="Calibri"/>
              </a:rPr>
              <a:t>Komandas novērtējums uzdevuma izpildē? (pienākumu izpilde, sadarbība utt.)</a:t>
            </a:r>
            <a:endParaRPr lang="lv-LV" dirty="0"/>
          </a:p>
          <a:p>
            <a:r>
              <a:rPr lang="lv-LV" dirty="0">
                <a:cs typeface="Calibri"/>
              </a:rPr>
              <a:t> Kādi bija komandas plusi un mīnusi? Ko darīt, ja kāds komandas biedrs nesekmē/ traucē uzdevuma izpildi? </a:t>
            </a:r>
            <a:endParaRPr lang="lv-LV"/>
          </a:p>
          <a:p>
            <a:r>
              <a:rPr lang="lv-LV" dirty="0">
                <a:cs typeface="Calibri"/>
              </a:rPr>
              <a:t>Kas vajadzīgs kopienai, lai sadarbība būtu veiksmīga?</a:t>
            </a:r>
            <a:endParaRPr lang="lv-LV" dirty="0"/>
          </a:p>
          <a:p>
            <a:r>
              <a:rPr lang="lv-LV" dirty="0">
                <a:cs typeface="Calibri"/>
              </a:rPr>
              <a:t>Ja būtu šis darbs jāveic vēlreiz, ko tajā mainītu un kāpēc?</a:t>
            </a:r>
            <a:endParaRPr lang="lv-LV" dirty="0"/>
          </a:p>
          <a:p>
            <a:endParaRPr lang="lv-LV" dirty="0">
              <a:cs typeface="Calibri"/>
            </a:endParaRPr>
          </a:p>
        </p:txBody>
      </p:sp>
    </p:spTree>
    <p:extLst>
      <p:ext uri="{BB962C8B-B14F-4D97-AF65-F5344CB8AC3E}">
        <p14:creationId xmlns:p14="http://schemas.microsoft.com/office/powerpoint/2010/main" val="376837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8A82E2-B68C-0CA4-0406-0B0AB0CB7369}"/>
              </a:ext>
            </a:extLst>
          </p:cNvPr>
          <p:cNvSpPr>
            <a:spLocks noGrp="1"/>
          </p:cNvSpPr>
          <p:nvPr>
            <p:ph type="title"/>
          </p:nvPr>
        </p:nvSpPr>
        <p:spPr/>
        <p:txBody>
          <a:bodyPr/>
          <a:lstStyle/>
          <a:p>
            <a:endParaRPr lang="lv-LV"/>
          </a:p>
        </p:txBody>
      </p:sp>
      <p:pic>
        <p:nvPicPr>
          <p:cNvPr id="4" name="Attēls 4">
            <a:extLst>
              <a:ext uri="{FF2B5EF4-FFF2-40B4-BE49-F238E27FC236}">
                <a16:creationId xmlns:a16="http://schemas.microsoft.com/office/drawing/2014/main" id="{4687EB36-90FD-41AE-B945-6F3D33E0A836}"/>
              </a:ext>
            </a:extLst>
          </p:cNvPr>
          <p:cNvPicPr>
            <a:picLocks noGrp="1" noChangeAspect="1"/>
          </p:cNvPicPr>
          <p:nvPr>
            <p:ph idx="1"/>
          </p:nvPr>
        </p:nvPicPr>
        <p:blipFill>
          <a:blip r:embed="rId2"/>
          <a:stretch>
            <a:fillRect/>
          </a:stretch>
        </p:blipFill>
        <p:spPr>
          <a:xfrm>
            <a:off x="859287" y="459777"/>
            <a:ext cx="9337617" cy="5027073"/>
          </a:xfrm>
        </p:spPr>
      </p:pic>
      <p:sp>
        <p:nvSpPr>
          <p:cNvPr id="5" name="TextBox 4">
            <a:extLst>
              <a:ext uri="{FF2B5EF4-FFF2-40B4-BE49-F238E27FC236}">
                <a16:creationId xmlns:a16="http://schemas.microsoft.com/office/drawing/2014/main" id="{DD8F34C4-C7B6-9ECF-DA27-5A47EBD282CE}"/>
              </a:ext>
            </a:extLst>
          </p:cNvPr>
          <p:cNvSpPr txBox="1"/>
          <p:nvPr/>
        </p:nvSpPr>
        <p:spPr>
          <a:xfrm rot="10800000" flipV="1">
            <a:off x="6823495" y="5843738"/>
            <a:ext cx="37361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https://profizgl.lu.lv/mod/book/view.php?id=21724&amp;chapterid=6311</a:t>
            </a:r>
          </a:p>
        </p:txBody>
      </p:sp>
    </p:spTree>
    <p:extLst>
      <p:ext uri="{BB962C8B-B14F-4D97-AF65-F5344CB8AC3E}">
        <p14:creationId xmlns:p14="http://schemas.microsoft.com/office/powerpoint/2010/main" val="119298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4D5D58DF-8337-F39D-20F5-70B54D98735A}"/>
              </a:ext>
            </a:extLst>
          </p:cNvPr>
          <p:cNvSpPr>
            <a:spLocks noGrp="1"/>
          </p:cNvSpPr>
          <p:nvPr>
            <p:ph type="title"/>
          </p:nvPr>
        </p:nvSpPr>
        <p:spPr>
          <a:xfrm>
            <a:off x="572493" y="238539"/>
            <a:ext cx="11018520" cy="1434415"/>
          </a:xfrm>
        </p:spPr>
        <p:txBody>
          <a:bodyPr anchor="b">
            <a:normAutofit/>
          </a:bodyPr>
          <a:lstStyle/>
          <a:p>
            <a:r>
              <a:rPr lang="lv-LV" sz="5400">
                <a:cs typeface="Calibri Light"/>
              </a:rPr>
              <a:t>3.aktivitāte- Sniega kauja</a:t>
            </a:r>
            <a:endParaRPr lang="lv-LV"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1AEF1365-8AFD-9E4C-AF23-5290C86AD9A7}"/>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lv-LV" sz="2200" dirty="0">
                <a:ea typeface="+mn-lt"/>
                <a:cs typeface="+mn-lt"/>
              </a:rPr>
              <a:t>Katrs  skolēns 1 minūtes laikā uzraksta uz lapas problēmu, kas satrauc savā kolektīvā, kas būtu risināmas kolektīvā.</a:t>
            </a:r>
          </a:p>
          <a:p>
            <a:r>
              <a:rPr lang="lv-LV" sz="2200" dirty="0">
                <a:ea typeface="+mn-lt"/>
                <a:cs typeface="+mn-lt"/>
              </a:rPr>
              <a:t> Saburza lapu kā sniega piku.</a:t>
            </a:r>
          </a:p>
          <a:p>
            <a:r>
              <a:rPr lang="lv-LV" sz="2200" dirty="0">
                <a:ea typeface="+mn-lt"/>
                <a:cs typeface="+mn-lt"/>
              </a:rPr>
              <a:t>Pikojas- </a:t>
            </a:r>
            <a:r>
              <a:rPr lang="lv-LV" sz="2200">
                <a:ea typeface="+mn-lt"/>
                <a:cs typeface="+mn-lt"/>
              </a:rPr>
              <a:t>mētājas (notiek </a:t>
            </a:r>
            <a:r>
              <a:rPr lang="lv-LV" sz="2200" dirty="0">
                <a:ea typeface="+mn-lt"/>
                <a:cs typeface="+mn-lt"/>
              </a:rPr>
              <a:t>sniega kauja), katrs met tuvāk nokritušās "pikas" vismaz 3 reizes.</a:t>
            </a:r>
          </a:p>
          <a:p>
            <a:r>
              <a:rPr lang="lv-LV" sz="2200" dirty="0">
                <a:ea typeface="+mn-lt"/>
                <a:cs typeface="+mn-lt"/>
              </a:rPr>
              <a:t> Katrs paceļ vienu piku, atloka, lasa problēmas, kopīgi pārrunā.</a:t>
            </a:r>
            <a:endParaRPr lang="lv-LV" sz="2200" dirty="0">
              <a:cs typeface="Calibri" panose="020F0502020204030204"/>
            </a:endParaRPr>
          </a:p>
          <a:p>
            <a:endParaRPr lang="lv-LV" sz="2200" dirty="0">
              <a:cs typeface="Calibri" panose="020F0502020204030204"/>
            </a:endParaRPr>
          </a:p>
        </p:txBody>
      </p:sp>
      <p:pic>
        <p:nvPicPr>
          <p:cNvPr id="4" name="Attēls 4" descr="Attēls, kurā ir iekštelpu&#10;&#10;Apraksts ģenerēts automātiski">
            <a:extLst>
              <a:ext uri="{FF2B5EF4-FFF2-40B4-BE49-F238E27FC236}">
                <a16:creationId xmlns:a16="http://schemas.microsoft.com/office/drawing/2014/main" id="{88936F95-A207-2BD8-01F9-218427555F74}"/>
              </a:ext>
            </a:extLst>
          </p:cNvPr>
          <p:cNvPicPr>
            <a:picLocks noChangeAspect="1"/>
          </p:cNvPicPr>
          <p:nvPr/>
        </p:nvPicPr>
        <p:blipFill rotWithShape="1">
          <a:blip r:embed="rId2"/>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54061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irsraksts 1">
            <a:extLst>
              <a:ext uri="{FF2B5EF4-FFF2-40B4-BE49-F238E27FC236}">
                <a16:creationId xmlns:a16="http://schemas.microsoft.com/office/drawing/2014/main" id="{64C9D731-E56D-F57A-BEE1-0A31D0155547}"/>
              </a:ext>
            </a:extLst>
          </p:cNvPr>
          <p:cNvSpPr>
            <a:spLocks noGrp="1"/>
          </p:cNvSpPr>
          <p:nvPr>
            <p:ph type="title"/>
          </p:nvPr>
        </p:nvSpPr>
        <p:spPr>
          <a:xfrm>
            <a:off x="6657715" y="467271"/>
            <a:ext cx="4195674" cy="2052522"/>
          </a:xfrm>
        </p:spPr>
        <p:txBody>
          <a:bodyPr anchor="b">
            <a:normAutofit fontScale="90000"/>
          </a:bodyPr>
          <a:lstStyle/>
          <a:p>
            <a:r>
              <a:rPr lang="lv-LV" sz="5600" dirty="0">
                <a:cs typeface="Calibri Light"/>
              </a:rPr>
              <a:t>Klases kopienas resursu karte</a:t>
            </a:r>
            <a:endParaRPr lang="lv-LV" sz="5600" dirty="0"/>
          </a:p>
        </p:txBody>
      </p:sp>
      <p:sp>
        <p:nvSpPr>
          <p:cNvPr id="16"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4" descr="Attēls, kurā ir ārpus telpām, aploksne, vairāki, daudzveidība&#10;&#10;Apraksts ģenerēts automātiski">
            <a:extLst>
              <a:ext uri="{FF2B5EF4-FFF2-40B4-BE49-F238E27FC236}">
                <a16:creationId xmlns:a16="http://schemas.microsoft.com/office/drawing/2014/main" id="{370C5A57-1236-E931-BAF7-1C3D4048D92C}"/>
              </a:ext>
            </a:extLst>
          </p:cNvPr>
          <p:cNvPicPr>
            <a:picLocks noChangeAspect="1"/>
          </p:cNvPicPr>
          <p:nvPr/>
        </p:nvPicPr>
        <p:blipFill rotWithShape="1">
          <a:blip r:embed="rId2"/>
          <a:srcRect l="26049" r="16701"/>
          <a:stretch/>
        </p:blipFill>
        <p:spPr>
          <a:xfrm>
            <a:off x="713236"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Satura vietturis 2">
            <a:extLst>
              <a:ext uri="{FF2B5EF4-FFF2-40B4-BE49-F238E27FC236}">
                <a16:creationId xmlns:a16="http://schemas.microsoft.com/office/drawing/2014/main" id="{BE9E807E-EC92-8425-3113-CC6AF74B25F7}"/>
              </a:ext>
            </a:extLst>
          </p:cNvPr>
          <p:cNvSpPr>
            <a:spLocks noGrp="1"/>
          </p:cNvSpPr>
          <p:nvPr>
            <p:ph idx="1"/>
          </p:nvPr>
        </p:nvSpPr>
        <p:spPr>
          <a:xfrm>
            <a:off x="6657715" y="2990818"/>
            <a:ext cx="4195673" cy="2913872"/>
          </a:xfrm>
        </p:spPr>
        <p:txBody>
          <a:bodyPr vert="horz" lIns="91440" tIns="45720" rIns="91440" bIns="45720" rtlCol="0" anchor="t">
            <a:normAutofit/>
          </a:bodyPr>
          <a:lstStyle/>
          <a:p>
            <a:pPr marL="0" indent="0">
              <a:buNone/>
            </a:pPr>
            <a:endParaRPr lang="lv-LV" sz="2000" dirty="0">
              <a:solidFill>
                <a:schemeClr val="tx1">
                  <a:alpha val="80000"/>
                </a:schemeClr>
              </a:solidFill>
              <a:cs typeface="Calibri" panose="020F0502020204030204"/>
            </a:endParaRPr>
          </a:p>
          <a:p>
            <a:r>
              <a:rPr lang="lv-LV" dirty="0">
                <a:solidFill>
                  <a:schemeClr val="tx1">
                    <a:alpha val="80000"/>
                  </a:schemeClr>
                </a:solidFill>
                <a:cs typeface="Calibri" panose="020F0502020204030204"/>
              </a:rPr>
              <a:t>Katrs dalībnieks uzraksta uz līmlapiņas atbildi uz jautājumu-  Ko es varu dot savai kopienai- klasei? </a:t>
            </a:r>
            <a:r>
              <a:rPr lang="lv-LV" sz="2000" dirty="0">
                <a:solidFill>
                  <a:schemeClr val="tx1">
                    <a:alpha val="80000"/>
                  </a:schemeClr>
                </a:solidFill>
                <a:cs typeface="Calibri" panose="020F0502020204030204"/>
              </a:rPr>
              <a:t>  </a:t>
            </a:r>
            <a:endParaRPr lang="lv-LV" sz="2000" dirty="0">
              <a:solidFill>
                <a:schemeClr val="tx1">
                  <a:alpha val="80000"/>
                </a:schemeClr>
              </a:solidFill>
            </a:endParaRPr>
          </a:p>
          <a:p>
            <a:endParaRPr lang="lv-LV" sz="2000" dirty="0">
              <a:solidFill>
                <a:schemeClr val="tx1">
                  <a:alpha val="80000"/>
                </a:schemeClr>
              </a:solidFill>
            </a:endParaRPr>
          </a:p>
          <a:p>
            <a:endParaRPr lang="lv-LV" sz="2000" dirty="0">
              <a:solidFill>
                <a:schemeClr val="tx1">
                  <a:alpha val="80000"/>
                </a:schemeClr>
              </a:solidFill>
              <a:cs typeface="Calibri"/>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4728A7D-C282-A27A-BD3A-1DE3EF736E7D}"/>
              </a:ext>
            </a:extLst>
          </p:cNvPr>
          <p:cNvSpPr txBox="1"/>
          <p:nvPr/>
        </p:nvSpPr>
        <p:spPr>
          <a:xfrm>
            <a:off x="2173431" y="2479386"/>
            <a:ext cx="2554432" cy="95410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800" b="1" dirty="0">
                <a:solidFill>
                  <a:srgbClr val="000000"/>
                </a:solidFill>
                <a:cs typeface="Calibri"/>
              </a:rPr>
              <a:t>Ko es varu dot savai kopienai?</a:t>
            </a:r>
            <a:endParaRPr lang="lv-LV" sz="2800" b="1" dirty="0">
              <a:solidFill>
                <a:srgbClr val="000000"/>
              </a:solidFill>
            </a:endParaRPr>
          </a:p>
        </p:txBody>
      </p:sp>
    </p:spTree>
    <p:extLst>
      <p:ext uri="{BB962C8B-B14F-4D97-AF65-F5344CB8AC3E}">
        <p14:creationId xmlns:p14="http://schemas.microsoft.com/office/powerpoint/2010/main" val="1272303411"/>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d8bb90-b1cb-4fe5-8892-66ea2dba031d">
      <Terms xmlns="http://schemas.microsoft.com/office/infopath/2007/PartnerControls"/>
    </lcf76f155ced4ddcb4097134ff3c332f>
    <TaxCatchAll xmlns="42849b6b-6ccc-423c-92da-67f4062e20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6" ma:contentTypeDescription="Create a new document." ma:contentTypeScope="" ma:versionID="571b03ae4377786757485918a54e474a">
  <xsd:schema xmlns:xsd="http://www.w3.org/2001/XMLSchema" xmlns:xs="http://www.w3.org/2001/XMLSchema" xmlns:p="http://schemas.microsoft.com/office/2006/metadata/properties" xmlns:ns2="bcd8bb90-b1cb-4fe5-8892-66ea2dba031d" xmlns:ns3="42849b6b-6ccc-423c-92da-67f4062e2063" targetNamespace="http://schemas.microsoft.com/office/2006/metadata/properties" ma:root="true" ma:fieldsID="639a6aa6a6d3da091d81b4fa4e441d15" ns2:_="" ns3:_="">
    <xsd:import namespace="bcd8bb90-b1cb-4fe5-8892-66ea2dba031d"/>
    <xsd:import namespace="42849b6b-6ccc-423c-92da-67f4062e2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849b6b-6ccc-423c-92da-67f4062e20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785402-e8ca-4c71-ae72-366be4a03c8e}" ma:internalName="TaxCatchAll" ma:showField="CatchAllData" ma:web="42849b6b-6ccc-423c-92da-67f4062e2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6E863-549E-4B8A-AB5C-B50BE4193B78}">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schemas.microsoft.com/office/2006/metadata/properties"/>
    <ds:schemaRef ds:uri="42849b6b-6ccc-423c-92da-67f4062e2063"/>
    <ds:schemaRef ds:uri="bcd8bb90-b1cb-4fe5-8892-66ea2dba031d"/>
    <ds:schemaRef ds:uri="http://purl.org/dc/dcmitype/"/>
  </ds:schemaRefs>
</ds:datastoreItem>
</file>

<file path=customXml/itemProps2.xml><?xml version="1.0" encoding="utf-8"?>
<ds:datastoreItem xmlns:ds="http://schemas.openxmlformats.org/officeDocument/2006/customXml" ds:itemID="{273C0561-0ED2-48C7-A9B8-EB3FF5ACE6A2}">
  <ds:schemaRefs>
    <ds:schemaRef ds:uri="http://schemas.microsoft.com/sharepoint/v3/contenttype/forms"/>
  </ds:schemaRefs>
</ds:datastoreItem>
</file>

<file path=customXml/itemProps3.xml><?xml version="1.0" encoding="utf-8"?>
<ds:datastoreItem xmlns:ds="http://schemas.openxmlformats.org/officeDocument/2006/customXml" ds:itemID="{D45F4186-29C6-4076-90F4-FBB1E29806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42849b6b-6ccc-423c-92da-67f4062e2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TotalTime>
  <Words>805</Words>
  <Application>Microsoft Office PowerPoint</Application>
  <PresentationFormat>Platekrāna</PresentationFormat>
  <Paragraphs>58</Paragraphs>
  <Slides>13</Slides>
  <Notes>0</Notes>
  <HiddenSlides>0</HiddenSlides>
  <MMClips>0</MMClips>
  <ScaleCrop>false</ScaleCrop>
  <HeadingPairs>
    <vt:vector size="4" baseType="variant">
      <vt:variant>
        <vt:lpstr>Dizains</vt:lpstr>
      </vt:variant>
      <vt:variant>
        <vt:i4>1</vt:i4>
      </vt:variant>
      <vt:variant>
        <vt:lpstr>Slaidu virsraksti</vt:lpstr>
      </vt:variant>
      <vt:variant>
        <vt:i4>13</vt:i4>
      </vt:variant>
    </vt:vector>
  </HeadingPairs>
  <TitlesOfParts>
    <vt:vector size="14" baseType="lpstr">
      <vt:lpstr>Office dizains</vt:lpstr>
      <vt:lpstr>10. klase 3. modulis: Sabiedrības uzplaukums Tēma: «Es» sabiedrībā, kopienā, pasaulē un kosmosā 2. nodarbība: Es savās kopienās</vt:lpstr>
      <vt:lpstr>Iesildīšanās - spēle "5 sekundes"</vt:lpstr>
      <vt:lpstr>Saruna </vt:lpstr>
      <vt:lpstr>aktivitāte: Klases kolektīva SVID analīze</vt:lpstr>
      <vt:lpstr>2.aktivitāte  Individuālās intereses un kolektīvā darbība </vt:lpstr>
      <vt:lpstr>Saruna</vt:lpstr>
      <vt:lpstr>PowerPoint prezentācija</vt:lpstr>
      <vt:lpstr>3.aktivitāte- Sniega kauja</vt:lpstr>
      <vt:lpstr>Klases kopienas resursu karte</vt:lpstr>
      <vt:lpstr>Padziļinājums refleksijai: Diskusija par citātu</vt:lpstr>
      <vt:lpstr>Padziļinājums refleksijai: Diskusija par citātu</vt:lpstr>
      <vt:lpstr>Padziļinājums refleksijai: Diskusija par citātu</vt:lpstr>
      <vt:lpstr>Tikumiskās audzināšanas programma «e-TAP+»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Manuels Hoakins Fernandess-Gonsaless</cp:lastModifiedBy>
  <cp:revision>250</cp:revision>
  <dcterms:created xsi:type="dcterms:W3CDTF">2021-06-29T10:55:51Z</dcterms:created>
  <dcterms:modified xsi:type="dcterms:W3CDTF">2023-10-26T16:27:22Z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y fmtid="{D5CDD505-2E9C-101B-9397-08002B2CF9AE}" pid="3" name="MediaServiceImageTags">
    <vt:lpwstr/>
  </property>
</Properties>
</file>