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8" r:id="rId6"/>
    <p:sldId id="266" r:id="rId7"/>
    <p:sldId id="269" r:id="rId8"/>
    <p:sldId id="271" r:id="rId9"/>
    <p:sldId id="262" r:id="rId10"/>
    <p:sldId id="259" r:id="rId11"/>
    <p:sldId id="265"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06498-FF35-4597-BB17-F09B33FFA547}" v="1" dt="2023-10-26T16:41:02.290"/>
    <p1510:client id="{F2322367-6FCB-4F60-BFB8-B979E69648F8}" v="1" dt="2023-10-25T17:58:17.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9824" autoAdjust="0"/>
  </p:normalViewPr>
  <p:slideViewPr>
    <p:cSldViewPr snapToGrid="0">
      <p:cViewPr varScale="1">
        <p:scale>
          <a:sx n="102" d="100"/>
          <a:sy n="102" d="100"/>
        </p:scale>
        <p:origin x="10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s Hoakins Fernandess-Gonsaless" userId="S::mf08052@edu.lu.lv::90e28fec-564e-43b0-9c13-1b12e1cad7dc" providerId="AD" clId="Web-{8CD06498-FF35-4597-BB17-F09B33FFA547}"/>
    <pc:docChg chg="modSld">
      <pc:chgData name="Manuels Hoakins Fernandess-Gonsaless" userId="S::mf08052@edu.lu.lv::90e28fec-564e-43b0-9c13-1b12e1cad7dc" providerId="AD" clId="Web-{8CD06498-FF35-4597-BB17-F09B33FFA547}" dt="2023-10-26T16:41:02.290" v="0" actId="20577"/>
      <pc:docMkLst>
        <pc:docMk/>
      </pc:docMkLst>
      <pc:sldChg chg="modSp">
        <pc:chgData name="Manuels Hoakins Fernandess-Gonsaless" userId="S::mf08052@edu.lu.lv::90e28fec-564e-43b0-9c13-1b12e1cad7dc" providerId="AD" clId="Web-{8CD06498-FF35-4597-BB17-F09B33FFA547}" dt="2023-10-26T16:41:02.290" v="0" actId="20577"/>
        <pc:sldMkLst>
          <pc:docMk/>
          <pc:sldMk cId="2592969653" sldId="256"/>
        </pc:sldMkLst>
        <pc:spChg chg="mod">
          <ac:chgData name="Manuels Hoakins Fernandess-Gonsaless" userId="S::mf08052@edu.lu.lv::90e28fec-564e-43b0-9c13-1b12e1cad7dc" providerId="AD" clId="Web-{8CD06498-FF35-4597-BB17-F09B33FFA547}" dt="2023-10-26T16:41:02.290" v="0" actId="20577"/>
          <ac:spMkLst>
            <pc:docMk/>
            <pc:sldMk cId="2592969653" sldId="256"/>
            <ac:spMk id="2" creationId="{45F9EF60-A8E6-425F-870C-F44EC6141DD0}"/>
          </ac:spMkLst>
        </pc:spChg>
      </pc:sldChg>
    </pc:docChg>
  </pc:docChgLst>
  <pc:docChgLst>
    <pc:chgData name="Manuels Hoakins Fernandess-Gonsaless" userId="90e28fec-564e-43b0-9c13-1b12e1cad7dc" providerId="ADAL" clId="{49D23CA4-9E98-4CA5-839C-F1619DEFFD95}"/>
    <pc:docChg chg="modSld">
      <pc:chgData name="Manuels Hoakins Fernandess-Gonsaless" userId="90e28fec-564e-43b0-9c13-1b12e1cad7dc" providerId="ADAL" clId="{49D23CA4-9E98-4CA5-839C-F1619DEFFD95}" dt="2023-10-25T12:48:04.454" v="2" actId="6549"/>
      <pc:docMkLst>
        <pc:docMk/>
      </pc:docMkLst>
      <pc:sldChg chg="modSp mod">
        <pc:chgData name="Manuels Hoakins Fernandess-Gonsaless" userId="90e28fec-564e-43b0-9c13-1b12e1cad7dc" providerId="ADAL" clId="{49D23CA4-9E98-4CA5-839C-F1619DEFFD95}" dt="2023-10-25T12:48:04.454" v="2" actId="6549"/>
        <pc:sldMkLst>
          <pc:docMk/>
          <pc:sldMk cId="2592969653" sldId="256"/>
        </pc:sldMkLst>
        <pc:spChg chg="mod">
          <ac:chgData name="Manuels Hoakins Fernandess-Gonsaless" userId="90e28fec-564e-43b0-9c13-1b12e1cad7dc" providerId="ADAL" clId="{49D23CA4-9E98-4CA5-839C-F1619DEFFD95}" dt="2023-10-25T12:48:04.454" v="2" actId="6549"/>
          <ac:spMkLst>
            <pc:docMk/>
            <pc:sldMk cId="2592969653" sldId="256"/>
            <ac:spMk id="2" creationId="{45F9EF60-A8E6-425F-870C-F44EC6141DD0}"/>
          </ac:spMkLst>
        </pc:spChg>
      </pc:sldChg>
      <pc:sldChg chg="modSp mod">
        <pc:chgData name="Manuels Hoakins Fernandess-Gonsaless" userId="90e28fec-564e-43b0-9c13-1b12e1cad7dc" providerId="ADAL" clId="{49D23CA4-9E98-4CA5-839C-F1619DEFFD95}" dt="2023-10-25T12:43:03.408" v="1" actId="6549"/>
        <pc:sldMkLst>
          <pc:docMk/>
          <pc:sldMk cId="424261457" sldId="262"/>
        </pc:sldMkLst>
        <pc:spChg chg="mod">
          <ac:chgData name="Manuels Hoakins Fernandess-Gonsaless" userId="90e28fec-564e-43b0-9c13-1b12e1cad7dc" providerId="ADAL" clId="{49D23CA4-9E98-4CA5-839C-F1619DEFFD95}" dt="2023-10-25T12:42:44.344" v="0" actId="6549"/>
          <ac:spMkLst>
            <pc:docMk/>
            <pc:sldMk cId="424261457" sldId="262"/>
            <ac:spMk id="5" creationId="{839A6B6C-5662-6B05-A725-5DEFE1A6D6AE}"/>
          </ac:spMkLst>
        </pc:spChg>
        <pc:spChg chg="mod">
          <ac:chgData name="Manuels Hoakins Fernandess-Gonsaless" userId="90e28fec-564e-43b0-9c13-1b12e1cad7dc" providerId="ADAL" clId="{49D23CA4-9E98-4CA5-839C-F1619DEFFD95}" dt="2023-10-25T12:43:03.408" v="1" actId="6549"/>
          <ac:spMkLst>
            <pc:docMk/>
            <pc:sldMk cId="424261457" sldId="262"/>
            <ac:spMk id="7" creationId="{2622099D-6E13-245B-F757-5D471421B609}"/>
          </ac:spMkLst>
        </pc:spChg>
      </pc:sldChg>
    </pc:docChg>
  </pc:docChgLst>
  <pc:docChgLst>
    <pc:chgData name="Manuel Joaquin Fernandez Gonzalez" userId="90e28fec-564e-43b0-9c13-1b12e1cad7dc" providerId="ADAL" clId="{C2AC04D2-05E8-43CF-A1DB-D292CC7177DA}"/>
    <pc:docChg chg="undo redo custSel addSld delSld modSld">
      <pc:chgData name="Manuel Joaquin Fernandez Gonzalez" userId="90e28fec-564e-43b0-9c13-1b12e1cad7dc" providerId="ADAL" clId="{C2AC04D2-05E8-43CF-A1DB-D292CC7177DA}" dt="2023-03-31T12:04:56.022" v="969" actId="20577"/>
      <pc:docMkLst>
        <pc:docMk/>
      </pc:docMkLst>
      <pc:sldChg chg="addSp delSp modSp del mod chgLayout">
        <pc:chgData name="Manuel Joaquin Fernandez Gonzalez" userId="90e28fec-564e-43b0-9c13-1b12e1cad7dc" providerId="ADAL" clId="{C2AC04D2-05E8-43CF-A1DB-D292CC7177DA}" dt="2023-03-31T11:24:16.141" v="605" actId="47"/>
        <pc:sldMkLst>
          <pc:docMk/>
          <pc:sldMk cId="1230155545" sldId="257"/>
        </pc:sldMkLst>
        <pc:spChg chg="del mod">
          <ac:chgData name="Manuel Joaquin Fernandez Gonzalez" userId="90e28fec-564e-43b0-9c13-1b12e1cad7dc" providerId="ADAL" clId="{C2AC04D2-05E8-43CF-A1DB-D292CC7177DA}" dt="2023-03-31T11:23:32.876" v="599" actId="478"/>
          <ac:spMkLst>
            <pc:docMk/>
            <pc:sldMk cId="1230155545" sldId="257"/>
            <ac:spMk id="2" creationId="{113EC399-75D5-46C3-9B45-FE17252B0780}"/>
          </ac:spMkLst>
        </pc:spChg>
        <pc:spChg chg="add del mod">
          <ac:chgData name="Manuel Joaquin Fernandez Gonzalez" userId="90e28fec-564e-43b0-9c13-1b12e1cad7dc" providerId="ADAL" clId="{C2AC04D2-05E8-43CF-A1DB-D292CC7177DA}" dt="2023-03-31T11:23:36.655" v="600" actId="700"/>
          <ac:spMkLst>
            <pc:docMk/>
            <pc:sldMk cId="1230155545" sldId="257"/>
            <ac:spMk id="5" creationId="{42DD4847-6332-5E8E-7727-725D7E64822E}"/>
          </ac:spMkLst>
        </pc:spChg>
        <pc:spChg chg="add mod ord">
          <ac:chgData name="Manuel Joaquin Fernandez Gonzalez" userId="90e28fec-564e-43b0-9c13-1b12e1cad7dc" providerId="ADAL" clId="{C2AC04D2-05E8-43CF-A1DB-D292CC7177DA}" dt="2023-03-31T11:23:36.655" v="600" actId="700"/>
          <ac:spMkLst>
            <pc:docMk/>
            <pc:sldMk cId="1230155545" sldId="257"/>
            <ac:spMk id="7" creationId="{7DBCE4D1-80A4-79F3-40B7-28C844AADFB4}"/>
          </ac:spMkLst>
        </pc:spChg>
        <pc:picChg chg="mod ord">
          <ac:chgData name="Manuel Joaquin Fernandez Gonzalez" userId="90e28fec-564e-43b0-9c13-1b12e1cad7dc" providerId="ADAL" clId="{C2AC04D2-05E8-43CF-A1DB-D292CC7177DA}" dt="2023-03-31T11:23:49.535" v="601" actId="1076"/>
          <ac:picMkLst>
            <pc:docMk/>
            <pc:sldMk cId="1230155545" sldId="257"/>
            <ac:picMk id="4" creationId="{A0208696-2751-F319-B7CB-906487E5115B}"/>
          </ac:picMkLst>
        </pc:picChg>
      </pc:sldChg>
      <pc:sldChg chg="modSp mod">
        <pc:chgData name="Manuel Joaquin Fernandez Gonzalez" userId="90e28fec-564e-43b0-9c13-1b12e1cad7dc" providerId="ADAL" clId="{C2AC04D2-05E8-43CF-A1DB-D292CC7177DA}" dt="2023-03-31T11:19:05.335" v="573" actId="404"/>
        <pc:sldMkLst>
          <pc:docMk/>
          <pc:sldMk cId="2899736840" sldId="259"/>
        </pc:sldMkLst>
        <pc:spChg chg="mod">
          <ac:chgData name="Manuel Joaquin Fernandez Gonzalez" userId="90e28fec-564e-43b0-9c13-1b12e1cad7dc" providerId="ADAL" clId="{C2AC04D2-05E8-43CF-A1DB-D292CC7177DA}" dt="2023-03-31T09:40:19.485" v="64" actId="14100"/>
          <ac:spMkLst>
            <pc:docMk/>
            <pc:sldMk cId="2899736840" sldId="259"/>
            <ac:spMk id="2" creationId="{EBF5C02E-5C82-251D-40E9-D282429AE456}"/>
          </ac:spMkLst>
        </pc:spChg>
        <pc:spChg chg="mod">
          <ac:chgData name="Manuel Joaquin Fernandez Gonzalez" userId="90e28fec-564e-43b0-9c13-1b12e1cad7dc" providerId="ADAL" clId="{C2AC04D2-05E8-43CF-A1DB-D292CC7177DA}" dt="2023-03-31T11:19:05.335" v="573" actId="404"/>
          <ac:spMkLst>
            <pc:docMk/>
            <pc:sldMk cId="2899736840" sldId="259"/>
            <ac:spMk id="3" creationId="{137558D1-087E-F5F6-2948-6CF1A9173112}"/>
          </ac:spMkLst>
        </pc:spChg>
        <pc:picChg chg="mod">
          <ac:chgData name="Manuel Joaquin Fernandez Gonzalez" userId="90e28fec-564e-43b0-9c13-1b12e1cad7dc" providerId="ADAL" clId="{C2AC04D2-05E8-43CF-A1DB-D292CC7177DA}" dt="2023-03-31T09:53:29.908" v="468" actId="1076"/>
          <ac:picMkLst>
            <pc:docMk/>
            <pc:sldMk cId="2899736840" sldId="259"/>
            <ac:picMk id="3074" creationId="{D061EA9F-1A40-E81D-AE2E-0DB45B830BA4}"/>
          </ac:picMkLst>
        </pc:picChg>
      </pc:sldChg>
      <pc:sldChg chg="modSp del mod">
        <pc:chgData name="Manuel Joaquin Fernandez Gonzalez" userId="90e28fec-564e-43b0-9c13-1b12e1cad7dc" providerId="ADAL" clId="{C2AC04D2-05E8-43CF-A1DB-D292CC7177DA}" dt="2023-03-31T11:44:51.315" v="902" actId="47"/>
        <pc:sldMkLst>
          <pc:docMk/>
          <pc:sldMk cId="3659760897" sldId="260"/>
        </pc:sldMkLst>
        <pc:spChg chg="mod">
          <ac:chgData name="Manuel Joaquin Fernandez Gonzalez" userId="90e28fec-564e-43b0-9c13-1b12e1cad7dc" providerId="ADAL" clId="{C2AC04D2-05E8-43CF-A1DB-D292CC7177DA}" dt="2023-03-31T11:20:16.778" v="581"/>
          <ac:spMkLst>
            <pc:docMk/>
            <pc:sldMk cId="3659760897" sldId="260"/>
            <ac:spMk id="2" creationId="{907EF6B3-8C77-9736-1811-7A98531A1287}"/>
          </ac:spMkLst>
        </pc:spChg>
        <pc:spChg chg="mod">
          <ac:chgData name="Manuel Joaquin Fernandez Gonzalez" userId="90e28fec-564e-43b0-9c13-1b12e1cad7dc" providerId="ADAL" clId="{C2AC04D2-05E8-43CF-A1DB-D292CC7177DA}" dt="2023-03-31T11:32:01.551" v="901" actId="27636"/>
          <ac:spMkLst>
            <pc:docMk/>
            <pc:sldMk cId="3659760897" sldId="260"/>
            <ac:spMk id="3" creationId="{39A6AADB-D8B4-4CF5-2D22-8FCB470D87CE}"/>
          </ac:spMkLst>
        </pc:spChg>
      </pc:sldChg>
      <pc:sldChg chg="addSp modSp mod setBg">
        <pc:chgData name="Manuel Joaquin Fernandez Gonzalez" userId="90e28fec-564e-43b0-9c13-1b12e1cad7dc" providerId="ADAL" clId="{C2AC04D2-05E8-43CF-A1DB-D292CC7177DA}" dt="2023-03-31T12:03:38.597" v="954" actId="20577"/>
        <pc:sldMkLst>
          <pc:docMk/>
          <pc:sldMk cId="1983239035" sldId="261"/>
        </pc:sldMkLst>
        <pc:spChg chg="mod">
          <ac:chgData name="Manuel Joaquin Fernandez Gonzalez" userId="90e28fec-564e-43b0-9c13-1b12e1cad7dc" providerId="ADAL" clId="{C2AC04D2-05E8-43CF-A1DB-D292CC7177DA}" dt="2023-03-31T12:03:38.597" v="954" actId="20577"/>
          <ac:spMkLst>
            <pc:docMk/>
            <pc:sldMk cId="1983239035" sldId="261"/>
            <ac:spMk id="2" creationId="{FD1B4127-4501-437F-D611-11784EF1D42A}"/>
          </ac:spMkLst>
        </pc:spChg>
        <pc:spChg chg="mod">
          <ac:chgData name="Manuel Joaquin Fernandez Gonzalez" userId="90e28fec-564e-43b0-9c13-1b12e1cad7dc" providerId="ADAL" clId="{C2AC04D2-05E8-43CF-A1DB-D292CC7177DA}" dt="2023-03-31T12:01:13.740" v="920" actId="27636"/>
          <ac:spMkLst>
            <pc:docMk/>
            <pc:sldMk cId="1983239035" sldId="261"/>
            <ac:spMk id="3" creationId="{342D3DEB-2A2B-325A-9494-EDCA55142C8B}"/>
          </ac:spMkLst>
        </pc:spChg>
        <pc:spChg chg="add">
          <ac:chgData name="Manuel Joaquin Fernandez Gonzalez" userId="90e28fec-564e-43b0-9c13-1b12e1cad7dc" providerId="ADAL" clId="{C2AC04D2-05E8-43CF-A1DB-D292CC7177DA}" dt="2023-03-31T12:01:06.928" v="914" actId="26606"/>
          <ac:spMkLst>
            <pc:docMk/>
            <pc:sldMk cId="1983239035" sldId="261"/>
            <ac:spMk id="2059" creationId="{C4285719-470E-454C-AF62-8323075F1F5B}"/>
          </ac:spMkLst>
        </pc:spChg>
        <pc:spChg chg="add">
          <ac:chgData name="Manuel Joaquin Fernandez Gonzalez" userId="90e28fec-564e-43b0-9c13-1b12e1cad7dc" providerId="ADAL" clId="{C2AC04D2-05E8-43CF-A1DB-D292CC7177DA}" dt="2023-03-31T12:01:06.928" v="914" actId="26606"/>
          <ac:spMkLst>
            <pc:docMk/>
            <pc:sldMk cId="1983239035" sldId="261"/>
            <ac:spMk id="2061" creationId="{CD9FE4EF-C4D8-49A0-B2FF-81D8DB7D8A24}"/>
          </ac:spMkLst>
        </pc:spChg>
        <pc:spChg chg="add">
          <ac:chgData name="Manuel Joaquin Fernandez Gonzalez" userId="90e28fec-564e-43b0-9c13-1b12e1cad7dc" providerId="ADAL" clId="{C2AC04D2-05E8-43CF-A1DB-D292CC7177DA}" dt="2023-03-31T12:01:06.928" v="914" actId="26606"/>
          <ac:spMkLst>
            <pc:docMk/>
            <pc:sldMk cId="1983239035" sldId="261"/>
            <ac:spMk id="2063" creationId="{4300840D-0A0B-4512-BACA-B439D5B9C57C}"/>
          </ac:spMkLst>
        </pc:spChg>
        <pc:spChg chg="add">
          <ac:chgData name="Manuel Joaquin Fernandez Gonzalez" userId="90e28fec-564e-43b0-9c13-1b12e1cad7dc" providerId="ADAL" clId="{C2AC04D2-05E8-43CF-A1DB-D292CC7177DA}" dt="2023-03-31T12:01:06.928" v="914" actId="26606"/>
          <ac:spMkLst>
            <pc:docMk/>
            <pc:sldMk cId="1983239035" sldId="261"/>
            <ac:spMk id="2065" creationId="{D2B78728-A580-49A7-84F9-6EF6F583ADE0}"/>
          </ac:spMkLst>
        </pc:spChg>
        <pc:spChg chg="add">
          <ac:chgData name="Manuel Joaquin Fernandez Gonzalez" userId="90e28fec-564e-43b0-9c13-1b12e1cad7dc" providerId="ADAL" clId="{C2AC04D2-05E8-43CF-A1DB-D292CC7177DA}" dt="2023-03-31T12:01:06.928" v="914" actId="26606"/>
          <ac:spMkLst>
            <pc:docMk/>
            <pc:sldMk cId="1983239035" sldId="261"/>
            <ac:spMk id="2067" creationId="{38FAA1A1-D861-433F-88FA-1E9D6FD31D11}"/>
          </ac:spMkLst>
        </pc:spChg>
        <pc:spChg chg="add">
          <ac:chgData name="Manuel Joaquin Fernandez Gonzalez" userId="90e28fec-564e-43b0-9c13-1b12e1cad7dc" providerId="ADAL" clId="{C2AC04D2-05E8-43CF-A1DB-D292CC7177DA}" dt="2023-03-31T12:01:06.928" v="914" actId="26606"/>
          <ac:spMkLst>
            <pc:docMk/>
            <pc:sldMk cId="1983239035" sldId="261"/>
            <ac:spMk id="2069" creationId="{8D71EDA1-87BF-4D5D-AB79-F346FD19278A}"/>
          </ac:spMkLst>
        </pc:spChg>
        <pc:picChg chg="ord">
          <ac:chgData name="Manuel Joaquin Fernandez Gonzalez" userId="90e28fec-564e-43b0-9c13-1b12e1cad7dc" providerId="ADAL" clId="{C2AC04D2-05E8-43CF-A1DB-D292CC7177DA}" dt="2023-03-31T12:01:06.928" v="914" actId="26606"/>
          <ac:picMkLst>
            <pc:docMk/>
            <pc:sldMk cId="1983239035" sldId="261"/>
            <ac:picMk id="4" creationId="{A4D078F8-54A7-D17B-8C70-7529543CA6E4}"/>
          </ac:picMkLst>
        </pc:picChg>
        <pc:picChg chg="mod">
          <ac:chgData name="Manuel Joaquin Fernandez Gonzalez" userId="90e28fec-564e-43b0-9c13-1b12e1cad7dc" providerId="ADAL" clId="{C2AC04D2-05E8-43CF-A1DB-D292CC7177DA}" dt="2023-03-31T12:01:06.928" v="914" actId="26606"/>
          <ac:picMkLst>
            <pc:docMk/>
            <pc:sldMk cId="1983239035" sldId="261"/>
            <ac:picMk id="2054" creationId="{8405AE09-090F-5ADA-6998-8124CE4655F6}"/>
          </ac:picMkLst>
        </pc:picChg>
      </pc:sldChg>
      <pc:sldChg chg="addSp delSp modSp mod setBg">
        <pc:chgData name="Manuel Joaquin Fernandez Gonzalez" userId="90e28fec-564e-43b0-9c13-1b12e1cad7dc" providerId="ADAL" clId="{C2AC04D2-05E8-43CF-A1DB-D292CC7177DA}" dt="2023-03-31T12:04:56.022" v="969" actId="20577"/>
        <pc:sldMkLst>
          <pc:docMk/>
          <pc:sldMk cId="424261457" sldId="262"/>
        </pc:sldMkLst>
        <pc:spChg chg="mod">
          <ac:chgData name="Manuel Joaquin Fernandez Gonzalez" userId="90e28fec-564e-43b0-9c13-1b12e1cad7dc" providerId="ADAL" clId="{C2AC04D2-05E8-43CF-A1DB-D292CC7177DA}" dt="2023-03-31T12:04:56.022" v="969" actId="20577"/>
          <ac:spMkLst>
            <pc:docMk/>
            <pc:sldMk cId="424261457" sldId="262"/>
            <ac:spMk id="2" creationId="{C5E9C334-9C22-DFB5-ACF1-A2DCB56132B1}"/>
          </ac:spMkLst>
        </pc:spChg>
        <pc:spChg chg="mod">
          <ac:chgData name="Manuel Joaquin Fernandez Gonzalez" userId="90e28fec-564e-43b0-9c13-1b12e1cad7dc" providerId="ADAL" clId="{C2AC04D2-05E8-43CF-A1DB-D292CC7177DA}" dt="2023-03-31T12:01:25.100" v="922" actId="26606"/>
          <ac:spMkLst>
            <pc:docMk/>
            <pc:sldMk cId="424261457" sldId="262"/>
            <ac:spMk id="3" creationId="{78B814BA-E6FF-005D-C845-3DA3B3E5A03C}"/>
          </ac:spMkLst>
        </pc:spChg>
        <pc:spChg chg="add mod">
          <ac:chgData name="Manuel Joaquin Fernandez Gonzalez" userId="90e28fec-564e-43b0-9c13-1b12e1cad7dc" providerId="ADAL" clId="{C2AC04D2-05E8-43CF-A1DB-D292CC7177DA}" dt="2023-03-31T12:01:25.100" v="922" actId="26606"/>
          <ac:spMkLst>
            <pc:docMk/>
            <pc:sldMk cId="424261457" sldId="262"/>
            <ac:spMk id="5" creationId="{839A6B6C-5662-6B05-A725-5DEFE1A6D6AE}"/>
          </ac:spMkLst>
        </pc:spChg>
        <pc:spChg chg="add mod">
          <ac:chgData name="Manuel Joaquin Fernandez Gonzalez" userId="90e28fec-564e-43b0-9c13-1b12e1cad7dc" providerId="ADAL" clId="{C2AC04D2-05E8-43CF-A1DB-D292CC7177DA}" dt="2023-03-31T12:01:25.100" v="922" actId="26606"/>
          <ac:spMkLst>
            <pc:docMk/>
            <pc:sldMk cId="424261457" sldId="262"/>
            <ac:spMk id="7" creationId="{2622099D-6E13-245B-F757-5D471421B609}"/>
          </ac:spMkLst>
        </pc:spChg>
        <pc:spChg chg="add del">
          <ac:chgData name="Manuel Joaquin Fernandez Gonzalez" userId="90e28fec-564e-43b0-9c13-1b12e1cad7dc" providerId="ADAL" clId="{C2AC04D2-05E8-43CF-A1DB-D292CC7177DA}" dt="2023-03-31T09:36:58.151" v="24" actId="22"/>
          <ac:spMkLst>
            <pc:docMk/>
            <pc:sldMk cId="424261457" sldId="262"/>
            <ac:spMk id="10" creationId="{034EF756-7CCF-3C05-D5AB-DE76A9A0B17D}"/>
          </ac:spMkLst>
        </pc:spChg>
        <pc:spChg chg="add mod">
          <ac:chgData name="Manuel Joaquin Fernandez Gonzalez" userId="90e28fec-564e-43b0-9c13-1b12e1cad7dc" providerId="ADAL" clId="{C2AC04D2-05E8-43CF-A1DB-D292CC7177DA}" dt="2023-03-31T12:01:25.100" v="922" actId="26606"/>
          <ac:spMkLst>
            <pc:docMk/>
            <pc:sldMk cId="424261457" sldId="262"/>
            <ac:spMk id="15" creationId="{7BA4A3BD-8B93-A194-2D56-A671D014FD72}"/>
          </ac:spMkLst>
        </pc:spChg>
        <pc:spChg chg="add del">
          <ac:chgData name="Manuel Joaquin Fernandez Gonzalez" userId="90e28fec-564e-43b0-9c13-1b12e1cad7dc" providerId="ADAL" clId="{C2AC04D2-05E8-43CF-A1DB-D292CC7177DA}" dt="2023-03-31T12:01:25.100" v="922" actId="26606"/>
          <ac:spMkLst>
            <pc:docMk/>
            <pc:sldMk cId="424261457" sldId="262"/>
            <ac:spMk id="20" creationId="{35DB3719-6FDC-4E5D-891D-FF40B7300F64}"/>
          </ac:spMkLst>
        </pc:spChg>
        <pc:spChg chg="add del">
          <ac:chgData name="Manuel Joaquin Fernandez Gonzalez" userId="90e28fec-564e-43b0-9c13-1b12e1cad7dc" providerId="ADAL" clId="{C2AC04D2-05E8-43CF-A1DB-D292CC7177DA}" dt="2023-03-31T12:01:25.100" v="922" actId="26606"/>
          <ac:spMkLst>
            <pc:docMk/>
            <pc:sldMk cId="424261457" sldId="262"/>
            <ac:spMk id="22" creationId="{E0CBAC23-2E3F-4A90-BA59-F8299F6A5439}"/>
          </ac:spMkLst>
        </pc:spChg>
        <pc:picChg chg="del">
          <ac:chgData name="Manuel Joaquin Fernandez Gonzalez" userId="90e28fec-564e-43b0-9c13-1b12e1cad7dc" providerId="ADAL" clId="{C2AC04D2-05E8-43CF-A1DB-D292CC7177DA}" dt="2023-03-31T09:36:13.293" v="17" actId="478"/>
          <ac:picMkLst>
            <pc:docMk/>
            <pc:sldMk cId="424261457" sldId="262"/>
            <ac:picMk id="9" creationId="{6D5CA6AD-7F69-DE15-BF42-D9EEB58105CD}"/>
          </ac:picMkLst>
        </pc:picChg>
        <pc:picChg chg="del mod">
          <ac:chgData name="Manuel Joaquin Fernandez Gonzalez" userId="90e28fec-564e-43b0-9c13-1b12e1cad7dc" providerId="ADAL" clId="{C2AC04D2-05E8-43CF-A1DB-D292CC7177DA}" dt="2023-03-31T09:35:34.849" v="13" actId="478"/>
          <ac:picMkLst>
            <pc:docMk/>
            <pc:sldMk cId="424261457" sldId="262"/>
            <ac:picMk id="11" creationId="{668F2D01-921D-55B9-B8C7-FABFA0A27D29}"/>
          </ac:picMkLst>
        </pc:picChg>
        <pc:picChg chg="del">
          <ac:chgData name="Manuel Joaquin Fernandez Gonzalez" userId="90e28fec-564e-43b0-9c13-1b12e1cad7dc" providerId="ADAL" clId="{C2AC04D2-05E8-43CF-A1DB-D292CC7177DA}" dt="2023-03-31T09:37:02.550" v="26" actId="478"/>
          <ac:picMkLst>
            <pc:docMk/>
            <pc:sldMk cId="424261457" sldId="262"/>
            <ac:picMk id="13" creationId="{5A703EFD-A697-EE24-FAAA-7DA82C640B13}"/>
          </ac:picMkLst>
        </pc:picChg>
        <pc:picChg chg="mod">
          <ac:chgData name="Manuel Joaquin Fernandez Gonzalez" userId="90e28fec-564e-43b0-9c13-1b12e1cad7dc" providerId="ADAL" clId="{C2AC04D2-05E8-43CF-A1DB-D292CC7177DA}" dt="2023-03-31T12:01:25.100" v="922" actId="26606"/>
          <ac:picMkLst>
            <pc:docMk/>
            <pc:sldMk cId="424261457" sldId="262"/>
            <ac:picMk id="14" creationId="{B5B0104B-CC4E-E0D0-3202-3059488176A2}"/>
          </ac:picMkLst>
        </pc:picChg>
      </pc:sldChg>
      <pc:sldChg chg="del">
        <pc:chgData name="Manuel Joaquin Fernandez Gonzalez" userId="90e28fec-564e-43b0-9c13-1b12e1cad7dc" providerId="ADAL" clId="{C2AC04D2-05E8-43CF-A1DB-D292CC7177DA}" dt="2023-03-31T11:52:36.639" v="907" actId="47"/>
        <pc:sldMkLst>
          <pc:docMk/>
          <pc:sldMk cId="3356145508" sldId="263"/>
        </pc:sldMkLst>
      </pc:sldChg>
      <pc:sldChg chg="addSp delSp modSp mod setBg">
        <pc:chgData name="Manuel Joaquin Fernandez Gonzalez" userId="90e28fec-564e-43b0-9c13-1b12e1cad7dc" providerId="ADAL" clId="{C2AC04D2-05E8-43CF-A1DB-D292CC7177DA}" dt="2023-03-31T12:00:25.014" v="912" actId="26606"/>
        <pc:sldMkLst>
          <pc:docMk/>
          <pc:sldMk cId="1689810374" sldId="264"/>
        </pc:sldMkLst>
        <pc:spChg chg="mod">
          <ac:chgData name="Manuel Joaquin Fernandez Gonzalez" userId="90e28fec-564e-43b0-9c13-1b12e1cad7dc" providerId="ADAL" clId="{C2AC04D2-05E8-43CF-A1DB-D292CC7177DA}" dt="2023-03-31T12:00:25.014" v="912" actId="26606"/>
          <ac:spMkLst>
            <pc:docMk/>
            <pc:sldMk cId="1689810374" sldId="264"/>
            <ac:spMk id="2" creationId="{ED9E584F-6D65-394B-E447-20200327B491}"/>
          </ac:spMkLst>
        </pc:spChg>
        <pc:spChg chg="mod">
          <ac:chgData name="Manuel Joaquin Fernandez Gonzalez" userId="90e28fec-564e-43b0-9c13-1b12e1cad7dc" providerId="ADAL" clId="{C2AC04D2-05E8-43CF-A1DB-D292CC7177DA}" dt="2023-03-31T12:00:25.014" v="912" actId="26606"/>
          <ac:spMkLst>
            <pc:docMk/>
            <pc:sldMk cId="1689810374" sldId="264"/>
            <ac:spMk id="3" creationId="{0F254A09-7F6F-BEBA-076E-404399715AF4}"/>
          </ac:spMkLst>
        </pc:spChg>
        <pc:spChg chg="add del">
          <ac:chgData name="Manuel Joaquin Fernandez Gonzalez" userId="90e28fec-564e-43b0-9c13-1b12e1cad7dc" providerId="ADAL" clId="{C2AC04D2-05E8-43CF-A1DB-D292CC7177DA}" dt="2023-03-31T12:00:25.010" v="911" actId="26606"/>
          <ac:spMkLst>
            <pc:docMk/>
            <pc:sldMk cId="1689810374" sldId="264"/>
            <ac:spMk id="14" creationId="{6ECA6DCB-B7E1-40A9-9524-540C6DA40B1B}"/>
          </ac:spMkLst>
        </pc:spChg>
        <pc:spChg chg="add del">
          <ac:chgData name="Manuel Joaquin Fernandez Gonzalez" userId="90e28fec-564e-43b0-9c13-1b12e1cad7dc" providerId="ADAL" clId="{C2AC04D2-05E8-43CF-A1DB-D292CC7177DA}" dt="2023-03-31T12:00:25.010" v="911" actId="26606"/>
          <ac:spMkLst>
            <pc:docMk/>
            <pc:sldMk cId="1689810374" sldId="264"/>
            <ac:spMk id="20" creationId="{3873B707-463F-40B0-8227-E8CC6C67EB25}"/>
          </ac:spMkLst>
        </pc:spChg>
        <pc:spChg chg="add del">
          <ac:chgData name="Manuel Joaquin Fernandez Gonzalez" userId="90e28fec-564e-43b0-9c13-1b12e1cad7dc" providerId="ADAL" clId="{C2AC04D2-05E8-43CF-A1DB-D292CC7177DA}" dt="2023-03-31T12:00:25.010" v="911" actId="26606"/>
          <ac:spMkLst>
            <pc:docMk/>
            <pc:sldMk cId="1689810374" sldId="264"/>
            <ac:spMk id="22" creationId="{C13237C8-E62C-4F0D-A318-BD6FB6C2D138}"/>
          </ac:spMkLst>
        </pc:spChg>
        <pc:spChg chg="add del">
          <ac:chgData name="Manuel Joaquin Fernandez Gonzalez" userId="90e28fec-564e-43b0-9c13-1b12e1cad7dc" providerId="ADAL" clId="{C2AC04D2-05E8-43CF-A1DB-D292CC7177DA}" dt="2023-03-31T12:00:25.010" v="911" actId="26606"/>
          <ac:spMkLst>
            <pc:docMk/>
            <pc:sldMk cId="1689810374" sldId="264"/>
            <ac:spMk id="24" creationId="{19C9EAEA-39D0-4B0E-A0EB-51E7B26740B1}"/>
          </ac:spMkLst>
        </pc:spChg>
        <pc:spChg chg="add del">
          <ac:chgData name="Manuel Joaquin Fernandez Gonzalez" userId="90e28fec-564e-43b0-9c13-1b12e1cad7dc" providerId="ADAL" clId="{C2AC04D2-05E8-43CF-A1DB-D292CC7177DA}" dt="2023-03-31T12:00:25.010" v="911" actId="26606"/>
          <ac:spMkLst>
            <pc:docMk/>
            <pc:sldMk cId="1689810374" sldId="264"/>
            <ac:spMk id="26" creationId="{8CB5D2D7-DF65-4E86-BFBA-FFB9B5ACEB64}"/>
          </ac:spMkLst>
        </pc:spChg>
        <pc:spChg chg="add">
          <ac:chgData name="Manuel Joaquin Fernandez Gonzalez" userId="90e28fec-564e-43b0-9c13-1b12e1cad7dc" providerId="ADAL" clId="{C2AC04D2-05E8-43CF-A1DB-D292CC7177DA}" dt="2023-03-31T12:00:25.014" v="912" actId="26606"/>
          <ac:spMkLst>
            <pc:docMk/>
            <pc:sldMk cId="1689810374" sldId="264"/>
            <ac:spMk id="28" creationId="{2CB962CF-61A3-4EF9-94F6-7C59B0329524}"/>
          </ac:spMkLst>
        </pc:spChg>
        <pc:grpChg chg="add del">
          <ac:chgData name="Manuel Joaquin Fernandez Gonzalez" userId="90e28fec-564e-43b0-9c13-1b12e1cad7dc" providerId="ADAL" clId="{C2AC04D2-05E8-43CF-A1DB-D292CC7177DA}" dt="2023-03-31T12:00:25.010" v="911" actId="26606"/>
          <ac:grpSpMkLst>
            <pc:docMk/>
            <pc:sldMk cId="1689810374" sldId="264"/>
            <ac:grpSpMk id="16" creationId="{1DE889C7-FAD6-4397-98E2-05D503484459}"/>
          </ac:grpSpMkLst>
        </pc:grpChg>
        <pc:picChg chg="mod">
          <ac:chgData name="Manuel Joaquin Fernandez Gonzalez" userId="90e28fec-564e-43b0-9c13-1b12e1cad7dc" providerId="ADAL" clId="{C2AC04D2-05E8-43CF-A1DB-D292CC7177DA}" dt="2023-03-31T12:00:25.014" v="912" actId="26606"/>
          <ac:picMkLst>
            <pc:docMk/>
            <pc:sldMk cId="1689810374" sldId="264"/>
            <ac:picMk id="4" creationId="{18ED803B-582B-0638-5D31-A5D35E1829F2}"/>
          </ac:picMkLst>
        </pc:picChg>
        <pc:picChg chg="ord">
          <ac:chgData name="Manuel Joaquin Fernandez Gonzalez" userId="90e28fec-564e-43b0-9c13-1b12e1cad7dc" providerId="ADAL" clId="{C2AC04D2-05E8-43CF-A1DB-D292CC7177DA}" dt="2023-03-31T12:00:25.014" v="912" actId="26606"/>
          <ac:picMkLst>
            <pc:docMk/>
            <pc:sldMk cId="1689810374" sldId="264"/>
            <ac:picMk id="5" creationId="{C5C4EA3F-ADE9-29FA-C481-E684B6F961AF}"/>
          </ac:picMkLst>
        </pc:picChg>
        <pc:picChg chg="mod ord">
          <ac:chgData name="Manuel Joaquin Fernandez Gonzalez" userId="90e28fec-564e-43b0-9c13-1b12e1cad7dc" providerId="ADAL" clId="{C2AC04D2-05E8-43CF-A1DB-D292CC7177DA}" dt="2023-03-31T12:00:25.014" v="912" actId="26606"/>
          <ac:picMkLst>
            <pc:docMk/>
            <pc:sldMk cId="1689810374" sldId="264"/>
            <ac:picMk id="9" creationId="{1CE15A7A-F72B-0573-521C-0FAE8305C6D4}"/>
          </ac:picMkLst>
        </pc:picChg>
      </pc:sldChg>
      <pc:sldChg chg="modSp mod">
        <pc:chgData name="Manuel Joaquin Fernandez Gonzalez" userId="90e28fec-564e-43b0-9c13-1b12e1cad7dc" providerId="ADAL" clId="{C2AC04D2-05E8-43CF-A1DB-D292CC7177DA}" dt="2023-03-31T11:19:27.993" v="576" actId="114"/>
        <pc:sldMkLst>
          <pc:docMk/>
          <pc:sldMk cId="1835888768" sldId="265"/>
        </pc:sldMkLst>
        <pc:spChg chg="mod">
          <ac:chgData name="Manuel Joaquin Fernandez Gonzalez" userId="90e28fec-564e-43b0-9c13-1b12e1cad7dc" providerId="ADAL" clId="{C2AC04D2-05E8-43CF-A1DB-D292CC7177DA}" dt="2023-03-31T09:26:14.096" v="9"/>
          <ac:spMkLst>
            <pc:docMk/>
            <pc:sldMk cId="1835888768" sldId="265"/>
            <ac:spMk id="2" creationId="{0CCFFBA2-5842-838B-64B2-4D283861ED9A}"/>
          </ac:spMkLst>
        </pc:spChg>
        <pc:spChg chg="mod">
          <ac:chgData name="Manuel Joaquin Fernandez Gonzalez" userId="90e28fec-564e-43b0-9c13-1b12e1cad7dc" providerId="ADAL" clId="{C2AC04D2-05E8-43CF-A1DB-D292CC7177DA}" dt="2023-03-31T11:19:27.993" v="576" actId="114"/>
          <ac:spMkLst>
            <pc:docMk/>
            <pc:sldMk cId="1835888768" sldId="265"/>
            <ac:spMk id="3" creationId="{C561B942-C8EF-ACCD-B855-4D4C515045AF}"/>
          </ac:spMkLst>
        </pc:spChg>
        <pc:picChg chg="mod">
          <ac:chgData name="Manuel Joaquin Fernandez Gonzalez" userId="90e28fec-564e-43b0-9c13-1b12e1cad7dc" providerId="ADAL" clId="{C2AC04D2-05E8-43CF-A1DB-D292CC7177DA}" dt="2023-03-31T09:24:16.226" v="6" actId="1076"/>
          <ac:picMkLst>
            <pc:docMk/>
            <pc:sldMk cId="1835888768" sldId="265"/>
            <ac:picMk id="6" creationId="{995171DE-03E1-DDDA-CF68-46F78E47FAFD}"/>
          </ac:picMkLst>
        </pc:picChg>
      </pc:sldChg>
      <pc:sldChg chg="addSp delSp modSp new mod modClrScheme modAnim chgLayout">
        <pc:chgData name="Manuel Joaquin Fernandez Gonzalez" userId="90e28fec-564e-43b0-9c13-1b12e1cad7dc" providerId="ADAL" clId="{C2AC04D2-05E8-43CF-A1DB-D292CC7177DA}" dt="2023-03-31T12:03:22.727" v="939" actId="404"/>
        <pc:sldMkLst>
          <pc:docMk/>
          <pc:sldMk cId="1102882137" sldId="266"/>
        </pc:sldMkLst>
        <pc:spChg chg="del mod ord">
          <ac:chgData name="Manuel Joaquin Fernandez Gonzalez" userId="90e28fec-564e-43b0-9c13-1b12e1cad7dc" providerId="ADAL" clId="{C2AC04D2-05E8-43CF-A1DB-D292CC7177DA}" dt="2023-03-31T11:26:18.192" v="606" actId="700"/>
          <ac:spMkLst>
            <pc:docMk/>
            <pc:sldMk cId="1102882137" sldId="266"/>
            <ac:spMk id="2" creationId="{9679BE59-BCAA-E147-3754-D37C2055DC64}"/>
          </ac:spMkLst>
        </pc:spChg>
        <pc:spChg chg="del mod ord">
          <ac:chgData name="Manuel Joaquin Fernandez Gonzalez" userId="90e28fec-564e-43b0-9c13-1b12e1cad7dc" providerId="ADAL" clId="{C2AC04D2-05E8-43CF-A1DB-D292CC7177DA}" dt="2023-03-31T11:26:18.192" v="606" actId="700"/>
          <ac:spMkLst>
            <pc:docMk/>
            <pc:sldMk cId="1102882137" sldId="266"/>
            <ac:spMk id="3" creationId="{83CE3396-0D2C-92D0-BB01-85ECB058D8B6}"/>
          </ac:spMkLst>
        </pc:spChg>
        <pc:spChg chg="add del mod ord">
          <ac:chgData name="Manuel Joaquin Fernandez Gonzalez" userId="90e28fec-564e-43b0-9c13-1b12e1cad7dc" providerId="ADAL" clId="{C2AC04D2-05E8-43CF-A1DB-D292CC7177DA}" dt="2023-03-31T11:26:27.308" v="608" actId="700"/>
          <ac:spMkLst>
            <pc:docMk/>
            <pc:sldMk cId="1102882137" sldId="266"/>
            <ac:spMk id="5" creationId="{72C872D0-3B3E-AD1E-2BE3-7111DE8B8635}"/>
          </ac:spMkLst>
        </pc:spChg>
        <pc:spChg chg="add mod ord">
          <ac:chgData name="Manuel Joaquin Fernandez Gonzalez" userId="90e28fec-564e-43b0-9c13-1b12e1cad7dc" providerId="ADAL" clId="{C2AC04D2-05E8-43CF-A1DB-D292CC7177DA}" dt="2023-03-31T11:30:46.497" v="893" actId="20577"/>
          <ac:spMkLst>
            <pc:docMk/>
            <pc:sldMk cId="1102882137" sldId="266"/>
            <ac:spMk id="6" creationId="{9F644BED-8ABF-6CA5-32FF-6FA2FB9839A3}"/>
          </ac:spMkLst>
        </pc:spChg>
        <pc:spChg chg="add del mod ord">
          <ac:chgData name="Manuel Joaquin Fernandez Gonzalez" userId="90e28fec-564e-43b0-9c13-1b12e1cad7dc" providerId="ADAL" clId="{C2AC04D2-05E8-43CF-A1DB-D292CC7177DA}" dt="2023-03-31T11:26:27.308" v="608" actId="700"/>
          <ac:spMkLst>
            <pc:docMk/>
            <pc:sldMk cId="1102882137" sldId="266"/>
            <ac:spMk id="7" creationId="{94DBD932-02E5-87AD-1F77-ED07614D9F45}"/>
          </ac:spMkLst>
        </pc:spChg>
        <pc:spChg chg="add mod ord">
          <ac:chgData name="Manuel Joaquin Fernandez Gonzalez" userId="90e28fec-564e-43b0-9c13-1b12e1cad7dc" providerId="ADAL" clId="{C2AC04D2-05E8-43CF-A1DB-D292CC7177DA}" dt="2023-03-31T12:03:22.727" v="939" actId="404"/>
          <ac:spMkLst>
            <pc:docMk/>
            <pc:sldMk cId="1102882137" sldId="266"/>
            <ac:spMk id="8" creationId="{4F692F12-C497-30FE-A41D-BA256A8E3F98}"/>
          </ac:spMkLst>
        </pc:spChg>
        <pc:spChg chg="add mod ord">
          <ac:chgData name="Manuel Joaquin Fernandez Gonzalez" userId="90e28fec-564e-43b0-9c13-1b12e1cad7dc" providerId="ADAL" clId="{C2AC04D2-05E8-43CF-A1DB-D292CC7177DA}" dt="2023-03-31T11:26:30.676" v="614" actId="20577"/>
          <ac:spMkLst>
            <pc:docMk/>
            <pc:sldMk cId="1102882137" sldId="266"/>
            <ac:spMk id="9" creationId="{A5E5C098-E3A0-9F9D-3F81-371FAE170E37}"/>
          </ac:spMkLst>
        </pc:spChg>
        <pc:spChg chg="add mod ord">
          <ac:chgData name="Manuel Joaquin Fernandez Gonzalez" userId="90e28fec-564e-43b0-9c13-1b12e1cad7dc" providerId="ADAL" clId="{C2AC04D2-05E8-43CF-A1DB-D292CC7177DA}" dt="2023-03-31T11:26:34.408" v="619" actId="20577"/>
          <ac:spMkLst>
            <pc:docMk/>
            <pc:sldMk cId="1102882137" sldId="266"/>
            <ac:spMk id="10" creationId="{4C6503D8-A26C-0567-7A86-1C83CAEF49A2}"/>
          </ac:spMkLst>
        </pc:spChg>
        <pc:spChg chg="add mod ord">
          <ac:chgData name="Manuel Joaquin Fernandez Gonzalez" userId="90e28fec-564e-43b0-9c13-1b12e1cad7dc" providerId="ADAL" clId="{C2AC04D2-05E8-43CF-A1DB-D292CC7177DA}" dt="2023-03-31T11:31:44.750" v="899" actId="6549"/>
          <ac:spMkLst>
            <pc:docMk/>
            <pc:sldMk cId="1102882137" sldId="266"/>
            <ac:spMk id="11" creationId="{730B2298-4B0C-51DC-FA4A-2627AE849287}"/>
          </ac:spMkLst>
        </pc:spChg>
        <pc:picChg chg="add del mod">
          <ac:chgData name="Manuel Joaquin Fernandez Gonzalez" userId="90e28fec-564e-43b0-9c13-1b12e1cad7dc" providerId="ADAL" clId="{C2AC04D2-05E8-43CF-A1DB-D292CC7177DA}" dt="2023-03-31T11:29:20.036" v="769" actId="478"/>
          <ac:picMkLst>
            <pc:docMk/>
            <pc:sldMk cId="1102882137" sldId="266"/>
            <ac:picMk id="4" creationId="{DC933A24-2766-AB0C-D93D-25D5BA8188DB}"/>
          </ac:picMkLst>
        </pc:picChg>
      </pc:sldChg>
    </pc:docChg>
  </pc:docChgLst>
  <pc:docChgLst>
    <pc:chgData name="Reinis Vējiņš" userId="S::rv16050@edu.lu.lv::c0b403c2-59c5-488a-98d9-2d0df3c5e392" providerId="AD" clId="Web-{F2322367-6FCB-4F60-BFB8-B979E69648F8}"/>
    <pc:docChg chg="sldOrd">
      <pc:chgData name="Reinis Vējiņš" userId="S::rv16050@edu.lu.lv::c0b403c2-59c5-488a-98d9-2d0df3c5e392" providerId="AD" clId="Web-{F2322367-6FCB-4F60-BFB8-B979E69648F8}" dt="2023-10-25T17:58:17.148" v="0"/>
      <pc:docMkLst>
        <pc:docMk/>
      </pc:docMkLst>
      <pc:sldChg chg="ord">
        <pc:chgData name="Reinis Vējiņš" userId="S::rv16050@edu.lu.lv::c0b403c2-59c5-488a-98d9-2d0df3c5e392" providerId="AD" clId="Web-{F2322367-6FCB-4F60-BFB8-B979E69648F8}" dt="2023-10-25T17:58:17.148" v="0"/>
        <pc:sldMkLst>
          <pc:docMk/>
          <pc:sldMk cId="1203109362"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p>
        </p:txBody>
      </p:sp>
      <p:sp>
        <p:nvSpPr>
          <p:cNvPr id="3" name="Apakšvirsraksts 2">
            <a:extLst>
              <a:ext uri="{FF2B5EF4-FFF2-40B4-BE49-F238E27FC236}">
                <a16:creationId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5" name="Kājenes vietturis 4">
            <a:extLst>
              <a:ext uri="{FF2B5EF4-FFF2-40B4-BE49-F238E27FC236}">
                <a16:creationId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t>‹#›</a:t>
            </a:fld>
            <a:endParaRPr lang="lv-LV" dirty="0"/>
          </a:p>
        </p:txBody>
      </p:sp>
      <p:sp>
        <p:nvSpPr>
          <p:cNvPr id="7" name="Datuma vietturis 6">
            <a:extLst>
              <a:ext uri="{FF2B5EF4-FFF2-40B4-BE49-F238E27FC236}">
                <a16:creationId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t>26.10.2023</a:t>
            </a:fld>
            <a:endParaRPr lang="lv-LV"/>
          </a:p>
        </p:txBody>
      </p:sp>
    </p:spTree>
    <p:extLst>
      <p:ext uri="{BB962C8B-B14F-4D97-AF65-F5344CB8AC3E}">
        <p14:creationId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20441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7A40F3-953A-4AAC-949B-6308D4F2D69C}"/>
              </a:ext>
            </a:extLst>
          </p:cNvPr>
          <p:cNvSpPr>
            <a:spLocks noGrp="1"/>
          </p:cNvSpPr>
          <p:nvPr>
            <p:ph type="title"/>
          </p:nvPr>
        </p:nvSpPr>
        <p:spPr/>
        <p:txBody>
          <a:bodyPr/>
          <a:lstStyle/>
          <a:p>
            <a:r>
              <a:rPr lang="lv-LV" dirty="0"/>
              <a:t>Rediģēt šablona virsraksta stilu</a:t>
            </a:r>
          </a:p>
        </p:txBody>
      </p:sp>
      <p:sp>
        <p:nvSpPr>
          <p:cNvPr id="3" name="Satura vietturis 2">
            <a:extLst>
              <a:ext uri="{FF2B5EF4-FFF2-40B4-BE49-F238E27FC236}">
                <a16:creationId xmlns:a16="http://schemas.microsoft.com/office/drawing/2014/main" id="{9E47D260-528F-4935-8FFF-121421915482}"/>
              </a:ext>
            </a:extLst>
          </p:cNvPr>
          <p:cNvSpPr>
            <a:spLocks noGrp="1"/>
          </p:cNvSpPr>
          <p:nvPr>
            <p:ph idx="1"/>
          </p:nvPr>
        </p:nvSpPr>
        <p:spPr/>
        <p:txBody>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dirty="0"/>
              <a:t>Rediģēt šablona virsraksta stilu</a:t>
            </a:r>
          </a:p>
        </p:txBody>
      </p:sp>
      <p:sp>
        <p:nvSpPr>
          <p:cNvPr id="3" name="Teksta vietturis 2">
            <a:extLst>
              <a:ext uri="{FF2B5EF4-FFF2-40B4-BE49-F238E27FC236}">
                <a16:creationId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dirty="0"/>
              <a:t>Rediģēt šablona virsraksta stilu</a:t>
            </a:r>
          </a:p>
        </p:txBody>
      </p:sp>
      <p:sp>
        <p:nvSpPr>
          <p:cNvPr id="3" name="Teksta vietturis 2">
            <a:extLst>
              <a:ext uri="{FF2B5EF4-FFF2-40B4-BE49-F238E27FC236}">
                <a16:creationId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8" name="Kājenes vietturis 7">
            <a:extLst>
              <a:ext uri="{FF2B5EF4-FFF2-40B4-BE49-F238E27FC236}">
                <a16:creationId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4" name="Kājenes vietturis 3">
            <a:extLst>
              <a:ext uri="{FF2B5EF4-FFF2-40B4-BE49-F238E27FC236}">
                <a16:creationId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3" name="Kājenes vietturis 2">
            <a:extLst>
              <a:ext uri="{FF2B5EF4-FFF2-40B4-BE49-F238E27FC236}">
                <a16:creationId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t>‹#›</a:t>
            </a:fld>
            <a:endParaRPr lang="lv-LV"/>
          </a:p>
        </p:txBody>
      </p:sp>
      <p:pic>
        <p:nvPicPr>
          <p:cNvPr id="7" name="Attēls 6">
            <a:extLst>
              <a:ext uri="{FF2B5EF4-FFF2-40B4-BE49-F238E27FC236}">
                <a16:creationId xmlns:a16="http://schemas.microsoft.com/office/drawing/2014/main" id="{4DCCDCE0-2EF5-4628-8139-B43AB5275DA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334055" y="155750"/>
            <a:ext cx="1902117" cy="761489"/>
          </a:xfrm>
          <a:prstGeom prst="rect">
            <a:avLst/>
          </a:prstGeom>
        </p:spPr>
      </p:pic>
      <p:pic>
        <p:nvPicPr>
          <p:cNvPr id="8"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5">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649578" y="6137555"/>
            <a:ext cx="1542422" cy="710640"/>
          </a:xfrm>
          <a:prstGeom prst="rect">
            <a:avLst/>
          </a:prstGeom>
          <a:ln>
            <a:noFill/>
          </a:ln>
          <a:effectLst>
            <a:softEdge rad="112500"/>
          </a:effectLst>
        </p:spPr>
      </p:pic>
    </p:spTree>
    <p:extLst>
      <p:ext uri="{BB962C8B-B14F-4D97-AF65-F5344CB8AC3E}">
        <p14:creationId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h1nEAqTch-8"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5F9EF60-A8E6-425F-870C-F44EC6141DD0}"/>
              </a:ext>
            </a:extLst>
          </p:cNvPr>
          <p:cNvSpPr>
            <a:spLocks noGrp="1"/>
          </p:cNvSpPr>
          <p:nvPr>
            <p:ph type="ctrTitle"/>
          </p:nvPr>
        </p:nvSpPr>
        <p:spPr>
          <a:xfrm>
            <a:off x="1524000" y="1903598"/>
            <a:ext cx="9144000" cy="2387600"/>
          </a:xfrm>
        </p:spPr>
        <p:txBody>
          <a:bodyPr>
            <a:normAutofit fontScale="90000"/>
          </a:bodyPr>
          <a:lstStyle/>
          <a:p>
            <a:r>
              <a:rPr lang="lv-LV" sz="4800" dirty="0"/>
              <a:t>10. klase</a:t>
            </a:r>
            <a:br>
              <a:rPr lang="lv-LV" sz="4800" dirty="0"/>
            </a:br>
            <a:r>
              <a:rPr lang="lv-LV" sz="4800" dirty="0"/>
              <a:t>4. modulis: Uzplaukums digitālā vidē</a:t>
            </a:r>
            <a:br>
              <a:rPr lang="lv-LV" sz="4800" dirty="0"/>
            </a:br>
            <a:r>
              <a:rPr lang="lv-LV" sz="4800" dirty="0"/>
              <a:t>Tēma: «Es» digitālajā vidē</a:t>
            </a:r>
            <a:br>
              <a:rPr lang="lv-LV" sz="4800" dirty="0"/>
            </a:br>
            <a:r>
              <a:rPr lang="lv-LV" sz="4800" b="1" dirty="0"/>
              <a:t>2. nodarbība: Manas attiecības digitālajā vidē</a:t>
            </a:r>
          </a:p>
        </p:txBody>
      </p:sp>
      <p:sp>
        <p:nvSpPr>
          <p:cNvPr id="3" name="Apakšvirsraksts 2">
            <a:extLst>
              <a:ext uri="{FF2B5EF4-FFF2-40B4-BE49-F238E27FC236}">
                <a16:creationId xmlns:a16="http://schemas.microsoft.com/office/drawing/2014/main" id="{A3FF2741-A011-4065-B2FC-71ADEEAF6049}"/>
              </a:ext>
            </a:extLst>
          </p:cNvPr>
          <p:cNvSpPr>
            <a:spLocks noGrp="1"/>
          </p:cNvSpPr>
          <p:nvPr>
            <p:ph type="subTitle" idx="1"/>
          </p:nvPr>
        </p:nvSpPr>
        <p:spPr>
          <a:xfrm>
            <a:off x="1524000" y="4472049"/>
            <a:ext cx="9144000" cy="1655762"/>
          </a:xfrm>
        </p:spPr>
        <p:txBody>
          <a:bodyPr/>
          <a:lstStyle/>
          <a:p>
            <a:r>
              <a:rPr lang="lv-LV" dirty="0"/>
              <a:t>Tikumiskās audzināšanas programma «e-</a:t>
            </a:r>
            <a:r>
              <a:rPr lang="lv-LV" dirty="0" err="1"/>
              <a:t>TAP</a:t>
            </a:r>
            <a:r>
              <a:rPr lang="lv-LV" dirty="0"/>
              <a:t>+»</a:t>
            </a:r>
          </a:p>
        </p:txBody>
      </p:sp>
      <p:pic>
        <p:nvPicPr>
          <p:cNvPr id="4" name="Attēls 3">
            <a:extLst>
              <a:ext uri="{FF2B5EF4-FFF2-40B4-BE49-F238E27FC236}">
                <a16:creationId xmlns:a16="http://schemas.microsoft.com/office/drawing/2014/main" id="{B9BEAA5C-6C9C-4003-8FF5-D647DDA97D2F}"/>
              </a:ext>
            </a:extLst>
          </p:cNvPr>
          <p:cNvPicPr>
            <a:picLocks noChangeAspect="1"/>
          </p:cNvPicPr>
          <p:nvPr/>
        </p:nvPicPr>
        <p:blipFill>
          <a:blip r:embed="rId2"/>
          <a:stretch>
            <a:fillRect/>
          </a:stretch>
        </p:blipFill>
        <p:spPr>
          <a:xfrm>
            <a:off x="1524000" y="5881301"/>
            <a:ext cx="2139881" cy="755970"/>
          </a:xfrm>
          <a:prstGeom prst="rect">
            <a:avLst/>
          </a:prstGeom>
        </p:spPr>
      </p:pic>
    </p:spTree>
    <p:extLst>
      <p:ext uri="{BB962C8B-B14F-4D97-AF65-F5344CB8AC3E}">
        <p14:creationId xmlns:p14="http://schemas.microsoft.com/office/powerpoint/2010/main" val="2592969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irsraksts 1">
            <a:extLst>
              <a:ext uri="{FF2B5EF4-FFF2-40B4-BE49-F238E27FC236}">
                <a16:creationId xmlns:a16="http://schemas.microsoft.com/office/drawing/2014/main" id="{4BB5D735-3890-4709-8133-686168353E9D}"/>
              </a:ext>
            </a:extLst>
          </p:cNvPr>
          <p:cNvSpPr>
            <a:spLocks noGrp="1" noChangeArrowheads="1"/>
          </p:cNvSpPr>
          <p:nvPr>
            <p:ph type="title"/>
          </p:nvPr>
        </p:nvSpPr>
        <p:spPr>
          <a:xfrm>
            <a:off x="838200" y="500062"/>
            <a:ext cx="10515600" cy="1325563"/>
          </a:xfrm>
        </p:spPr>
        <p:txBody>
          <a:bodyPr/>
          <a:lstStyle/>
          <a:p>
            <a:pPr eaLnBrk="1" hangingPunct="1"/>
            <a:r>
              <a:rPr lang="lv-LV" altLang="lv-LV" dirty="0"/>
              <a:t>Stundas sasniedzamais rezultāts, jautājumi:</a:t>
            </a:r>
          </a:p>
        </p:txBody>
      </p:sp>
      <p:sp>
        <p:nvSpPr>
          <p:cNvPr id="3" name="Satura vietturis 2">
            <a:extLst>
              <a:ext uri="{FF2B5EF4-FFF2-40B4-BE49-F238E27FC236}">
                <a16:creationId xmlns:a16="http://schemas.microsoft.com/office/drawing/2014/main" id="{5BBD7BD8-EE44-4ADA-B6E2-8465174E7FCC}"/>
              </a:ext>
            </a:extLst>
          </p:cNvPr>
          <p:cNvSpPr>
            <a:spLocks noGrp="1"/>
          </p:cNvSpPr>
          <p:nvPr>
            <p:ph idx="1"/>
          </p:nvPr>
        </p:nvSpPr>
        <p:spPr/>
        <p:txBody>
          <a:bodyPr rtlCol="0">
            <a:normAutofit/>
          </a:bodyPr>
          <a:lstStyle/>
          <a:p>
            <a:pPr marL="342900" lvl="0" indent="-342900" algn="just">
              <a:buFont typeface="+mj-lt"/>
              <a:buAutoNum type="arabicPeriod"/>
            </a:pPr>
            <a:r>
              <a:rPr lang="lv-LV" dirty="0"/>
              <a:t>Kādi ir tiešsaistes komunikācijas plusi un mīnusi?</a:t>
            </a:r>
          </a:p>
          <a:p>
            <a:pPr marL="342900" lvl="0" indent="-342900" algn="just">
              <a:buFont typeface="+mj-lt"/>
              <a:buAutoNum type="arabicPeriod"/>
            </a:pPr>
            <a:r>
              <a:rPr lang="lv-LV" dirty="0"/>
              <a:t>Kā veidot labas attiecības un risināt konfliktus tiešsaistē?</a:t>
            </a:r>
          </a:p>
          <a:p>
            <a:pPr indent="0" algn="just" eaLnBrk="1" fontAlgn="auto" hangingPunct="1">
              <a:spcAft>
                <a:spcPts val="600"/>
              </a:spcAft>
              <a:buFont typeface="Arial" panose="020B0604020202020204" pitchFamily="34" charset="0"/>
              <a:buNone/>
              <a:defRPr/>
            </a:pPr>
            <a:endParaRPr lang="lv-LV" dirty="0"/>
          </a:p>
          <a:p>
            <a:pPr indent="0" algn="just" eaLnBrk="1" fontAlgn="auto" hangingPunct="1">
              <a:spcAft>
                <a:spcPts val="600"/>
              </a:spcAft>
              <a:buFont typeface="Arial" panose="020B0604020202020204" pitchFamily="34" charset="0"/>
              <a:buNone/>
              <a:defRPr/>
            </a:pPr>
            <a:r>
              <a:rPr lang="lv-LV" b="1" dirty="0"/>
              <a:t>Ziņa skolēnam: </a:t>
            </a:r>
          </a:p>
          <a:p>
            <a:pPr marL="0" indent="0" algn="just">
              <a:spcAft>
                <a:spcPts val="600"/>
              </a:spcAft>
              <a:buNone/>
            </a:pPr>
            <a:r>
              <a:rPr lang="lv-LV" dirty="0"/>
              <a:t>Digitālā vide ir vieta, kur var veidot un uzturēt labas attiecības (ar </a:t>
            </a:r>
            <a:r>
              <a:rPr lang="lv-LV" dirty="0" err="1"/>
              <a:t>klasesbiedriem</a:t>
            </a:r>
            <a:r>
              <a:rPr lang="lv-LV" dirty="0"/>
              <a:t>, ar ģimeni, ar svešiem cilvēkiem), komunikācija tiešsaistē ietekmē reālās dzīves attiecības.</a:t>
            </a:r>
          </a:p>
          <a:p>
            <a:pPr marL="0" indent="0" eaLnBrk="1" fontAlgn="auto" hangingPunct="1">
              <a:spcAft>
                <a:spcPts val="0"/>
              </a:spcAft>
              <a:buNone/>
              <a:defRPr/>
            </a:pPr>
            <a:endParaRPr lang="lv-L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692F12-C497-30FE-A41D-BA256A8E3F98}"/>
              </a:ext>
            </a:extLst>
          </p:cNvPr>
          <p:cNvSpPr>
            <a:spLocks noGrp="1"/>
          </p:cNvSpPr>
          <p:nvPr>
            <p:ph type="title"/>
          </p:nvPr>
        </p:nvSpPr>
        <p:spPr>
          <a:xfrm>
            <a:off x="489744" y="592931"/>
            <a:ext cx="11212512" cy="1410040"/>
          </a:xfrm>
        </p:spPr>
        <p:txBody>
          <a:bodyPr>
            <a:normAutofit/>
          </a:bodyPr>
          <a:lstStyle/>
          <a:p>
            <a:r>
              <a:rPr lang="lv-LV" sz="3600" b="1" dirty="0">
                <a:solidFill>
                  <a:srgbClr val="000000"/>
                </a:solidFill>
                <a:latin typeface="Times New Roman" panose="02020603050405020304" pitchFamily="18" charset="0"/>
              </a:rPr>
              <a:t>1. aktivitāte. T</a:t>
            </a:r>
            <a:r>
              <a:rPr lang="en-GB" sz="3600" b="1" dirty="0" err="1">
                <a:solidFill>
                  <a:srgbClr val="000000"/>
                </a:solidFill>
                <a:latin typeface="Times New Roman" panose="02020603050405020304" pitchFamily="18" charset="0"/>
              </a:rPr>
              <a:t>iešsaistes</a:t>
            </a:r>
            <a:r>
              <a:rPr lang="lv-LV" sz="3600" b="1" dirty="0">
                <a:solidFill>
                  <a:srgbClr val="000000"/>
                </a:solidFill>
                <a:latin typeface="Times New Roman" panose="02020603050405020304" pitchFamily="18" charset="0"/>
              </a:rPr>
              <a:t> komunikācijas</a:t>
            </a:r>
            <a:r>
              <a:rPr lang="en-GB" sz="3600" b="1" dirty="0">
                <a:solidFill>
                  <a:srgbClr val="000000"/>
                </a:solidFill>
                <a:latin typeface="Times New Roman" panose="02020603050405020304" pitchFamily="18" charset="0"/>
              </a:rPr>
              <a:t> </a:t>
            </a:r>
            <a:r>
              <a:rPr lang="en-GB" sz="3600" b="1" dirty="0" err="1">
                <a:solidFill>
                  <a:srgbClr val="000000"/>
                </a:solidFill>
                <a:latin typeface="Times New Roman" panose="02020603050405020304" pitchFamily="18" charset="0"/>
              </a:rPr>
              <a:t>mīnusi</a:t>
            </a:r>
            <a:r>
              <a:rPr lang="lv-LV" sz="3600" b="1" dirty="0">
                <a:solidFill>
                  <a:srgbClr val="000000"/>
                </a:solidFill>
                <a:latin typeface="Times New Roman" panose="02020603050405020304" pitchFamily="18" charset="0"/>
              </a:rPr>
              <a:t> un plusi.</a:t>
            </a:r>
            <a:endParaRPr lang="en-GB" sz="3600" b="1" dirty="0">
              <a:solidFill>
                <a:srgbClr val="000000"/>
              </a:solidFill>
              <a:latin typeface="Times New Roman" panose="02020603050405020304" pitchFamily="18" charset="0"/>
            </a:endParaRPr>
          </a:p>
        </p:txBody>
      </p:sp>
      <p:sp>
        <p:nvSpPr>
          <p:cNvPr id="9" name="Text Placeholder 8">
            <a:extLst>
              <a:ext uri="{FF2B5EF4-FFF2-40B4-BE49-F238E27FC236}">
                <a16:creationId xmlns:a16="http://schemas.microsoft.com/office/drawing/2014/main" id="{A5E5C098-E3A0-9F9D-3F81-371FAE170E37}"/>
              </a:ext>
            </a:extLst>
          </p:cNvPr>
          <p:cNvSpPr>
            <a:spLocks noGrp="1"/>
          </p:cNvSpPr>
          <p:nvPr>
            <p:ph type="body" idx="1"/>
          </p:nvPr>
        </p:nvSpPr>
        <p:spPr/>
        <p:txBody>
          <a:bodyPr>
            <a:normAutofit/>
          </a:bodyPr>
          <a:lstStyle/>
          <a:p>
            <a:r>
              <a:rPr lang="lv-LV" sz="3600" dirty="0"/>
              <a:t>Mīnusi</a:t>
            </a:r>
            <a:endParaRPr lang="en-GB" sz="3600" dirty="0"/>
          </a:p>
        </p:txBody>
      </p:sp>
      <p:sp>
        <p:nvSpPr>
          <p:cNvPr id="6" name="Content Placeholder 5">
            <a:extLst>
              <a:ext uri="{FF2B5EF4-FFF2-40B4-BE49-F238E27FC236}">
                <a16:creationId xmlns:a16="http://schemas.microsoft.com/office/drawing/2014/main" id="{9F644BED-8ABF-6CA5-32FF-6FA2FB9839A3}"/>
              </a:ext>
            </a:extLst>
          </p:cNvPr>
          <p:cNvSpPr>
            <a:spLocks noGrp="1"/>
          </p:cNvSpPr>
          <p:nvPr>
            <p:ph sz="half" idx="2"/>
          </p:nvPr>
        </p:nvSpPr>
        <p:spPr>
          <a:xfrm>
            <a:off x="839788" y="2657475"/>
            <a:ext cx="5157787" cy="3684588"/>
          </a:xfrm>
        </p:spPr>
        <p:txBody>
          <a:bodyPr/>
          <a:lstStyle/>
          <a:p>
            <a:pPr algn="just"/>
            <a:r>
              <a:rPr lang="en-GB" sz="3200" dirty="0" err="1"/>
              <a:t>Viltus</a:t>
            </a:r>
            <a:r>
              <a:rPr lang="en-GB" sz="3200" dirty="0"/>
              <a:t> </a:t>
            </a:r>
            <a:r>
              <a:rPr lang="en-GB" sz="3200" dirty="0" err="1"/>
              <a:t>profili</a:t>
            </a:r>
            <a:r>
              <a:rPr lang="lv-LV" sz="3200" dirty="0"/>
              <a:t>,</a:t>
            </a:r>
            <a:endParaRPr lang="en-GB" sz="3200" dirty="0"/>
          </a:p>
          <a:p>
            <a:pPr algn="just"/>
            <a:r>
              <a:rPr lang="en-GB" sz="3200" dirty="0" err="1"/>
              <a:t>Nepatiesa</a:t>
            </a:r>
            <a:r>
              <a:rPr lang="lv-LV" sz="3200" dirty="0"/>
              <a:t>s</a:t>
            </a:r>
            <a:r>
              <a:rPr lang="en-GB" sz="3200" dirty="0"/>
              <a:t> </a:t>
            </a:r>
            <a:r>
              <a:rPr lang="en-GB" sz="3200" dirty="0" err="1"/>
              <a:t>informācija</a:t>
            </a:r>
            <a:r>
              <a:rPr lang="lv-LV" sz="3200" dirty="0"/>
              <a:t>s izplatīšanas iespējas,</a:t>
            </a:r>
            <a:endParaRPr lang="en-GB" sz="3200" dirty="0"/>
          </a:p>
          <a:p>
            <a:pPr algn="just"/>
            <a:r>
              <a:rPr lang="en-GB" sz="3200" dirty="0" err="1"/>
              <a:t>Krāpšana</a:t>
            </a:r>
            <a:r>
              <a:rPr lang="en-GB" sz="3200" dirty="0"/>
              <a:t>, </a:t>
            </a:r>
            <a:r>
              <a:rPr lang="en-GB" sz="3200" dirty="0" err="1"/>
              <a:t>zagšana</a:t>
            </a:r>
            <a:r>
              <a:rPr lang="lv-LV" sz="3200" dirty="0"/>
              <a:t>, šantāža,</a:t>
            </a:r>
            <a:endParaRPr lang="en-GB" sz="3200" dirty="0"/>
          </a:p>
          <a:p>
            <a:pPr algn="just"/>
            <a:r>
              <a:rPr lang="lv-LV" sz="3200" dirty="0"/>
              <a:t>Personīgo datu un bilžu izplatīšana bez atļaujas.</a:t>
            </a:r>
            <a:endParaRPr lang="en-GB" dirty="0"/>
          </a:p>
          <a:p>
            <a:endParaRPr lang="en-GB" dirty="0"/>
          </a:p>
        </p:txBody>
      </p:sp>
      <p:sp>
        <p:nvSpPr>
          <p:cNvPr id="10" name="Text Placeholder 9">
            <a:extLst>
              <a:ext uri="{FF2B5EF4-FFF2-40B4-BE49-F238E27FC236}">
                <a16:creationId xmlns:a16="http://schemas.microsoft.com/office/drawing/2014/main" id="{4C6503D8-A26C-0567-7A86-1C83CAEF49A2}"/>
              </a:ext>
            </a:extLst>
          </p:cNvPr>
          <p:cNvSpPr>
            <a:spLocks noGrp="1"/>
          </p:cNvSpPr>
          <p:nvPr>
            <p:ph type="body" sz="quarter" idx="3"/>
          </p:nvPr>
        </p:nvSpPr>
        <p:spPr>
          <a:xfrm>
            <a:off x="6519068" y="1681163"/>
            <a:ext cx="5183188" cy="823912"/>
          </a:xfrm>
        </p:spPr>
        <p:txBody>
          <a:bodyPr>
            <a:normAutofit/>
          </a:bodyPr>
          <a:lstStyle/>
          <a:p>
            <a:r>
              <a:rPr lang="lv-LV" sz="3600" dirty="0"/>
              <a:t>Plusi</a:t>
            </a:r>
            <a:endParaRPr lang="en-GB" sz="3600" dirty="0"/>
          </a:p>
        </p:txBody>
      </p:sp>
      <p:sp>
        <p:nvSpPr>
          <p:cNvPr id="11" name="Content Placeholder 10">
            <a:extLst>
              <a:ext uri="{FF2B5EF4-FFF2-40B4-BE49-F238E27FC236}">
                <a16:creationId xmlns:a16="http://schemas.microsoft.com/office/drawing/2014/main" id="{730B2298-4B0C-51DC-FA4A-2627AE849287}"/>
              </a:ext>
            </a:extLst>
          </p:cNvPr>
          <p:cNvSpPr>
            <a:spLocks noGrp="1"/>
          </p:cNvSpPr>
          <p:nvPr>
            <p:ph sz="quarter" idx="4"/>
          </p:nvPr>
        </p:nvSpPr>
        <p:spPr>
          <a:xfrm>
            <a:off x="6357258" y="2657475"/>
            <a:ext cx="5183188" cy="3684588"/>
          </a:xfrm>
        </p:spPr>
        <p:txBody>
          <a:bodyPr/>
          <a:lstStyle/>
          <a:p>
            <a:r>
              <a:rPr lang="lv-LV" sz="3200" dirty="0"/>
              <a:t>Tālmācības iespējas,</a:t>
            </a:r>
          </a:p>
          <a:p>
            <a:r>
              <a:rPr lang="lv-LV" sz="3200" dirty="0"/>
              <a:t>Attālināta komunikācija, t.sk.  ar citu valstu cilvēkiem,</a:t>
            </a:r>
          </a:p>
          <a:p>
            <a:r>
              <a:rPr lang="lv-LV" sz="3200" b="0" i="0" dirty="0">
                <a:solidFill>
                  <a:srgbClr val="0A0A0A"/>
                </a:solidFill>
                <a:effectLst/>
              </a:rPr>
              <a:t>Iespēja iegūt jaunus draugus,</a:t>
            </a:r>
          </a:p>
          <a:p>
            <a:r>
              <a:rPr lang="lv-LV" sz="3200" dirty="0">
                <a:solidFill>
                  <a:srgbClr val="0A0A0A"/>
                </a:solidFill>
              </a:rPr>
              <a:t>Ātrākas saziņas iespējas,</a:t>
            </a:r>
          </a:p>
          <a:p>
            <a:r>
              <a:rPr lang="lv-LV" sz="3200" dirty="0">
                <a:solidFill>
                  <a:srgbClr val="0A0A0A"/>
                </a:solidFill>
              </a:rPr>
              <a:t>Darbs attālināti.</a:t>
            </a:r>
            <a:endParaRPr lang="lv-LV" sz="3200" dirty="0"/>
          </a:p>
          <a:p>
            <a:endParaRPr lang="lv-LV" dirty="0"/>
          </a:p>
          <a:p>
            <a:endParaRPr lang="en-GB" dirty="0"/>
          </a:p>
        </p:txBody>
      </p:sp>
    </p:spTree>
    <p:extLst>
      <p:ext uri="{BB962C8B-B14F-4D97-AF65-F5344CB8AC3E}">
        <p14:creationId xmlns:p14="http://schemas.microsoft.com/office/powerpoint/2010/main" val="110288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CFE4-42E7-421E-AD21-D4BF0B2AE822}"/>
              </a:ext>
            </a:extLst>
          </p:cNvPr>
          <p:cNvSpPr>
            <a:spLocks noGrp="1"/>
          </p:cNvSpPr>
          <p:nvPr>
            <p:ph type="title"/>
          </p:nvPr>
        </p:nvSpPr>
        <p:spPr/>
        <p:txBody>
          <a:bodyPr/>
          <a:lstStyle/>
          <a:p>
            <a:r>
              <a:rPr lang="lv-LV" sz="4400" dirty="0">
                <a:effectLst/>
                <a:latin typeface="Times New Roman" panose="02020603050405020304" pitchFamily="18" charset="0"/>
                <a:cs typeface="Times New Roman" panose="02020603050405020304" pitchFamily="18" charset="0"/>
              </a:rPr>
              <a:t>Ierosme. Pārpratumi notiek. </a:t>
            </a:r>
            <a:endParaRPr lang="lv-LV" dirty="0"/>
          </a:p>
        </p:txBody>
      </p:sp>
      <p:sp>
        <p:nvSpPr>
          <p:cNvPr id="3" name="Content Placeholder 2">
            <a:extLst>
              <a:ext uri="{FF2B5EF4-FFF2-40B4-BE49-F238E27FC236}">
                <a16:creationId xmlns:a16="http://schemas.microsoft.com/office/drawing/2014/main" id="{648580D2-B099-4E92-B4DE-BAB806186D55}"/>
              </a:ext>
            </a:extLst>
          </p:cNvPr>
          <p:cNvSpPr>
            <a:spLocks noGrp="1"/>
          </p:cNvSpPr>
          <p:nvPr>
            <p:ph idx="1"/>
          </p:nvPr>
        </p:nvSpPr>
        <p:spPr>
          <a:xfrm>
            <a:off x="838200" y="1607911"/>
            <a:ext cx="10515600" cy="4351338"/>
          </a:xfrm>
        </p:spPr>
        <p:txBody>
          <a:bodyPr/>
          <a:lstStyle/>
          <a:p>
            <a:pPr marL="0" indent="0">
              <a:buNone/>
            </a:pPr>
            <a:r>
              <a:rPr lang="lv-LV" u="sng" dirty="0">
                <a:latin typeface="Times New Roman" panose="02020603050405020304" pitchFamily="18" charset="0"/>
                <a:hlinkClick r:id="rId2">
                  <a:extLst>
                    <a:ext uri="{A12FA001-AC4F-418D-AE19-62706E023703}">
                      <ahyp:hlinkClr xmlns:ahyp="http://schemas.microsoft.com/office/drawing/2018/hyperlinkcolor" val="tx"/>
                    </a:ext>
                  </a:extLst>
                </a:hlinkClick>
              </a:rPr>
              <a:t>Video pieejams: </a:t>
            </a:r>
            <a:r>
              <a:rPr lang="lv-LV" sz="2800" u="sng"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https://www.youtube.com/watch?v=h1nEAqTch-8</a:t>
            </a:r>
            <a:endParaRPr lang="lv-LV" sz="2800" u="sng" dirty="0">
              <a:effectLst/>
              <a:latin typeface="Times New Roman" panose="02020603050405020304" pitchFamily="18" charset="0"/>
              <a:ea typeface="Calibri" panose="020F0502020204030204" pitchFamily="34" charset="0"/>
              <a:cs typeface="Times New Roman" panose="02020603050405020304" pitchFamily="18" charset="0"/>
            </a:endParaRPr>
          </a:p>
          <a:p>
            <a:pPr lvl="0">
              <a:buFont typeface="Wingdings" panose="05000000000000000000" pitchFamily="2" charset="2"/>
              <a:buChar char="Ø"/>
            </a:pPr>
            <a:endParaRPr lang="lv-LV" sz="2800" dirty="0">
              <a:effectLst/>
              <a:latin typeface="Times New Roman" panose="02020603050405020304" pitchFamily="18" charset="0"/>
              <a:ea typeface="Wingdings" panose="05000000000000000000" pitchFamily="2" charset="2"/>
            </a:endParaRPr>
          </a:p>
          <a:p>
            <a:pPr marL="514350" lvl="0" indent="-514350">
              <a:buFont typeface="+mj-lt"/>
              <a:buAutoNum type="arabicPeriod"/>
            </a:pPr>
            <a:r>
              <a:rPr lang="lv-LV" sz="2800" dirty="0">
                <a:effectLst/>
                <a:latin typeface="Times New Roman" panose="02020603050405020304" pitchFamily="18" charset="0"/>
                <a:ea typeface="Wingdings" panose="05000000000000000000" pitchFamily="2" charset="2"/>
              </a:rPr>
              <a:t>Vai </a:t>
            </a:r>
            <a:r>
              <a:rPr lang="lv-LV" sz="2800" dirty="0">
                <a:latin typeface="Times New Roman" panose="02020603050405020304" pitchFamily="18" charset="0"/>
                <a:ea typeface="Wingdings" panose="05000000000000000000" pitchFamily="2" charset="2"/>
              </a:rPr>
              <a:t> tevis teiktais vienmēr tiek interpretēts, kā tu to biji paredzējis?</a:t>
            </a:r>
          </a:p>
          <a:p>
            <a:pPr marL="514350" lvl="0" indent="-514350">
              <a:buFont typeface="+mj-lt"/>
              <a:buAutoNum type="arabicPeriod"/>
            </a:pPr>
            <a:r>
              <a:rPr lang="lv-LV" sz="2800" dirty="0">
                <a:latin typeface="Times New Roman" panose="02020603050405020304" pitchFamily="18" charset="0"/>
                <a:ea typeface="Wingdings" panose="05000000000000000000" pitchFamily="2" charset="2"/>
              </a:rPr>
              <a:t>Kādus </a:t>
            </a:r>
            <a:r>
              <a:rPr lang="lv-LV" sz="2800" dirty="0">
                <a:effectLst/>
                <a:latin typeface="Times New Roman" panose="02020603050405020304" pitchFamily="18" charset="0"/>
                <a:ea typeface="Wingdings" panose="05000000000000000000" pitchFamily="2" charset="2"/>
              </a:rPr>
              <a:t>komunikācijas  aspektus  nevar precīzi atspoguļot īsziņas?</a:t>
            </a:r>
          </a:p>
          <a:p>
            <a:endParaRPr lang="lv-LV" dirty="0"/>
          </a:p>
        </p:txBody>
      </p:sp>
      <p:pic>
        <p:nvPicPr>
          <p:cNvPr id="4" name="Attēls 3">
            <a:extLst>
              <a:ext uri="{FF2B5EF4-FFF2-40B4-BE49-F238E27FC236}">
                <a16:creationId xmlns:a16="http://schemas.microsoft.com/office/drawing/2014/main" id="{7922D848-25E6-46B5-88A1-ACF1EA925C1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94" b="90992" l="4167" r="97024">
                        <a14:foregroundMark x1="12738" y1="20496" x2="12738" y2="20496"/>
                        <a14:foregroundMark x1="4167" y1="18277" x2="4167" y2="18277"/>
                        <a14:foregroundMark x1="11548" y1="32768" x2="11548" y2="32768"/>
                        <a14:foregroundMark x1="78214" y1="12794" x2="78214" y2="12794"/>
                        <a14:foregroundMark x1="72857" y1="31201" x2="72857" y2="31201"/>
                        <a14:foregroundMark x1="92738" y1="14491" x2="92738" y2="14491"/>
                        <a14:foregroundMark x1="92381" y1="15796" x2="92381" y2="15796"/>
                        <a14:foregroundMark x1="92381" y1="15796" x2="92381" y2="15796"/>
                        <a14:foregroundMark x1="97024" y1="19321" x2="97024" y2="19321"/>
                        <a14:foregroundMark x1="87262" y1="36031" x2="87262" y2="36031"/>
                        <a14:foregroundMark x1="52857" y1="8094" x2="52857" y2="8094"/>
                        <a14:foregroundMark x1="48571" y1="90992" x2="48571" y2="90992"/>
                      </a14:backgroundRemoval>
                    </a14:imgEffect>
                  </a14:imgLayer>
                </a14:imgProps>
              </a:ext>
            </a:extLst>
          </a:blip>
          <a:stretch>
            <a:fillRect/>
          </a:stretch>
        </p:blipFill>
        <p:spPr>
          <a:xfrm>
            <a:off x="6953108" y="3888028"/>
            <a:ext cx="2985339" cy="2724121"/>
          </a:xfrm>
          <a:prstGeom prst="rect">
            <a:avLst/>
          </a:prstGeom>
        </p:spPr>
      </p:pic>
      <p:pic>
        <p:nvPicPr>
          <p:cNvPr id="5" name="Attēls 8">
            <a:extLst>
              <a:ext uri="{FF2B5EF4-FFF2-40B4-BE49-F238E27FC236}">
                <a16:creationId xmlns:a16="http://schemas.microsoft.com/office/drawing/2014/main" id="{B6C6D1A0-EBCB-4E5F-8E67-5E3342333CE4}"/>
              </a:ext>
            </a:extLst>
          </p:cNvPr>
          <p:cNvPicPr>
            <a:picLocks noChangeAspect="1"/>
          </p:cNvPicPr>
          <p:nvPr/>
        </p:nvPicPr>
        <p:blipFill>
          <a:blip r:embed="rId5"/>
          <a:stretch>
            <a:fillRect/>
          </a:stretch>
        </p:blipFill>
        <p:spPr>
          <a:xfrm>
            <a:off x="1992296" y="3888028"/>
            <a:ext cx="4289955" cy="2724121"/>
          </a:xfrm>
          <a:prstGeom prst="rect">
            <a:avLst/>
          </a:prstGeom>
        </p:spPr>
      </p:pic>
    </p:spTree>
    <p:extLst>
      <p:ext uri="{BB962C8B-B14F-4D97-AF65-F5344CB8AC3E}">
        <p14:creationId xmlns:p14="http://schemas.microsoft.com/office/powerpoint/2010/main" val="120310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A3EB-E4CC-475F-8C27-202FF3E42B63}"/>
              </a:ext>
            </a:extLst>
          </p:cNvPr>
          <p:cNvSpPr>
            <a:spLocks noGrp="1"/>
          </p:cNvSpPr>
          <p:nvPr>
            <p:ph type="title"/>
          </p:nvPr>
        </p:nvSpPr>
        <p:spPr>
          <a:xfrm>
            <a:off x="489857" y="397782"/>
            <a:ext cx="10515600" cy="1325563"/>
          </a:xfrm>
        </p:spPr>
        <p:txBody>
          <a:bodyPr/>
          <a:lstStyle/>
          <a:p>
            <a:r>
              <a:rPr lang="lv-LV" b="1" dirty="0"/>
              <a:t>2. aktivitāte. Klātienē vai digitāli?</a:t>
            </a:r>
            <a:endParaRPr lang="lv-LV" sz="4000" b="1" dirty="0"/>
          </a:p>
        </p:txBody>
      </p:sp>
      <p:sp>
        <p:nvSpPr>
          <p:cNvPr id="3" name="Content Placeholder 2">
            <a:extLst>
              <a:ext uri="{FF2B5EF4-FFF2-40B4-BE49-F238E27FC236}">
                <a16:creationId xmlns:a16="http://schemas.microsoft.com/office/drawing/2014/main" id="{67D5A713-1B99-4A9C-9D4C-C51B59C3B3E6}"/>
              </a:ext>
            </a:extLst>
          </p:cNvPr>
          <p:cNvSpPr>
            <a:spLocks noGrp="1"/>
          </p:cNvSpPr>
          <p:nvPr>
            <p:ph idx="1"/>
          </p:nvPr>
        </p:nvSpPr>
        <p:spPr>
          <a:xfrm>
            <a:off x="838200" y="1934483"/>
            <a:ext cx="6019800" cy="4351338"/>
          </a:xfrm>
        </p:spPr>
        <p:txBody>
          <a:bodyPr>
            <a:normAutofit fontScale="92500"/>
          </a:bodyPr>
          <a:lstStyle/>
          <a:p>
            <a:pPr marL="514350" indent="-514350" algn="just">
              <a:buAutoNum type="arabicPeriod"/>
            </a:pPr>
            <a:r>
              <a:rPr lang="lv-LV" sz="4400" dirty="0">
                <a:latin typeface="Times New Roman" panose="02020603050405020304" pitchFamily="18" charset="0"/>
                <a:ea typeface="Calibri" panose="020F0502020204030204" pitchFamily="34" charset="0"/>
                <a:cs typeface="Times New Roman" panose="02020603050405020304" pitchFamily="18" charset="0"/>
              </a:rPr>
              <a:t>Izdomā un uzraksti</a:t>
            </a:r>
            <a:r>
              <a:rPr lang="lv-LV" sz="4400" dirty="0">
                <a:effectLst/>
                <a:latin typeface="Times New Roman" panose="02020603050405020304" pitchFamily="18" charset="0"/>
                <a:ea typeface="Calibri" panose="020F0502020204030204" pitchFamily="34" charset="0"/>
                <a:cs typeface="Times New Roman" panose="02020603050405020304" pitchFamily="18" charset="0"/>
              </a:rPr>
              <a:t> tēmas, kas tavuprāt nav piemērotas apspriešanai publiskā telpā.</a:t>
            </a:r>
          </a:p>
          <a:p>
            <a:pPr marL="514350" indent="-514350" algn="just">
              <a:buAutoNum type="arabicPeriod"/>
            </a:pPr>
            <a:r>
              <a:rPr lang="lv-LV" sz="4400" dirty="0">
                <a:effectLst/>
                <a:latin typeface="Times New Roman" panose="02020603050405020304" pitchFamily="18" charset="0"/>
                <a:ea typeface="Calibri" panose="020F0502020204030204" pitchFamily="34" charset="0"/>
                <a:cs typeface="Times New Roman" panose="02020603050405020304" pitchFamily="18" charset="0"/>
              </a:rPr>
              <a:t>Izdomā un </a:t>
            </a:r>
            <a:r>
              <a:rPr lang="lv-LV" sz="4400" dirty="0">
                <a:latin typeface="Times New Roman" panose="02020603050405020304" pitchFamily="18" charset="0"/>
                <a:ea typeface="Calibri" panose="020F0502020204030204" pitchFamily="34" charset="0"/>
                <a:cs typeface="Times New Roman" panose="02020603050405020304" pitchFamily="18" charset="0"/>
              </a:rPr>
              <a:t>uzraksti t</a:t>
            </a:r>
            <a:r>
              <a:rPr lang="lv-LV" sz="4400" dirty="0">
                <a:effectLst/>
                <a:latin typeface="Times New Roman" panose="02020603050405020304" pitchFamily="18" charset="0"/>
                <a:ea typeface="Calibri" panose="020F0502020204030204" pitchFamily="34" charset="0"/>
                <a:cs typeface="Times New Roman" panose="02020603050405020304" pitchFamily="18" charset="0"/>
              </a:rPr>
              <a:t>ēmas, kuras ir piemērotas internetam.</a:t>
            </a:r>
          </a:p>
          <a:p>
            <a:pPr marL="0" indent="0">
              <a:buNone/>
            </a:pPr>
            <a:endParaRPr lang="lv-LV" dirty="0"/>
          </a:p>
        </p:txBody>
      </p:sp>
      <p:pic>
        <p:nvPicPr>
          <p:cNvPr id="5" name="Picture 4">
            <a:extLst>
              <a:ext uri="{FF2B5EF4-FFF2-40B4-BE49-F238E27FC236}">
                <a16:creationId xmlns:a16="http://schemas.microsoft.com/office/drawing/2014/main" id="{2E0F9679-0414-41FB-A482-16B13907B023}"/>
              </a:ext>
            </a:extLst>
          </p:cNvPr>
          <p:cNvPicPr>
            <a:picLocks noChangeAspect="1"/>
          </p:cNvPicPr>
          <p:nvPr/>
        </p:nvPicPr>
        <p:blipFill>
          <a:blip r:embed="rId2"/>
          <a:stretch>
            <a:fillRect/>
          </a:stretch>
        </p:blipFill>
        <p:spPr>
          <a:xfrm rot="1342404">
            <a:off x="7883457" y="1174375"/>
            <a:ext cx="3524340" cy="4287854"/>
          </a:xfrm>
          <a:prstGeom prst="rect">
            <a:avLst/>
          </a:prstGeom>
        </p:spPr>
      </p:pic>
    </p:spTree>
    <p:extLst>
      <p:ext uri="{BB962C8B-B14F-4D97-AF65-F5344CB8AC3E}">
        <p14:creationId xmlns:p14="http://schemas.microsoft.com/office/powerpoint/2010/main" val="82540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5E9C334-9C22-DFB5-ACF1-A2DCB56132B1}"/>
              </a:ext>
            </a:extLst>
          </p:cNvPr>
          <p:cNvSpPr>
            <a:spLocks noGrp="1"/>
          </p:cNvSpPr>
          <p:nvPr>
            <p:ph type="title"/>
          </p:nvPr>
        </p:nvSpPr>
        <p:spPr>
          <a:xfrm>
            <a:off x="426720" y="324485"/>
            <a:ext cx="10927080" cy="1209675"/>
          </a:xfrm>
        </p:spPr>
        <p:txBody>
          <a:bodyPr>
            <a:normAutofit/>
          </a:bodyPr>
          <a:lstStyle/>
          <a:p>
            <a:r>
              <a:rPr lang="lv-LV" sz="4000" b="1" dirty="0">
                <a:solidFill>
                  <a:srgbClr val="000000"/>
                </a:solidFill>
                <a:effectLst/>
                <a:latin typeface="Times New Roman" panose="02020603050405020304" pitchFamily="18" charset="0"/>
                <a:ea typeface="Calibri" panose="020F0502020204030204" pitchFamily="34" charset="0"/>
              </a:rPr>
              <a:t>3. aktivitāte. Negaidītas situācijas…</a:t>
            </a:r>
            <a:endParaRPr lang="lv-LV" sz="4000" b="1" dirty="0"/>
          </a:p>
        </p:txBody>
      </p:sp>
      <p:sp>
        <p:nvSpPr>
          <p:cNvPr id="3" name="Satura vietturis 2">
            <a:extLst>
              <a:ext uri="{FF2B5EF4-FFF2-40B4-BE49-F238E27FC236}">
                <a16:creationId xmlns:a16="http://schemas.microsoft.com/office/drawing/2014/main" id="{78B814BA-E6FF-005D-C845-3DA3B3E5A03C}"/>
              </a:ext>
            </a:extLst>
          </p:cNvPr>
          <p:cNvSpPr>
            <a:spLocks noGrp="1"/>
          </p:cNvSpPr>
          <p:nvPr>
            <p:ph idx="1"/>
          </p:nvPr>
        </p:nvSpPr>
        <p:spPr/>
        <p:txBody>
          <a:bodyPr/>
          <a:lstStyle/>
          <a:p>
            <a:pPr marL="0" indent="0">
              <a:buNone/>
            </a:pPr>
            <a:endParaRPr lang="lv-LV"/>
          </a:p>
          <a:p>
            <a:pPr marL="0" indent="0">
              <a:buNone/>
            </a:pPr>
            <a:endParaRPr lang="lv-LV"/>
          </a:p>
          <a:p>
            <a:pPr marL="0" indent="0">
              <a:buNone/>
            </a:pPr>
            <a:endParaRPr lang="lv-LV" dirty="0"/>
          </a:p>
        </p:txBody>
      </p:sp>
      <p:pic>
        <p:nvPicPr>
          <p:cNvPr id="14" name="Satura vietturis 3">
            <a:extLst>
              <a:ext uri="{FF2B5EF4-FFF2-40B4-BE49-F238E27FC236}">
                <a16:creationId xmlns:a16="http://schemas.microsoft.com/office/drawing/2014/main" id="{B5B0104B-CC4E-E0D0-3202-3059488176A2}"/>
              </a:ext>
            </a:extLst>
          </p:cNvPr>
          <p:cNvPicPr>
            <a:picLocks noChangeAspect="1"/>
          </p:cNvPicPr>
          <p:nvPr/>
        </p:nvPicPr>
        <p:blipFill>
          <a:blip r:embed="rId2"/>
          <a:stretch>
            <a:fillRect/>
          </a:stretch>
        </p:blipFill>
        <p:spPr>
          <a:xfrm>
            <a:off x="191188" y="5963570"/>
            <a:ext cx="2139881" cy="755970"/>
          </a:xfrm>
          <a:prstGeom prst="rect">
            <a:avLst/>
          </a:prstGeom>
        </p:spPr>
      </p:pic>
      <p:sp>
        <p:nvSpPr>
          <p:cNvPr id="5" name="TextBox 4">
            <a:extLst>
              <a:ext uri="{FF2B5EF4-FFF2-40B4-BE49-F238E27FC236}">
                <a16:creationId xmlns:a16="http://schemas.microsoft.com/office/drawing/2014/main" id="{839A6B6C-5662-6B05-A725-5DEFE1A6D6AE}"/>
              </a:ext>
            </a:extLst>
          </p:cNvPr>
          <p:cNvSpPr txBox="1"/>
          <p:nvPr/>
        </p:nvSpPr>
        <p:spPr>
          <a:xfrm>
            <a:off x="582206" y="1445258"/>
            <a:ext cx="4937750" cy="1754326"/>
          </a:xfrm>
          <a:custGeom>
            <a:avLst/>
            <a:gdLst>
              <a:gd name="connsiteX0" fmla="*/ 0 w 4937750"/>
              <a:gd name="connsiteY0" fmla="*/ 0 h 1754326"/>
              <a:gd name="connsiteX1" fmla="*/ 598016 w 4937750"/>
              <a:gd name="connsiteY1" fmla="*/ 0 h 1754326"/>
              <a:gd name="connsiteX2" fmla="*/ 1146655 w 4937750"/>
              <a:gd name="connsiteY2" fmla="*/ 0 h 1754326"/>
              <a:gd name="connsiteX3" fmla="*/ 1794049 w 4937750"/>
              <a:gd name="connsiteY3" fmla="*/ 0 h 1754326"/>
              <a:gd name="connsiteX4" fmla="*/ 2392066 w 4937750"/>
              <a:gd name="connsiteY4" fmla="*/ 0 h 1754326"/>
              <a:gd name="connsiteX5" fmla="*/ 2891327 w 4937750"/>
              <a:gd name="connsiteY5" fmla="*/ 0 h 1754326"/>
              <a:gd name="connsiteX6" fmla="*/ 3489343 w 4937750"/>
              <a:gd name="connsiteY6" fmla="*/ 0 h 1754326"/>
              <a:gd name="connsiteX7" fmla="*/ 3988605 w 4937750"/>
              <a:gd name="connsiteY7" fmla="*/ 0 h 1754326"/>
              <a:gd name="connsiteX8" fmla="*/ 4937750 w 4937750"/>
              <a:gd name="connsiteY8" fmla="*/ 0 h 1754326"/>
              <a:gd name="connsiteX9" fmla="*/ 4937750 w 4937750"/>
              <a:gd name="connsiteY9" fmla="*/ 549689 h 1754326"/>
              <a:gd name="connsiteX10" fmla="*/ 4937750 w 4937750"/>
              <a:gd name="connsiteY10" fmla="*/ 1099378 h 1754326"/>
              <a:gd name="connsiteX11" fmla="*/ 4937750 w 4937750"/>
              <a:gd name="connsiteY11" fmla="*/ 1754326 h 1754326"/>
              <a:gd name="connsiteX12" fmla="*/ 4487866 w 4937750"/>
              <a:gd name="connsiteY12" fmla="*/ 1754326 h 1754326"/>
              <a:gd name="connsiteX13" fmla="*/ 4037982 w 4937750"/>
              <a:gd name="connsiteY13" fmla="*/ 1754326 h 1754326"/>
              <a:gd name="connsiteX14" fmla="*/ 3588098 w 4937750"/>
              <a:gd name="connsiteY14" fmla="*/ 1754326 h 1754326"/>
              <a:gd name="connsiteX15" fmla="*/ 2940704 w 4937750"/>
              <a:gd name="connsiteY15" fmla="*/ 1754326 h 1754326"/>
              <a:gd name="connsiteX16" fmla="*/ 2441443 w 4937750"/>
              <a:gd name="connsiteY16" fmla="*/ 1754326 h 1754326"/>
              <a:gd name="connsiteX17" fmla="*/ 2040937 w 4937750"/>
              <a:gd name="connsiteY17" fmla="*/ 1754326 h 1754326"/>
              <a:gd name="connsiteX18" fmla="*/ 1640430 w 4937750"/>
              <a:gd name="connsiteY18" fmla="*/ 1754326 h 1754326"/>
              <a:gd name="connsiteX19" fmla="*/ 1042414 w 4937750"/>
              <a:gd name="connsiteY19" fmla="*/ 1754326 h 1754326"/>
              <a:gd name="connsiteX20" fmla="*/ 0 w 4937750"/>
              <a:gd name="connsiteY20" fmla="*/ 1754326 h 1754326"/>
              <a:gd name="connsiteX21" fmla="*/ 0 w 4937750"/>
              <a:gd name="connsiteY21" fmla="*/ 1187094 h 1754326"/>
              <a:gd name="connsiteX22" fmla="*/ 0 w 4937750"/>
              <a:gd name="connsiteY22" fmla="*/ 567232 h 1754326"/>
              <a:gd name="connsiteX23" fmla="*/ 0 w 4937750"/>
              <a:gd name="connsiteY23"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7750" h="1754326" extrusionOk="0">
                <a:moveTo>
                  <a:pt x="0" y="0"/>
                </a:moveTo>
                <a:cubicBezTo>
                  <a:pt x="249324" y="-544"/>
                  <a:pt x="300014" y="53227"/>
                  <a:pt x="598016" y="0"/>
                </a:cubicBezTo>
                <a:cubicBezTo>
                  <a:pt x="896018" y="-53227"/>
                  <a:pt x="1035897" y="29459"/>
                  <a:pt x="1146655" y="0"/>
                </a:cubicBezTo>
                <a:cubicBezTo>
                  <a:pt x="1257413" y="-29459"/>
                  <a:pt x="1605843" y="61020"/>
                  <a:pt x="1794049" y="0"/>
                </a:cubicBezTo>
                <a:cubicBezTo>
                  <a:pt x="1982255" y="-61020"/>
                  <a:pt x="2257852" y="27734"/>
                  <a:pt x="2392066" y="0"/>
                </a:cubicBezTo>
                <a:cubicBezTo>
                  <a:pt x="2526280" y="-27734"/>
                  <a:pt x="2762213" y="1332"/>
                  <a:pt x="2891327" y="0"/>
                </a:cubicBezTo>
                <a:cubicBezTo>
                  <a:pt x="3020441" y="-1332"/>
                  <a:pt x="3256710" y="58604"/>
                  <a:pt x="3489343" y="0"/>
                </a:cubicBezTo>
                <a:cubicBezTo>
                  <a:pt x="3721976" y="-58604"/>
                  <a:pt x="3821442" y="57152"/>
                  <a:pt x="3988605" y="0"/>
                </a:cubicBezTo>
                <a:cubicBezTo>
                  <a:pt x="4155768" y="-57152"/>
                  <a:pt x="4559941" y="88802"/>
                  <a:pt x="4937750" y="0"/>
                </a:cubicBezTo>
                <a:cubicBezTo>
                  <a:pt x="4997109" y="138860"/>
                  <a:pt x="4879823" y="391861"/>
                  <a:pt x="4937750" y="549689"/>
                </a:cubicBezTo>
                <a:cubicBezTo>
                  <a:pt x="4995677" y="707517"/>
                  <a:pt x="4884606" y="845983"/>
                  <a:pt x="4937750" y="1099378"/>
                </a:cubicBezTo>
                <a:cubicBezTo>
                  <a:pt x="4990894" y="1352773"/>
                  <a:pt x="4865528" y="1559291"/>
                  <a:pt x="4937750" y="1754326"/>
                </a:cubicBezTo>
                <a:cubicBezTo>
                  <a:pt x="4719824" y="1754645"/>
                  <a:pt x="4600899" y="1730029"/>
                  <a:pt x="4487866" y="1754326"/>
                </a:cubicBezTo>
                <a:cubicBezTo>
                  <a:pt x="4374833" y="1778623"/>
                  <a:pt x="4188035" y="1709140"/>
                  <a:pt x="4037982" y="1754326"/>
                </a:cubicBezTo>
                <a:cubicBezTo>
                  <a:pt x="3887929" y="1799512"/>
                  <a:pt x="3770979" y="1742792"/>
                  <a:pt x="3588098" y="1754326"/>
                </a:cubicBezTo>
                <a:cubicBezTo>
                  <a:pt x="3405217" y="1765860"/>
                  <a:pt x="3177911" y="1749709"/>
                  <a:pt x="2940704" y="1754326"/>
                </a:cubicBezTo>
                <a:cubicBezTo>
                  <a:pt x="2703497" y="1758943"/>
                  <a:pt x="2665932" y="1721821"/>
                  <a:pt x="2441443" y="1754326"/>
                </a:cubicBezTo>
                <a:cubicBezTo>
                  <a:pt x="2216954" y="1786831"/>
                  <a:pt x="2171828" y="1729450"/>
                  <a:pt x="2040937" y="1754326"/>
                </a:cubicBezTo>
                <a:cubicBezTo>
                  <a:pt x="1910046" y="1779202"/>
                  <a:pt x="1735302" y="1714314"/>
                  <a:pt x="1640430" y="1754326"/>
                </a:cubicBezTo>
                <a:cubicBezTo>
                  <a:pt x="1545558" y="1794338"/>
                  <a:pt x="1295262" y="1709400"/>
                  <a:pt x="1042414" y="1754326"/>
                </a:cubicBezTo>
                <a:cubicBezTo>
                  <a:pt x="789566" y="1799252"/>
                  <a:pt x="461320" y="1681101"/>
                  <a:pt x="0" y="1754326"/>
                </a:cubicBezTo>
                <a:cubicBezTo>
                  <a:pt x="-286" y="1594306"/>
                  <a:pt x="27996" y="1311908"/>
                  <a:pt x="0" y="1187094"/>
                </a:cubicBezTo>
                <a:cubicBezTo>
                  <a:pt x="-27996" y="1062280"/>
                  <a:pt x="62450" y="857202"/>
                  <a:pt x="0" y="567232"/>
                </a:cubicBezTo>
                <a:cubicBezTo>
                  <a:pt x="-62450" y="277262"/>
                  <a:pt x="39277" y="158336"/>
                  <a:pt x="0" y="0"/>
                </a:cubicBezTo>
                <a:close/>
              </a:path>
            </a:pathLst>
          </a:custGeom>
          <a:noFill/>
          <a:ln>
            <a:solidFill>
              <a:schemeClr val="tx1"/>
            </a:solidFill>
            <a:extLst>
              <a:ext uri="{C807C97D-BFC1-408E-A445-0C87EB9F89A2}">
                <ask:lineSketchStyleProps xmlns:ask="http://schemas.microsoft.com/office/drawing/2018/sketchyshapes" sd="3098272673">
                  <a:prstGeom prst="rect">
                    <a:avLst/>
                  </a:prstGeom>
                  <ask:type>
                    <ask:lineSketchScribble/>
                  </ask:type>
                </ask:lineSketchStyleProps>
              </a:ext>
            </a:extLst>
          </a:ln>
        </p:spPr>
        <p:txBody>
          <a:bodyPr wrap="square">
            <a:spAutoFit/>
          </a:bodyPr>
          <a:lstStyle/>
          <a:p>
            <a:r>
              <a:rPr lang="lv-LV" sz="1800" dirty="0">
                <a:effectLst/>
                <a:latin typeface="Times New Roman" panose="02020603050405020304" pitchFamily="18" charset="0"/>
                <a:ea typeface="Calibri" panose="020F0502020204030204" pitchFamily="34" charset="0"/>
              </a:rPr>
              <a:t>A. “Annai  gadījies ieraudzīt savu „dvīņu māsu” sociālajos tīklos. Viņas vārds gan nav izmantots, bet vairākas viņas bildes gan, radot izdomātu bet pavisam ticamu personu zem cita vārda. Tikai Annas tuvākajiem cilvēkiem būs skaidrs – šī izdomātā persona nemaz neeksistē!”</a:t>
            </a:r>
            <a:endParaRPr lang="en-GB" dirty="0"/>
          </a:p>
        </p:txBody>
      </p:sp>
      <p:sp>
        <p:nvSpPr>
          <p:cNvPr id="7" name="TextBox 6">
            <a:extLst>
              <a:ext uri="{FF2B5EF4-FFF2-40B4-BE49-F238E27FC236}">
                <a16:creationId xmlns:a16="http://schemas.microsoft.com/office/drawing/2014/main" id="{2622099D-6E13-245B-F757-5D471421B609}"/>
              </a:ext>
            </a:extLst>
          </p:cNvPr>
          <p:cNvSpPr txBox="1"/>
          <p:nvPr/>
        </p:nvSpPr>
        <p:spPr>
          <a:xfrm>
            <a:off x="991171" y="3816763"/>
            <a:ext cx="5104830" cy="1754326"/>
          </a:xfrm>
          <a:custGeom>
            <a:avLst/>
            <a:gdLst>
              <a:gd name="connsiteX0" fmla="*/ 0 w 5104830"/>
              <a:gd name="connsiteY0" fmla="*/ 0 h 1754326"/>
              <a:gd name="connsiteX1" fmla="*/ 465107 w 5104830"/>
              <a:gd name="connsiteY1" fmla="*/ 0 h 1754326"/>
              <a:gd name="connsiteX2" fmla="*/ 879165 w 5104830"/>
              <a:gd name="connsiteY2" fmla="*/ 0 h 1754326"/>
              <a:gd name="connsiteX3" fmla="*/ 1395320 w 5104830"/>
              <a:gd name="connsiteY3" fmla="*/ 0 h 1754326"/>
              <a:gd name="connsiteX4" fmla="*/ 2064620 w 5104830"/>
              <a:gd name="connsiteY4" fmla="*/ 0 h 1754326"/>
              <a:gd name="connsiteX5" fmla="*/ 2733920 w 5104830"/>
              <a:gd name="connsiteY5" fmla="*/ 0 h 1754326"/>
              <a:gd name="connsiteX6" fmla="*/ 3403220 w 5104830"/>
              <a:gd name="connsiteY6" fmla="*/ 0 h 1754326"/>
              <a:gd name="connsiteX7" fmla="*/ 3868327 w 5104830"/>
              <a:gd name="connsiteY7" fmla="*/ 0 h 1754326"/>
              <a:gd name="connsiteX8" fmla="*/ 4486578 w 5104830"/>
              <a:gd name="connsiteY8" fmla="*/ 0 h 1754326"/>
              <a:gd name="connsiteX9" fmla="*/ 5104830 w 5104830"/>
              <a:gd name="connsiteY9" fmla="*/ 0 h 1754326"/>
              <a:gd name="connsiteX10" fmla="*/ 5104830 w 5104830"/>
              <a:gd name="connsiteY10" fmla="*/ 602319 h 1754326"/>
              <a:gd name="connsiteX11" fmla="*/ 5104830 w 5104830"/>
              <a:gd name="connsiteY11" fmla="*/ 1222180 h 1754326"/>
              <a:gd name="connsiteX12" fmla="*/ 5104830 w 5104830"/>
              <a:gd name="connsiteY12" fmla="*/ 1754326 h 1754326"/>
              <a:gd name="connsiteX13" fmla="*/ 4588675 w 5104830"/>
              <a:gd name="connsiteY13" fmla="*/ 1754326 h 1754326"/>
              <a:gd name="connsiteX14" fmla="*/ 4123568 w 5104830"/>
              <a:gd name="connsiteY14" fmla="*/ 1754326 h 1754326"/>
              <a:gd name="connsiteX15" fmla="*/ 3709510 w 5104830"/>
              <a:gd name="connsiteY15" fmla="*/ 1754326 h 1754326"/>
              <a:gd name="connsiteX16" fmla="*/ 3295451 w 5104830"/>
              <a:gd name="connsiteY16" fmla="*/ 1754326 h 1754326"/>
              <a:gd name="connsiteX17" fmla="*/ 2881393 w 5104830"/>
              <a:gd name="connsiteY17" fmla="*/ 1754326 h 1754326"/>
              <a:gd name="connsiteX18" fmla="*/ 2212093 w 5104830"/>
              <a:gd name="connsiteY18" fmla="*/ 1754326 h 1754326"/>
              <a:gd name="connsiteX19" fmla="*/ 1542793 w 5104830"/>
              <a:gd name="connsiteY19" fmla="*/ 1754326 h 1754326"/>
              <a:gd name="connsiteX20" fmla="*/ 924541 w 5104830"/>
              <a:gd name="connsiteY20" fmla="*/ 1754326 h 1754326"/>
              <a:gd name="connsiteX21" fmla="*/ 0 w 5104830"/>
              <a:gd name="connsiteY21" fmla="*/ 1754326 h 1754326"/>
              <a:gd name="connsiteX22" fmla="*/ 0 w 5104830"/>
              <a:gd name="connsiteY22" fmla="*/ 1134464 h 1754326"/>
              <a:gd name="connsiteX23" fmla="*/ 0 w 5104830"/>
              <a:gd name="connsiteY23" fmla="*/ 567232 h 1754326"/>
              <a:gd name="connsiteX24" fmla="*/ 0 w 5104830"/>
              <a:gd name="connsiteY24"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04830" h="1754326" extrusionOk="0">
                <a:moveTo>
                  <a:pt x="0" y="0"/>
                </a:moveTo>
                <a:cubicBezTo>
                  <a:pt x="108572" y="-46279"/>
                  <a:pt x="272997" y="26418"/>
                  <a:pt x="465107" y="0"/>
                </a:cubicBezTo>
                <a:cubicBezTo>
                  <a:pt x="657217" y="-26418"/>
                  <a:pt x="696870" y="26973"/>
                  <a:pt x="879165" y="0"/>
                </a:cubicBezTo>
                <a:cubicBezTo>
                  <a:pt x="1061460" y="-26973"/>
                  <a:pt x="1256251" y="39559"/>
                  <a:pt x="1395320" y="0"/>
                </a:cubicBezTo>
                <a:cubicBezTo>
                  <a:pt x="1534390" y="-39559"/>
                  <a:pt x="1743093" y="9819"/>
                  <a:pt x="2064620" y="0"/>
                </a:cubicBezTo>
                <a:cubicBezTo>
                  <a:pt x="2386147" y="-9819"/>
                  <a:pt x="2484126" y="57875"/>
                  <a:pt x="2733920" y="0"/>
                </a:cubicBezTo>
                <a:cubicBezTo>
                  <a:pt x="2983714" y="-57875"/>
                  <a:pt x="3114809" y="55655"/>
                  <a:pt x="3403220" y="0"/>
                </a:cubicBezTo>
                <a:cubicBezTo>
                  <a:pt x="3691631" y="-55655"/>
                  <a:pt x="3667529" y="52971"/>
                  <a:pt x="3868327" y="0"/>
                </a:cubicBezTo>
                <a:cubicBezTo>
                  <a:pt x="4069125" y="-52971"/>
                  <a:pt x="4286831" y="39962"/>
                  <a:pt x="4486578" y="0"/>
                </a:cubicBezTo>
                <a:cubicBezTo>
                  <a:pt x="4686325" y="-39962"/>
                  <a:pt x="4826951" y="69757"/>
                  <a:pt x="5104830" y="0"/>
                </a:cubicBezTo>
                <a:cubicBezTo>
                  <a:pt x="5167665" y="270503"/>
                  <a:pt x="5042553" y="340169"/>
                  <a:pt x="5104830" y="602319"/>
                </a:cubicBezTo>
                <a:cubicBezTo>
                  <a:pt x="5167107" y="864469"/>
                  <a:pt x="5094014" y="941870"/>
                  <a:pt x="5104830" y="1222180"/>
                </a:cubicBezTo>
                <a:cubicBezTo>
                  <a:pt x="5115646" y="1502490"/>
                  <a:pt x="5065144" y="1506539"/>
                  <a:pt x="5104830" y="1754326"/>
                </a:cubicBezTo>
                <a:cubicBezTo>
                  <a:pt x="4997584" y="1784359"/>
                  <a:pt x="4765324" y="1734007"/>
                  <a:pt x="4588675" y="1754326"/>
                </a:cubicBezTo>
                <a:cubicBezTo>
                  <a:pt x="4412027" y="1774645"/>
                  <a:pt x="4304064" y="1749468"/>
                  <a:pt x="4123568" y="1754326"/>
                </a:cubicBezTo>
                <a:cubicBezTo>
                  <a:pt x="3943072" y="1759184"/>
                  <a:pt x="3825818" y="1711860"/>
                  <a:pt x="3709510" y="1754326"/>
                </a:cubicBezTo>
                <a:cubicBezTo>
                  <a:pt x="3593202" y="1796792"/>
                  <a:pt x="3469606" y="1726546"/>
                  <a:pt x="3295451" y="1754326"/>
                </a:cubicBezTo>
                <a:cubicBezTo>
                  <a:pt x="3121296" y="1782106"/>
                  <a:pt x="3028549" y="1738161"/>
                  <a:pt x="2881393" y="1754326"/>
                </a:cubicBezTo>
                <a:cubicBezTo>
                  <a:pt x="2734237" y="1770491"/>
                  <a:pt x="2497574" y="1720377"/>
                  <a:pt x="2212093" y="1754326"/>
                </a:cubicBezTo>
                <a:cubicBezTo>
                  <a:pt x="1926612" y="1788275"/>
                  <a:pt x="1864992" y="1676362"/>
                  <a:pt x="1542793" y="1754326"/>
                </a:cubicBezTo>
                <a:cubicBezTo>
                  <a:pt x="1220594" y="1832290"/>
                  <a:pt x="1097455" y="1694204"/>
                  <a:pt x="924541" y="1754326"/>
                </a:cubicBezTo>
                <a:cubicBezTo>
                  <a:pt x="751627" y="1814448"/>
                  <a:pt x="411395" y="1660728"/>
                  <a:pt x="0" y="1754326"/>
                </a:cubicBezTo>
                <a:cubicBezTo>
                  <a:pt x="-65564" y="1619479"/>
                  <a:pt x="40771" y="1316021"/>
                  <a:pt x="0" y="1134464"/>
                </a:cubicBezTo>
                <a:cubicBezTo>
                  <a:pt x="-40771" y="952907"/>
                  <a:pt x="63005" y="766627"/>
                  <a:pt x="0" y="567232"/>
                </a:cubicBezTo>
                <a:cubicBezTo>
                  <a:pt x="-63005" y="367837"/>
                  <a:pt x="47370" y="183968"/>
                  <a:pt x="0" y="0"/>
                </a:cubicBezTo>
                <a:close/>
              </a:path>
            </a:pathLst>
          </a:custGeom>
          <a:noFill/>
          <a:ln>
            <a:solidFill>
              <a:schemeClr val="tx1"/>
            </a:solidFill>
            <a:extLst>
              <a:ext uri="{C807C97D-BFC1-408E-A445-0C87EB9F89A2}">
                <ask:lineSketchStyleProps xmlns:ask="http://schemas.microsoft.com/office/drawing/2018/sketchyshapes" sd="560248605">
                  <a:prstGeom prst="rect">
                    <a:avLst/>
                  </a:prstGeom>
                  <ask:type>
                    <ask:lineSketchScribble/>
                  </ask:type>
                </ask:lineSketchStyleProps>
              </a:ext>
            </a:extLst>
          </a:ln>
        </p:spPr>
        <p:txBody>
          <a:bodyPr wrap="square">
            <a:spAutoFit/>
          </a:bodyPr>
          <a:lstStyle/>
          <a:p>
            <a:r>
              <a:rPr lang="lv-LV" sz="1800" dirty="0">
                <a:effectLst/>
                <a:latin typeface="Times New Roman" panose="02020603050405020304" pitchFamily="18" charset="0"/>
                <a:ea typeface="Calibri" panose="020F0502020204030204" pitchFamily="34" charset="0"/>
              </a:rPr>
              <a:t>B. “Mana labākā draudzene saņem nevēlamas īsziņas. Anonīma persona viņai sūta mazas ziņas, kas nav īsti draudīgas bet apgrūtinošas. Persona  nosūta apmēram līdz 50 līdz 60  reizes dienā  vienu un to pašu SMS. Viņai jau vienreiz nācies mainīt savu tālruņa numuru, bet anonīmais cilvēks to  atradis…”</a:t>
            </a:r>
            <a:endParaRPr lang="en-GB" dirty="0"/>
          </a:p>
        </p:txBody>
      </p:sp>
      <p:sp>
        <p:nvSpPr>
          <p:cNvPr id="15" name="TextBox 14">
            <a:extLst>
              <a:ext uri="{FF2B5EF4-FFF2-40B4-BE49-F238E27FC236}">
                <a16:creationId xmlns:a16="http://schemas.microsoft.com/office/drawing/2014/main" id="{7BA4A3BD-8B93-A194-2D56-A671D014FD72}"/>
              </a:ext>
            </a:extLst>
          </p:cNvPr>
          <p:cNvSpPr txBox="1"/>
          <p:nvPr/>
        </p:nvSpPr>
        <p:spPr>
          <a:xfrm>
            <a:off x="6493497" y="1824019"/>
            <a:ext cx="4860303" cy="2862322"/>
          </a:xfrm>
          <a:custGeom>
            <a:avLst/>
            <a:gdLst>
              <a:gd name="connsiteX0" fmla="*/ 0 w 4860303"/>
              <a:gd name="connsiteY0" fmla="*/ 0 h 2862322"/>
              <a:gd name="connsiteX1" fmla="*/ 491431 w 4860303"/>
              <a:gd name="connsiteY1" fmla="*/ 0 h 2862322"/>
              <a:gd name="connsiteX2" fmla="*/ 885655 w 4860303"/>
              <a:gd name="connsiteY2" fmla="*/ 0 h 2862322"/>
              <a:gd name="connsiteX3" fmla="*/ 1425689 w 4860303"/>
              <a:gd name="connsiteY3" fmla="*/ 0 h 2862322"/>
              <a:gd name="connsiteX4" fmla="*/ 1868516 w 4860303"/>
              <a:gd name="connsiteY4" fmla="*/ 0 h 2862322"/>
              <a:gd name="connsiteX5" fmla="*/ 2505756 w 4860303"/>
              <a:gd name="connsiteY5" fmla="*/ 0 h 2862322"/>
              <a:gd name="connsiteX6" fmla="*/ 2948584 w 4860303"/>
              <a:gd name="connsiteY6" fmla="*/ 0 h 2862322"/>
              <a:gd name="connsiteX7" fmla="*/ 3488617 w 4860303"/>
              <a:gd name="connsiteY7" fmla="*/ 0 h 2862322"/>
              <a:gd name="connsiteX8" fmla="*/ 3931445 w 4860303"/>
              <a:gd name="connsiteY8" fmla="*/ 0 h 2862322"/>
              <a:gd name="connsiteX9" fmla="*/ 4325670 w 4860303"/>
              <a:gd name="connsiteY9" fmla="*/ 0 h 2862322"/>
              <a:gd name="connsiteX10" fmla="*/ 4860303 w 4860303"/>
              <a:gd name="connsiteY10" fmla="*/ 0 h 2862322"/>
              <a:gd name="connsiteX11" fmla="*/ 4860303 w 4860303"/>
              <a:gd name="connsiteY11" fmla="*/ 601088 h 2862322"/>
              <a:gd name="connsiteX12" fmla="*/ 4860303 w 4860303"/>
              <a:gd name="connsiteY12" fmla="*/ 1202175 h 2862322"/>
              <a:gd name="connsiteX13" fmla="*/ 4860303 w 4860303"/>
              <a:gd name="connsiteY13" fmla="*/ 1746016 h 2862322"/>
              <a:gd name="connsiteX14" fmla="*/ 4860303 w 4860303"/>
              <a:gd name="connsiteY14" fmla="*/ 2261234 h 2862322"/>
              <a:gd name="connsiteX15" fmla="*/ 4860303 w 4860303"/>
              <a:gd name="connsiteY15" fmla="*/ 2862322 h 2862322"/>
              <a:gd name="connsiteX16" fmla="*/ 4466078 w 4860303"/>
              <a:gd name="connsiteY16" fmla="*/ 2862322 h 2862322"/>
              <a:gd name="connsiteX17" fmla="*/ 3974648 w 4860303"/>
              <a:gd name="connsiteY17" fmla="*/ 2862322 h 2862322"/>
              <a:gd name="connsiteX18" fmla="*/ 3580423 w 4860303"/>
              <a:gd name="connsiteY18" fmla="*/ 2862322 h 2862322"/>
              <a:gd name="connsiteX19" fmla="*/ 2943183 w 4860303"/>
              <a:gd name="connsiteY19" fmla="*/ 2862322 h 2862322"/>
              <a:gd name="connsiteX20" fmla="*/ 2451753 w 4860303"/>
              <a:gd name="connsiteY20" fmla="*/ 2862322 h 2862322"/>
              <a:gd name="connsiteX21" fmla="*/ 1960322 w 4860303"/>
              <a:gd name="connsiteY21" fmla="*/ 2862322 h 2862322"/>
              <a:gd name="connsiteX22" fmla="*/ 1420289 w 4860303"/>
              <a:gd name="connsiteY22" fmla="*/ 2862322 h 2862322"/>
              <a:gd name="connsiteX23" fmla="*/ 783049 w 4860303"/>
              <a:gd name="connsiteY23" fmla="*/ 2862322 h 2862322"/>
              <a:gd name="connsiteX24" fmla="*/ 0 w 4860303"/>
              <a:gd name="connsiteY24" fmla="*/ 2862322 h 2862322"/>
              <a:gd name="connsiteX25" fmla="*/ 0 w 4860303"/>
              <a:gd name="connsiteY25" fmla="*/ 2261234 h 2862322"/>
              <a:gd name="connsiteX26" fmla="*/ 0 w 4860303"/>
              <a:gd name="connsiteY26" fmla="*/ 1774640 h 2862322"/>
              <a:gd name="connsiteX27" fmla="*/ 0 w 4860303"/>
              <a:gd name="connsiteY27" fmla="*/ 1202175 h 2862322"/>
              <a:gd name="connsiteX28" fmla="*/ 0 w 4860303"/>
              <a:gd name="connsiteY28" fmla="*/ 572464 h 2862322"/>
              <a:gd name="connsiteX29" fmla="*/ 0 w 4860303"/>
              <a:gd name="connsiteY29" fmla="*/ 0 h 286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60303" h="2862322" extrusionOk="0">
                <a:moveTo>
                  <a:pt x="0" y="0"/>
                </a:moveTo>
                <a:cubicBezTo>
                  <a:pt x="199210" y="-35004"/>
                  <a:pt x="316364" y="10035"/>
                  <a:pt x="491431" y="0"/>
                </a:cubicBezTo>
                <a:cubicBezTo>
                  <a:pt x="666498" y="-10035"/>
                  <a:pt x="717500" y="38322"/>
                  <a:pt x="885655" y="0"/>
                </a:cubicBezTo>
                <a:cubicBezTo>
                  <a:pt x="1053810" y="-38322"/>
                  <a:pt x="1290657" y="23162"/>
                  <a:pt x="1425689" y="0"/>
                </a:cubicBezTo>
                <a:cubicBezTo>
                  <a:pt x="1560721" y="-23162"/>
                  <a:pt x="1677153" y="2442"/>
                  <a:pt x="1868516" y="0"/>
                </a:cubicBezTo>
                <a:cubicBezTo>
                  <a:pt x="2059879" y="-2442"/>
                  <a:pt x="2311150" y="32319"/>
                  <a:pt x="2505756" y="0"/>
                </a:cubicBezTo>
                <a:cubicBezTo>
                  <a:pt x="2700362" y="-32319"/>
                  <a:pt x="2763171" y="10370"/>
                  <a:pt x="2948584" y="0"/>
                </a:cubicBezTo>
                <a:cubicBezTo>
                  <a:pt x="3133997" y="-10370"/>
                  <a:pt x="3351036" y="17524"/>
                  <a:pt x="3488617" y="0"/>
                </a:cubicBezTo>
                <a:cubicBezTo>
                  <a:pt x="3626198" y="-17524"/>
                  <a:pt x="3833703" y="15936"/>
                  <a:pt x="3931445" y="0"/>
                </a:cubicBezTo>
                <a:cubicBezTo>
                  <a:pt x="4029187" y="-15936"/>
                  <a:pt x="4153488" y="13701"/>
                  <a:pt x="4325670" y="0"/>
                </a:cubicBezTo>
                <a:cubicBezTo>
                  <a:pt x="4497852" y="-13701"/>
                  <a:pt x="4753110" y="812"/>
                  <a:pt x="4860303" y="0"/>
                </a:cubicBezTo>
                <a:cubicBezTo>
                  <a:pt x="4929320" y="258306"/>
                  <a:pt x="4806235" y="405394"/>
                  <a:pt x="4860303" y="601088"/>
                </a:cubicBezTo>
                <a:cubicBezTo>
                  <a:pt x="4914371" y="796782"/>
                  <a:pt x="4797515" y="1063748"/>
                  <a:pt x="4860303" y="1202175"/>
                </a:cubicBezTo>
                <a:cubicBezTo>
                  <a:pt x="4923091" y="1340602"/>
                  <a:pt x="4806589" y="1501726"/>
                  <a:pt x="4860303" y="1746016"/>
                </a:cubicBezTo>
                <a:cubicBezTo>
                  <a:pt x="4914017" y="1990306"/>
                  <a:pt x="4852983" y="2012983"/>
                  <a:pt x="4860303" y="2261234"/>
                </a:cubicBezTo>
                <a:cubicBezTo>
                  <a:pt x="4867623" y="2509485"/>
                  <a:pt x="4842796" y="2565295"/>
                  <a:pt x="4860303" y="2862322"/>
                </a:cubicBezTo>
                <a:cubicBezTo>
                  <a:pt x="4758733" y="2905756"/>
                  <a:pt x="4632119" y="2816316"/>
                  <a:pt x="4466078" y="2862322"/>
                </a:cubicBezTo>
                <a:cubicBezTo>
                  <a:pt x="4300038" y="2908328"/>
                  <a:pt x="4082692" y="2860720"/>
                  <a:pt x="3974648" y="2862322"/>
                </a:cubicBezTo>
                <a:cubicBezTo>
                  <a:pt x="3866604" y="2863924"/>
                  <a:pt x="3704191" y="2830442"/>
                  <a:pt x="3580423" y="2862322"/>
                </a:cubicBezTo>
                <a:cubicBezTo>
                  <a:pt x="3456656" y="2894202"/>
                  <a:pt x="3184225" y="2791074"/>
                  <a:pt x="2943183" y="2862322"/>
                </a:cubicBezTo>
                <a:cubicBezTo>
                  <a:pt x="2702141" y="2933570"/>
                  <a:pt x="2561244" y="2823315"/>
                  <a:pt x="2451753" y="2862322"/>
                </a:cubicBezTo>
                <a:cubicBezTo>
                  <a:pt x="2342262" y="2901329"/>
                  <a:pt x="2096072" y="2813006"/>
                  <a:pt x="1960322" y="2862322"/>
                </a:cubicBezTo>
                <a:cubicBezTo>
                  <a:pt x="1824572" y="2911638"/>
                  <a:pt x="1559548" y="2833979"/>
                  <a:pt x="1420289" y="2862322"/>
                </a:cubicBezTo>
                <a:cubicBezTo>
                  <a:pt x="1281030" y="2890665"/>
                  <a:pt x="991344" y="2787809"/>
                  <a:pt x="783049" y="2862322"/>
                </a:cubicBezTo>
                <a:cubicBezTo>
                  <a:pt x="574754" y="2936835"/>
                  <a:pt x="292608" y="2842241"/>
                  <a:pt x="0" y="2862322"/>
                </a:cubicBezTo>
                <a:cubicBezTo>
                  <a:pt x="-11206" y="2681899"/>
                  <a:pt x="7217" y="2445414"/>
                  <a:pt x="0" y="2261234"/>
                </a:cubicBezTo>
                <a:cubicBezTo>
                  <a:pt x="-7217" y="2077054"/>
                  <a:pt x="22437" y="1921936"/>
                  <a:pt x="0" y="1774640"/>
                </a:cubicBezTo>
                <a:cubicBezTo>
                  <a:pt x="-22437" y="1627344"/>
                  <a:pt x="60005" y="1455607"/>
                  <a:pt x="0" y="1202175"/>
                </a:cubicBezTo>
                <a:cubicBezTo>
                  <a:pt x="-60005" y="948744"/>
                  <a:pt x="24767" y="816982"/>
                  <a:pt x="0" y="572464"/>
                </a:cubicBezTo>
                <a:cubicBezTo>
                  <a:pt x="-24767" y="327946"/>
                  <a:pt x="43789" y="168709"/>
                  <a:pt x="0" y="0"/>
                </a:cubicBezTo>
                <a:close/>
              </a:path>
            </a:pathLst>
          </a:custGeom>
          <a:noFill/>
          <a:ln>
            <a:solidFill>
              <a:schemeClr val="tx1"/>
            </a:solidFill>
            <a:extLst>
              <a:ext uri="{C807C97D-BFC1-408E-A445-0C87EB9F89A2}">
                <ask:lineSketchStyleProps xmlns:ask="http://schemas.microsoft.com/office/drawing/2018/sketchyshapes" sd="878820301">
                  <a:prstGeom prst="rect">
                    <a:avLst/>
                  </a:prstGeom>
                  <ask:type>
                    <ask:lineSketchScribble/>
                  </ask:type>
                </ask:lineSketchStyleProps>
              </a:ext>
            </a:extLst>
          </a:ln>
        </p:spPr>
        <p:txBody>
          <a:bodyPr wrap="square">
            <a:spAutoFit/>
          </a:bodyPr>
          <a:lstStyle/>
          <a:p>
            <a:r>
              <a:rPr lang="lv-LV" sz="1800">
                <a:effectLst/>
                <a:latin typeface="Times New Roman" panose="02020603050405020304" pitchFamily="18" charset="0"/>
                <a:ea typeface="Calibri" panose="020F0502020204030204" pitchFamily="34" charset="0"/>
              </a:rPr>
              <a:t>C. “Mans sešpadsmit gadus vecais dēls 8 stundu laikā tika iebiedēts vietnē Facebook. Notikums bija tik traumējošs, ka manam dēlam bija akūts psihisks kaitējums un viņš gandrīz mēnesi tika hospitalizēts pusaudžu psihiatriskajā nodaļā. Viņš ir mainījies uz visiem laikiem un garīgi nekad vairs nebūs tāds pats. Un šie bērni uzskata, ka incidents ir smieklīgs! Iebiedēšana internetā var ilgstoši kaitēt un ietekmēt cilvēkus, un bērniem tas ir jāzina!”</a:t>
            </a:r>
            <a:endParaRPr lang="en-GB" dirty="0"/>
          </a:p>
        </p:txBody>
      </p:sp>
    </p:spTree>
    <p:extLst>
      <p:ext uri="{BB962C8B-B14F-4D97-AF65-F5344CB8AC3E}">
        <p14:creationId xmlns:p14="http://schemas.microsoft.com/office/powerpoint/2010/main" val="42426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F5C02E-5C82-251D-40E9-D282429AE456}"/>
              </a:ext>
            </a:extLst>
          </p:cNvPr>
          <p:cNvSpPr>
            <a:spLocks noGrp="1"/>
          </p:cNvSpPr>
          <p:nvPr>
            <p:ph type="title"/>
          </p:nvPr>
        </p:nvSpPr>
        <p:spPr>
          <a:xfrm>
            <a:off x="445044" y="0"/>
            <a:ext cx="10515600" cy="946215"/>
          </a:xfrm>
        </p:spPr>
        <p:txBody>
          <a:bodyPr>
            <a:normAutofit/>
          </a:bodyPr>
          <a:lstStyle/>
          <a:p>
            <a:r>
              <a:rPr lang="lv-LV" sz="4000" b="1" dirty="0">
                <a:solidFill>
                  <a:srgbClr val="000000"/>
                </a:solidFill>
                <a:latin typeface="Times New Roman" panose="02020603050405020304" pitchFamily="18" charset="0"/>
              </a:rPr>
              <a:t>… un ieteikumu nobalsošana! </a:t>
            </a:r>
          </a:p>
        </p:txBody>
      </p:sp>
      <p:sp>
        <p:nvSpPr>
          <p:cNvPr id="3" name="Teksta vietturis 2">
            <a:extLst>
              <a:ext uri="{FF2B5EF4-FFF2-40B4-BE49-F238E27FC236}">
                <a16:creationId xmlns:a16="http://schemas.microsoft.com/office/drawing/2014/main" id="{137558D1-087E-F5F6-2948-6CF1A9173112}"/>
              </a:ext>
            </a:extLst>
          </p:cNvPr>
          <p:cNvSpPr>
            <a:spLocks noGrp="1"/>
          </p:cNvSpPr>
          <p:nvPr>
            <p:ph type="body" idx="1"/>
          </p:nvPr>
        </p:nvSpPr>
        <p:spPr>
          <a:xfrm>
            <a:off x="549547" y="1009852"/>
            <a:ext cx="10515600" cy="1500187"/>
          </a:xfrm>
        </p:spPr>
        <p:txBody>
          <a:bodyPr>
            <a:noAutofit/>
          </a:bodyPr>
          <a:lstStyle/>
          <a:p>
            <a:pPr marL="457200" indent="-457200" algn="just">
              <a:buFont typeface="+mj-lt"/>
              <a:buAutoNum type="arabicPeriod"/>
            </a:pP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Saņemiet sešas A5 lapas un balsošanas biļeteni (2 līmlapiņas katram skolēnam)!</a:t>
            </a:r>
          </a:p>
          <a:p>
            <a:pPr marL="457200" indent="-457200" algn="just">
              <a:buFont typeface="+mj-lt"/>
              <a:buAutoNum type="arabicPeriod"/>
            </a:pP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Iepazīstieties ar visām trim piedāvātajām situācijām un apspriediet!</a:t>
            </a:r>
          </a:p>
          <a:p>
            <a:pPr marL="914400" lvl="1" indent="-457200" algn="just">
              <a:buFont typeface="+mj-lt"/>
              <a:buAutoNum type="arabicPeriod"/>
            </a:pP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Kā varētu izvairīties no šo situāciju rašanās? </a:t>
            </a:r>
            <a:endParaRPr lang="lv-LV" sz="2400" dirty="0">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lgn="just">
              <a:buFont typeface="+mj-lt"/>
              <a:buAutoNum type="arabicPeriod"/>
            </a:pPr>
            <a:r>
              <a:rPr lang="lv-LV"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Kāda rīcība palīdzētu samazināt vai novērst situāciju nepatīkamas sekas?  </a:t>
            </a:r>
            <a:endParaRPr lang="lv-LV" sz="2400" dirty="0">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buFont typeface="+mj-lt"/>
              <a:buAutoNum type="arabicPeriod"/>
            </a:pP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Kas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jāņem</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vērā</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lai</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veidotu</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labas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attiecības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tiešsaistē</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klases</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biedriem</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un </a:t>
            </a:r>
            <a:r>
              <a:rPr lang="en-GB"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ģimenē</a:t>
            </a:r>
            <a:r>
              <a:rPr lang="en-GB"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lv-LV" sz="18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lv-LV"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Balstoties uz diskusijas, uzrakstiet katrā </a:t>
            </a: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A5 lapā vienu ieteikumu, </a:t>
            </a:r>
            <a:r>
              <a:rPr lang="lv-LV"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kas būtu jāņem vērā, komunicējoties ar klases biedriem un ģimenē tiešsaistē? (kopā 6 ieteikumi). Atstājiet ieteikumus uz savas komandas galda kopā ar vienu ‘balsošanas uzraugu’!</a:t>
            </a:r>
          </a:p>
          <a:p>
            <a:pPr marL="457200" lvl="0" indent="-457200" algn="just">
              <a:buFont typeface="+mj-lt"/>
              <a:buAutoNum type="arabicPeriod"/>
            </a:pPr>
            <a:r>
              <a:rPr lang="lv-LV"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Dodieties balsošanas pastaigā klasē! </a:t>
            </a:r>
            <a:r>
              <a:rPr lang="lv-LV"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Izlasiet pārējo grupu ieteikumus un pielieciet savas ‘balsis’ (līmlapiņas) pie labākajiem ieteikumiem!</a:t>
            </a:r>
          </a:p>
          <a:p>
            <a:pPr marL="457200" lvl="0" indent="-457200" algn="just">
              <a:buFont typeface="+mj-lt"/>
              <a:buAutoNum type="arabicPeriod"/>
            </a:pPr>
            <a:r>
              <a:rPr lang="lv-LV"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Beigās saskaitiet balsis un visbalsotākos ieteikumus skaļi lasiet visai klasei!</a:t>
            </a:r>
          </a:p>
        </p:txBody>
      </p:sp>
      <p:pic>
        <p:nvPicPr>
          <p:cNvPr id="3074" name="Picture 2" descr="Vector light bulb icon, idea concept Stock Vector Image &amp; Art - Alamy">
            <a:extLst>
              <a:ext uri="{FF2B5EF4-FFF2-40B4-BE49-F238E27FC236}">
                <a16:creationId xmlns:a16="http://schemas.microsoft.com/office/drawing/2014/main" id="{D061EA9F-1A40-E81D-AE2E-0DB45B830BA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607" b="77466" l="10000" r="90000">
                        <a14:foregroundMark x1="23692" y1="19137" x2="23692" y2="19137"/>
                        <a14:foregroundMark x1="48769" y1="10216" x2="48769" y2="10216"/>
                        <a14:foregroundMark x1="69769" y1="16763" x2="69769" y2="16763"/>
                        <a14:foregroundMark x1="79308" y1="31079" x2="79308" y2="31079"/>
                        <a14:foregroundMark x1="81231" y1="52590" x2="81231" y2="52590"/>
                        <a14:foregroundMark x1="73000" y1="62230" x2="73000" y2="62230"/>
                        <a14:foregroundMark x1="76000" y1="64604" x2="76000" y2="64604"/>
                        <a14:foregroundMark x1="20692" y1="57194" x2="20692" y2="57194"/>
                        <a14:foregroundMark x1="11154" y1="35827" x2="11154" y2="35827"/>
                        <a14:foregroundMark x1="15462" y1="37194" x2="15462" y2="37194"/>
                        <a14:foregroundMark x1="43000" y1="34388" x2="43000" y2="34388"/>
                        <a14:foregroundMark x1="43000" y1="34388" x2="43000" y2="34388"/>
                        <a14:foregroundMark x1="54923" y1="61151" x2="54923" y2="61151"/>
                        <a14:foregroundMark x1="54923" y1="61151" x2="54923" y2="61151"/>
                        <a14:foregroundMark x1="54923" y1="61151" x2="56846" y2="54245"/>
                        <a14:foregroundMark x1="56846" y1="54245" x2="56231" y2="62230"/>
                        <a14:foregroundMark x1="56231" y1="62230" x2="57538" y2="54964"/>
                        <a14:foregroundMark x1="57538" y1="54964" x2="69615" y2="40576"/>
                        <a14:foregroundMark x1="69615" y1="40576" x2="69615" y2="41151"/>
                        <a14:foregroundMark x1="69615" y1="41151" x2="69769" y2="48633"/>
                        <a14:foregroundMark x1="69769" y1="48633" x2="73846" y2="33165"/>
                        <a14:foregroundMark x1="73846" y1="33165" x2="70154" y2="40144"/>
                        <a14:foregroundMark x1="70154" y1="40144" x2="69462" y2="40144"/>
                      </a14:backgroundRemoval>
                    </a14:imgEffect>
                  </a14:imgLayer>
                </a14:imgProps>
              </a:ext>
              <a:ext uri="{28A0092B-C50C-407E-A947-70E740481C1C}">
                <a14:useLocalDpi xmlns:a14="http://schemas.microsoft.com/office/drawing/2010/main" val="0"/>
              </a:ext>
            </a:extLst>
          </a:blip>
          <a:srcRect b="13926"/>
          <a:stretch/>
        </p:blipFill>
        <p:spPr bwMode="auto">
          <a:xfrm>
            <a:off x="10456350" y="1387188"/>
            <a:ext cx="1594136" cy="1467236"/>
          </a:xfrm>
          <a:prstGeom prst="rect">
            <a:avLst/>
          </a:prstGeom>
          <a:noFill/>
          <a:extLst>
            <a:ext uri="{909E8E84-426E-40DD-AFC4-6F175D3DCCD1}">
              <a14:hiddenFill xmlns:a14="http://schemas.microsoft.com/office/drawing/2010/main">
                <a:solidFill>
                  <a:srgbClr val="FFFFFF"/>
                </a:solidFill>
              </a14:hiddenFill>
            </a:ext>
          </a:extLst>
        </p:spPr>
      </p:pic>
      <p:pic>
        <p:nvPicPr>
          <p:cNvPr id="4" name="Satura vietturis 3">
            <a:extLst>
              <a:ext uri="{FF2B5EF4-FFF2-40B4-BE49-F238E27FC236}">
                <a16:creationId xmlns:a16="http://schemas.microsoft.com/office/drawing/2014/main" id="{FA65401C-C631-550C-9ADF-F98237398E09}"/>
              </a:ext>
            </a:extLst>
          </p:cNvPr>
          <p:cNvPicPr>
            <a:picLocks noChangeAspect="1"/>
          </p:cNvPicPr>
          <p:nvPr/>
        </p:nvPicPr>
        <p:blipFill>
          <a:blip r:embed="rId4"/>
          <a:stretch>
            <a:fillRect/>
          </a:stretch>
        </p:blipFill>
        <p:spPr>
          <a:xfrm>
            <a:off x="364490" y="6003980"/>
            <a:ext cx="2139881" cy="755970"/>
          </a:xfrm>
          <a:prstGeom prst="rect">
            <a:avLst/>
          </a:prstGeom>
        </p:spPr>
      </p:pic>
    </p:spTree>
    <p:extLst>
      <p:ext uri="{BB962C8B-B14F-4D97-AF65-F5344CB8AC3E}">
        <p14:creationId xmlns:p14="http://schemas.microsoft.com/office/powerpoint/2010/main" val="289973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CCFFBA2-5842-838B-64B2-4D283861ED9A}"/>
              </a:ext>
            </a:extLst>
          </p:cNvPr>
          <p:cNvSpPr>
            <a:spLocks noGrp="1"/>
          </p:cNvSpPr>
          <p:nvPr>
            <p:ph type="title"/>
          </p:nvPr>
        </p:nvSpPr>
        <p:spPr>
          <a:xfrm>
            <a:off x="334010" y="794963"/>
            <a:ext cx="10515600" cy="558799"/>
          </a:xfrm>
        </p:spPr>
        <p:txBody>
          <a:bodyPr>
            <a:noAutofit/>
          </a:bodyPr>
          <a:lstStyle/>
          <a:p>
            <a:r>
              <a:rPr lang="lv-LV" sz="4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Refleksija. Kā uzlabot digitālās attiecības?</a:t>
            </a:r>
            <a:endParaRPr lang="lv-LV" sz="4000" dirty="0">
              <a:latin typeface="Times New Roman" panose="02020603050405020304" pitchFamily="18" charset="0"/>
              <a:cs typeface="Times New Roman" panose="02020603050405020304" pitchFamily="18" charset="0"/>
            </a:endParaRPr>
          </a:p>
        </p:txBody>
      </p:sp>
      <p:sp>
        <p:nvSpPr>
          <p:cNvPr id="3" name="Teksta vietturis 2">
            <a:extLst>
              <a:ext uri="{FF2B5EF4-FFF2-40B4-BE49-F238E27FC236}">
                <a16:creationId xmlns:a16="http://schemas.microsoft.com/office/drawing/2014/main" id="{C561B942-C8EF-ACCD-B855-4D4C515045AF}"/>
              </a:ext>
            </a:extLst>
          </p:cNvPr>
          <p:cNvSpPr>
            <a:spLocks noGrp="1"/>
          </p:cNvSpPr>
          <p:nvPr>
            <p:ph type="body" idx="1"/>
          </p:nvPr>
        </p:nvSpPr>
        <p:spPr>
          <a:xfrm>
            <a:off x="1960880" y="1663383"/>
            <a:ext cx="8888730" cy="4209097"/>
          </a:xfrm>
        </p:spPr>
        <p:txBody>
          <a:bodyPr>
            <a:normAutofit/>
          </a:bodyPr>
          <a:lstStyle/>
          <a:p>
            <a:pPr>
              <a:lnSpc>
                <a:spcPct val="100000"/>
              </a:lnSpc>
              <a:spcBef>
                <a:spcPts val="0"/>
              </a:spcBef>
            </a:pPr>
            <a:endPar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Kas man </a:t>
            </a:r>
            <a:r>
              <a:rPr lang="en-GB"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jāpārtrauc</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darīt</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stop</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endPar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endParaRPr lang="lv-LV" sz="2800"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0"/>
              </a:spcBef>
            </a:pPr>
            <a:r>
              <a:rPr lang="lv-LV" sz="2800" dirty="0">
                <a:solidFill>
                  <a:srgbClr val="000000"/>
                </a:solidFill>
                <a:effectLst/>
                <a:latin typeface="Times New Roman" panose="02020603050405020304" pitchFamily="18" charset="0"/>
                <a:ea typeface="Wingdings" panose="05000000000000000000" pitchFamily="2" charset="2"/>
              </a:rPr>
              <a:t>Ko es varētu sākt darīt (</a:t>
            </a:r>
            <a:r>
              <a:rPr lang="lv-LV" sz="2800" i="1" dirty="0" err="1">
                <a:solidFill>
                  <a:srgbClr val="000000"/>
                </a:solidFill>
                <a:effectLst/>
                <a:latin typeface="Times New Roman" panose="02020603050405020304" pitchFamily="18" charset="0"/>
                <a:ea typeface="Wingdings" panose="05000000000000000000" pitchFamily="2" charset="2"/>
              </a:rPr>
              <a:t>play</a:t>
            </a:r>
            <a:r>
              <a:rPr lang="lv-LV" sz="2800" dirty="0">
                <a:solidFill>
                  <a:srgbClr val="000000"/>
                </a:solidFill>
                <a:effectLst/>
                <a:latin typeface="Times New Roman" panose="02020603050405020304" pitchFamily="18" charset="0"/>
                <a:ea typeface="Wingdings" panose="05000000000000000000" pitchFamily="2" charset="2"/>
              </a:rPr>
              <a:t>)? </a:t>
            </a:r>
          </a:p>
          <a:p>
            <a:pPr>
              <a:lnSpc>
                <a:spcPct val="100000"/>
              </a:lnSpc>
              <a:spcBef>
                <a:spcPts val="0"/>
              </a:spcBef>
            </a:pPr>
            <a:endParaRPr lang="lv-LV" sz="2800" dirty="0">
              <a:solidFill>
                <a:srgbClr val="000000"/>
              </a:solidFill>
              <a:latin typeface="Times New Roman" panose="02020603050405020304" pitchFamily="18" charset="0"/>
              <a:ea typeface="Wingdings" panose="05000000000000000000" pitchFamily="2" charset="2"/>
            </a:endParaRPr>
          </a:p>
          <a:p>
            <a:pPr>
              <a:lnSpc>
                <a:spcPct val="100000"/>
              </a:lnSpc>
              <a:spcBef>
                <a:spcPts val="0"/>
              </a:spcBef>
            </a:pPr>
            <a:endParaRPr lang="lv-LV"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Ko es </a:t>
            </a:r>
            <a:r>
              <a:rPr lang="en-GB"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varētu</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labāk</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darīt</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forward</a:t>
            </a:r>
            <a:r>
              <a:rPr lang="en-GB"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v-LV" sz="2800" dirty="0">
              <a:effectLst/>
              <a:latin typeface="Times New Roman" panose="02020603050405020304" pitchFamily="18" charset="0"/>
              <a:ea typeface="Wingdings" panose="05000000000000000000" pitchFamily="2" charset="2"/>
              <a:cs typeface="Times New Roman" panose="02020603050405020304" pitchFamily="18" charset="0"/>
            </a:endParaRPr>
          </a:p>
          <a:p>
            <a:endParaRPr lang="lv-LV" sz="2800" dirty="0">
              <a:latin typeface="Times New Roman" panose="02020603050405020304" pitchFamily="18" charset="0"/>
              <a:cs typeface="Times New Roman" panose="02020603050405020304" pitchFamily="18" charset="0"/>
            </a:endParaRPr>
          </a:p>
        </p:txBody>
      </p:sp>
      <p:pic>
        <p:nvPicPr>
          <p:cNvPr id="5" name="Picture 1">
            <a:extLst>
              <a:ext uri="{FF2B5EF4-FFF2-40B4-BE49-F238E27FC236}">
                <a16:creationId xmlns:a16="http://schemas.microsoft.com/office/drawing/2014/main" id="{0CD0E7D8-0908-8115-5C81-7913396FBBC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599" b="91117" l="2799" r="96438">
                        <a14:foregroundMark x1="6361" y1="41371" x2="23155" y2="73096"/>
                        <a14:foregroundMark x1="23155" y1="73096" x2="47328" y2="42640"/>
                        <a14:foregroundMark x1="47328" y1="42640" x2="56997" y2="68528"/>
                        <a14:foregroundMark x1="56997" y1="68528" x2="31807" y2="35279"/>
                        <a14:foregroundMark x1="31807" y1="35279" x2="41221" y2="71320"/>
                        <a14:foregroundMark x1="41221" y1="71320" x2="56489" y2="41878"/>
                        <a14:foregroundMark x1="56489" y1="41878" x2="42748" y2="21066"/>
                        <a14:foregroundMark x1="42748" y1="21066" x2="46056" y2="62944"/>
                        <a14:foregroundMark x1="46056" y1="62944" x2="72774" y2="44162"/>
                        <a14:foregroundMark x1="72774" y1="44162" x2="90585" y2="62437"/>
                        <a14:foregroundMark x1="90585" y1="62437" x2="88550" y2="36802"/>
                        <a14:foregroundMark x1="88550" y1="36802" x2="59288" y2="17005"/>
                        <a14:foregroundMark x1="59288" y1="17005" x2="31807" y2="13959"/>
                        <a14:foregroundMark x1="31807" y1="13959" x2="59796" y2="5330"/>
                        <a14:foregroundMark x1="59796" y1="5330" x2="33588" y2="11421"/>
                        <a14:foregroundMark x1="33588" y1="11421" x2="35115" y2="38832"/>
                        <a14:foregroundMark x1="35115" y1="38832" x2="81679" y2="59391"/>
                        <a14:foregroundMark x1="81679" y1="59391" x2="38677" y2="36041"/>
                        <a14:foregroundMark x1="38677" y1="36041" x2="15522" y2="58883"/>
                        <a14:foregroundMark x1="15522" y1="58883" x2="8397" y2="31218"/>
                        <a14:foregroundMark x1="8397" y1="31218" x2="5852" y2="60152"/>
                        <a14:foregroundMark x1="5852" y1="60152" x2="7888" y2="29949"/>
                        <a14:foregroundMark x1="7888" y1="29949" x2="42748" y2="80964"/>
                        <a14:foregroundMark x1="42748" y1="80964" x2="66158" y2="89848"/>
                        <a14:foregroundMark x1="66158" y1="89848" x2="32316" y2="91117"/>
                        <a14:foregroundMark x1="42239" y1="6599" x2="62341" y2="8122"/>
                        <a14:foregroundMark x1="96438" y1="57360" x2="92621" y2="65228"/>
                        <a14:foregroundMark x1="4326" y1="58883" x2="7125" y2="34010"/>
                        <a14:foregroundMark x1="7125" y1="34010" x2="8906" y2="62183"/>
                        <a14:foregroundMark x1="8906" y1="62183" x2="2799" y2="58376"/>
                      </a14:backgroundRemoval>
                    </a14:imgEffect>
                  </a14:imgLayer>
                </a14:imgProps>
              </a:ext>
            </a:extLst>
          </a:blip>
          <a:stretch>
            <a:fillRect/>
          </a:stretch>
        </p:blipFill>
        <p:spPr>
          <a:xfrm>
            <a:off x="673757" y="3045718"/>
            <a:ext cx="1118235" cy="1120873"/>
          </a:xfrm>
          <a:prstGeom prst="rect">
            <a:avLst/>
          </a:prstGeom>
        </p:spPr>
      </p:pic>
      <p:pic>
        <p:nvPicPr>
          <p:cNvPr id="6" name="Picture 4">
            <a:extLst>
              <a:ext uri="{FF2B5EF4-FFF2-40B4-BE49-F238E27FC236}">
                <a16:creationId xmlns:a16="http://schemas.microsoft.com/office/drawing/2014/main" id="{995171DE-03E1-DDDA-CF68-46F78E47FAFD}"/>
              </a:ext>
            </a:extLst>
          </p:cNvPr>
          <p:cNvPicPr>
            <a:picLocks noChangeAspect="1"/>
          </p:cNvPicPr>
          <p:nvPr/>
        </p:nvPicPr>
        <p:blipFill>
          <a:blip r:embed="rId4"/>
          <a:stretch>
            <a:fillRect/>
          </a:stretch>
        </p:blipFill>
        <p:spPr>
          <a:xfrm>
            <a:off x="673756" y="4339223"/>
            <a:ext cx="1118235" cy="1079500"/>
          </a:xfrm>
          <a:prstGeom prst="rect">
            <a:avLst/>
          </a:prstGeom>
        </p:spPr>
      </p:pic>
      <p:pic>
        <p:nvPicPr>
          <p:cNvPr id="7" name="Picture 3">
            <a:extLst>
              <a:ext uri="{FF2B5EF4-FFF2-40B4-BE49-F238E27FC236}">
                <a16:creationId xmlns:a16="http://schemas.microsoft.com/office/drawing/2014/main" id="{ED975665-5DF9-EB47-3251-96CC7A982DB1}"/>
              </a:ext>
            </a:extLst>
          </p:cNvPr>
          <p:cNvPicPr>
            <a:picLocks noChangeAspect="1"/>
          </p:cNvPicPr>
          <p:nvPr/>
        </p:nvPicPr>
        <p:blipFill>
          <a:blip r:embed="rId5"/>
          <a:stretch>
            <a:fillRect/>
          </a:stretch>
        </p:blipFill>
        <p:spPr>
          <a:xfrm>
            <a:off x="551677" y="1752213"/>
            <a:ext cx="1161092" cy="1120873"/>
          </a:xfrm>
          <a:prstGeom prst="rect">
            <a:avLst/>
          </a:prstGeom>
        </p:spPr>
      </p:pic>
      <p:pic>
        <p:nvPicPr>
          <p:cNvPr id="8" name="Satura vietturis 3">
            <a:extLst>
              <a:ext uri="{FF2B5EF4-FFF2-40B4-BE49-F238E27FC236}">
                <a16:creationId xmlns:a16="http://schemas.microsoft.com/office/drawing/2014/main" id="{0221A638-8C41-84AC-F3B9-F6F0E3264B83}"/>
              </a:ext>
            </a:extLst>
          </p:cNvPr>
          <p:cNvPicPr>
            <a:picLocks noChangeAspect="1"/>
          </p:cNvPicPr>
          <p:nvPr/>
        </p:nvPicPr>
        <p:blipFill>
          <a:blip r:embed="rId6"/>
          <a:stretch>
            <a:fillRect/>
          </a:stretch>
        </p:blipFill>
        <p:spPr>
          <a:xfrm>
            <a:off x="207087" y="5932923"/>
            <a:ext cx="2139881" cy="755970"/>
          </a:xfrm>
          <a:prstGeom prst="rect">
            <a:avLst/>
          </a:prstGeom>
        </p:spPr>
      </p:pic>
    </p:spTree>
    <p:extLst>
      <p:ext uri="{BB962C8B-B14F-4D97-AF65-F5344CB8AC3E}">
        <p14:creationId xmlns:p14="http://schemas.microsoft.com/office/powerpoint/2010/main" val="183588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a16="http://schemas.microsoft.com/office/drawing/2014/main" id="{139F4FE8-33CB-47D0-8784-F79EB4175D5A}"/>
              </a:ext>
            </a:extLst>
          </p:cNvPr>
          <p:cNvSpPr>
            <a:spLocks noGrp="1"/>
          </p:cNvSpPr>
          <p:nvPr>
            <p:ph type="body" idx="1"/>
          </p:nvPr>
        </p:nvSpPr>
        <p:spPr>
          <a:xfrm>
            <a:off x="910227" y="3256197"/>
            <a:ext cx="10515600" cy="2265045"/>
          </a:xfrm>
        </p:spPr>
        <p:txBody>
          <a:bodyPr vert="horz" lIns="91440" tIns="45720" rIns="91440" bIns="45720" rtlCol="0" anchor="t">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efektivitātes izpēte jauniešu tikumiskajai audzināšanai Latvijas izglītības iestādēs (no 1. līdz 12. klasei)”</a:t>
            </a:r>
            <a:br>
              <a:rPr lang="lv-LV" sz="1200" i="1" dirty="0"/>
            </a:br>
            <a:r>
              <a:rPr lang="lv-LV" sz="1200" i="1" dirty="0"/>
              <a:t>(03.01.2022-30.12.2024). </a:t>
            </a:r>
            <a:r>
              <a:rPr lang="lv-LV" sz="1200" i="1">
                <a:ea typeface="+mn-lt"/>
                <a:cs typeface="+mn-lt"/>
              </a:rPr>
              <a:t>Latvijas Zinātnes Padomes projekta </a:t>
            </a:r>
            <a:r>
              <a:rPr lang="lv-LV" sz="1200" dirty="0"/>
              <a:t>Nr. lzp-2021/1-0385; LU reģistrācijas </a:t>
            </a:r>
            <a:r>
              <a:rPr lang="lv-LV" sz="1200" dirty="0" err="1"/>
              <a:t>Nr</a:t>
            </a:r>
            <a:r>
              <a:rPr lang="lv-LV" sz="1200" dirty="0"/>
              <a:t>: LZP2021/119</a:t>
            </a:r>
            <a:endParaRPr lang="lv-LV" sz="1600" dirty="0"/>
          </a:p>
        </p:txBody>
      </p:sp>
      <p:pic>
        <p:nvPicPr>
          <p:cNvPr id="6" name="Attēls 5">
            <a:extLst>
              <a:ext uri="{FF2B5EF4-FFF2-40B4-BE49-F238E27FC236}">
                <a16:creationId xmlns:a16="http://schemas.microsoft.com/office/drawing/2014/main" id="{6722149E-1ED3-4BB2-9C94-30499C5AEF29}"/>
              </a:ext>
            </a:extLst>
          </p:cNvPr>
          <p:cNvPicPr>
            <a:picLocks noChangeAspect="1"/>
          </p:cNvPicPr>
          <p:nvPr/>
        </p:nvPicPr>
        <p:blipFill>
          <a:blip r:embed="rId4"/>
          <a:stretch>
            <a:fillRect/>
          </a:stretch>
        </p:blipFill>
        <p:spPr>
          <a:xfrm>
            <a:off x="838013" y="5672001"/>
            <a:ext cx="2137216" cy="750570"/>
          </a:xfrm>
          <a:prstGeom prst="rect">
            <a:avLst/>
          </a:prstGeom>
        </p:spPr>
      </p:pic>
    </p:spTree>
    <p:extLst>
      <p:ext uri="{BB962C8B-B14F-4D97-AF65-F5344CB8AC3E}">
        <p14:creationId xmlns:p14="http://schemas.microsoft.com/office/powerpoint/2010/main" val="591148582"/>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6" ma:contentTypeDescription="Create a new document." ma:contentTypeScope="" ma:versionID="571b03ae4377786757485918a54e474a">
  <xsd:schema xmlns:xsd="http://www.w3.org/2001/XMLSchema" xmlns:xs="http://www.w3.org/2001/XMLSchema" xmlns:p="http://schemas.microsoft.com/office/2006/metadata/properties" xmlns:ns2="bcd8bb90-b1cb-4fe5-8892-66ea2dba031d" xmlns:ns3="42849b6b-6ccc-423c-92da-67f4062e2063" targetNamespace="http://schemas.microsoft.com/office/2006/metadata/properties" ma:root="true" ma:fieldsID="639a6aa6a6d3da091d81b4fa4e441d15" ns2:_="" ns3:_="">
    <xsd:import namespace="bcd8bb90-b1cb-4fe5-8892-66ea2dba031d"/>
    <xsd:import namespace="42849b6b-6ccc-423c-92da-67f4062e2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849b6b-6ccc-423c-92da-67f4062e20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785402-e8ca-4c71-ae72-366be4a03c8e}" ma:internalName="TaxCatchAll" ma:showField="CatchAllData" ma:web="42849b6b-6ccc-423c-92da-67f4062e2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d8bb90-b1cb-4fe5-8892-66ea2dba031d">
      <Terms xmlns="http://schemas.microsoft.com/office/infopath/2007/PartnerControls"/>
    </lcf76f155ced4ddcb4097134ff3c332f>
    <TaxCatchAll xmlns="42849b6b-6ccc-423c-92da-67f4062e20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48058F-AF7F-42DF-BCEE-6A0214D16A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42849b6b-6ccc-423c-92da-67f4062e2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F6E863-549E-4B8A-AB5C-B50BE4193B78}">
  <ds:schemaRefs>
    <ds:schemaRef ds:uri="http://schemas.openxmlformats.org/package/2006/metadata/core-properties"/>
    <ds:schemaRef ds:uri="http://purl.org/dc/dcmitype/"/>
    <ds:schemaRef ds:uri="http://purl.org/dc/terms/"/>
    <ds:schemaRef ds:uri="bcd8bb90-b1cb-4fe5-8892-66ea2dba031d"/>
    <ds:schemaRef ds:uri="http://schemas.microsoft.com/office/2006/documentManagement/types"/>
    <ds:schemaRef ds:uri="http://www.w3.org/XML/1998/namespace"/>
    <ds:schemaRef ds:uri="42849b6b-6ccc-423c-92da-67f4062e2063"/>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73C0561-0ED2-48C7-A9B8-EB3FF5ACE6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TotalTime>
  <Words>681</Words>
  <Application>Microsoft Office PowerPoint</Application>
  <PresentationFormat>Platekrāna</PresentationFormat>
  <Paragraphs>57</Paragraphs>
  <Slides>9</Slides>
  <Notes>0</Notes>
  <HiddenSlides>0</HiddenSlides>
  <MMClips>0</MMClips>
  <ScaleCrop>false</ScaleCrop>
  <HeadingPairs>
    <vt:vector size="4" baseType="variant">
      <vt:variant>
        <vt:lpstr>Dizains</vt:lpstr>
      </vt:variant>
      <vt:variant>
        <vt:i4>1</vt:i4>
      </vt:variant>
      <vt:variant>
        <vt:lpstr>Slaidu virsraksti</vt:lpstr>
      </vt:variant>
      <vt:variant>
        <vt:i4>9</vt:i4>
      </vt:variant>
    </vt:vector>
  </HeadingPairs>
  <TitlesOfParts>
    <vt:vector size="10" baseType="lpstr">
      <vt:lpstr>Office dizains</vt:lpstr>
      <vt:lpstr>10. klase 4. modulis: Uzplaukums digitālā vidē Tēma: «Es» digitālajā vidē 2. nodarbība: Manas attiecības digitālajā vidē</vt:lpstr>
      <vt:lpstr>Stundas sasniedzamais rezultāts, jautājumi:</vt:lpstr>
      <vt:lpstr>1. aktivitāte. Tiešsaistes komunikācijas mīnusi un plusi.</vt:lpstr>
      <vt:lpstr>Ierosme. Pārpratumi notiek. </vt:lpstr>
      <vt:lpstr>2. aktivitāte. Klātienē vai digitāli?</vt:lpstr>
      <vt:lpstr>3. aktivitāte. Negaidītas situācijas…</vt:lpstr>
      <vt:lpstr>… un ieteikumu nobalsošana! </vt:lpstr>
      <vt:lpstr>Refleksija. Kā uzlabot digitālās attiecības?</vt:lpstr>
      <vt:lpstr>Tikumiskās audzināšanas programma «e-TAP+»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Manuels Hoakins Fernandess-Gonsaless</cp:lastModifiedBy>
  <cp:revision>38</cp:revision>
  <dcterms:created xsi:type="dcterms:W3CDTF">2021-06-29T10:55:51Z</dcterms:created>
  <dcterms:modified xsi:type="dcterms:W3CDTF">2023-10-26T16:41:02Z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y fmtid="{D5CDD505-2E9C-101B-9397-08002B2CF9AE}" pid="3" name="MediaServiceImageTags">
    <vt:lpwstr/>
  </property>
</Properties>
</file>