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8" r:id="rId6"/>
    <p:sldId id="269" r:id="rId7"/>
    <p:sldId id="270" r:id="rId8"/>
    <p:sldId id="271" r:id="rId9"/>
    <p:sldId id="272" r:id="rId10"/>
    <p:sldId id="273" r:id="rId11"/>
    <p:sldId id="274" r:id="rId12"/>
    <p:sldId id="275" r:id="rId13"/>
    <p:sldId id="276" r:id="rId14"/>
    <p:sldId id="277"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D6E70-6BAD-4F1B-9F5B-4D9514A5F85E}" v="3" dt="2023-04-25T11:34:17.977"/>
    <p1510:client id="{F2B58305-5073-4BFC-AB28-711FF9599599}" v="110" dt="2023-04-20T19:44:52.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2337" autoAdjust="0"/>
  </p:normalViewPr>
  <p:slideViewPr>
    <p:cSldViewPr snapToGrid="0">
      <p:cViewPr varScale="1">
        <p:scale>
          <a:sx n="79" d="100"/>
          <a:sy n="79"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90e28fec-564e-43b0-9c13-1b12e1cad7dc" providerId="ADAL" clId="{F2B58305-5073-4BFC-AB28-711FF9599599}"/>
    <pc:docChg chg="undo redo custSel addSld delSld modSld">
      <pc:chgData name="Manuel Joaquin Fernandez Gonzalez" userId="90e28fec-564e-43b0-9c13-1b12e1cad7dc" providerId="ADAL" clId="{F2B58305-5073-4BFC-AB28-711FF9599599}" dt="2023-04-20T19:44:52.879" v="555" actId="27636"/>
      <pc:docMkLst>
        <pc:docMk/>
      </pc:docMkLst>
      <pc:sldChg chg="addSp modSp mod setBg">
        <pc:chgData name="Manuel Joaquin Fernandez Gonzalez" userId="90e28fec-564e-43b0-9c13-1b12e1cad7dc" providerId="ADAL" clId="{F2B58305-5073-4BFC-AB28-711FF9599599}" dt="2023-04-20T13:29:41.477" v="476" actId="20577"/>
        <pc:sldMkLst>
          <pc:docMk/>
          <pc:sldMk cId="1230155545" sldId="257"/>
        </pc:sldMkLst>
        <pc:spChg chg="mod">
          <ac:chgData name="Manuel Joaquin Fernandez Gonzalez" userId="90e28fec-564e-43b0-9c13-1b12e1cad7dc" providerId="ADAL" clId="{F2B58305-5073-4BFC-AB28-711FF9599599}" dt="2023-04-20T13:22:15.774" v="471" actId="20577"/>
          <ac:spMkLst>
            <pc:docMk/>
            <pc:sldMk cId="1230155545" sldId="257"/>
            <ac:spMk id="2" creationId="{113EC399-75D5-46C3-9B45-FE17252B0780}"/>
          </ac:spMkLst>
        </pc:spChg>
        <pc:spChg chg="mod">
          <ac:chgData name="Manuel Joaquin Fernandez Gonzalez" userId="90e28fec-564e-43b0-9c13-1b12e1cad7dc" providerId="ADAL" clId="{F2B58305-5073-4BFC-AB28-711FF9599599}" dt="2023-04-20T13:29:41.477" v="476" actId="20577"/>
          <ac:spMkLst>
            <pc:docMk/>
            <pc:sldMk cId="1230155545" sldId="257"/>
            <ac:spMk id="3" creationId="{6332C34D-5735-47D5-B218-A0A68ADE6AD5}"/>
          </ac:spMkLst>
        </pc:spChg>
        <pc:spChg chg="add">
          <ac:chgData name="Manuel Joaquin Fernandez Gonzalez" userId="90e28fec-564e-43b0-9c13-1b12e1cad7dc" providerId="ADAL" clId="{F2B58305-5073-4BFC-AB28-711FF9599599}" dt="2023-04-19T15:26:57.841" v="33" actId="26606"/>
          <ac:spMkLst>
            <pc:docMk/>
            <pc:sldMk cId="1230155545" sldId="257"/>
            <ac:spMk id="9" creationId="{F821940F-7A1D-4ACC-85B4-A932898ABB37}"/>
          </ac:spMkLst>
        </pc:spChg>
        <pc:spChg chg="add">
          <ac:chgData name="Manuel Joaquin Fernandez Gonzalez" userId="90e28fec-564e-43b0-9c13-1b12e1cad7dc" providerId="ADAL" clId="{F2B58305-5073-4BFC-AB28-711FF9599599}" dt="2023-04-19T15:26:57.841" v="33" actId="26606"/>
          <ac:spMkLst>
            <pc:docMk/>
            <pc:sldMk cId="1230155545" sldId="257"/>
            <ac:spMk id="11" creationId="{16674508-81D3-48CF-96BF-7FC60EAA572A}"/>
          </ac:spMkLst>
        </pc:spChg>
        <pc:picChg chg="add mod">
          <ac:chgData name="Manuel Joaquin Fernandez Gonzalez" userId="90e28fec-564e-43b0-9c13-1b12e1cad7dc" providerId="ADAL" clId="{F2B58305-5073-4BFC-AB28-711FF9599599}" dt="2023-04-19T15:27:15.167" v="36" actId="27614"/>
          <ac:picMkLst>
            <pc:docMk/>
            <pc:sldMk cId="1230155545" sldId="257"/>
            <ac:picMk id="4" creationId="{BFDBD290-6DC3-4940-9B1C-EB868354CE1A}"/>
          </ac:picMkLst>
        </pc:picChg>
      </pc:sldChg>
      <pc:sldChg chg="addSp modSp new mod setBg">
        <pc:chgData name="Manuel Joaquin Fernandez Gonzalez" userId="90e28fec-564e-43b0-9c13-1b12e1cad7dc" providerId="ADAL" clId="{F2B58305-5073-4BFC-AB28-711FF9599599}" dt="2023-04-20T13:33:17.949" v="479" actId="20577"/>
        <pc:sldMkLst>
          <pc:docMk/>
          <pc:sldMk cId="1287379614" sldId="259"/>
        </pc:sldMkLst>
        <pc:spChg chg="mod">
          <ac:chgData name="Manuel Joaquin Fernandez Gonzalez" userId="90e28fec-564e-43b0-9c13-1b12e1cad7dc" providerId="ADAL" clId="{F2B58305-5073-4BFC-AB28-711FF9599599}" dt="2023-04-19T16:49:28.231" v="236" actId="26606"/>
          <ac:spMkLst>
            <pc:docMk/>
            <pc:sldMk cId="1287379614" sldId="259"/>
            <ac:spMk id="2" creationId="{3055F981-F63D-59DE-2E97-D773FF981472}"/>
          </ac:spMkLst>
        </pc:spChg>
        <pc:spChg chg="mod">
          <ac:chgData name="Manuel Joaquin Fernandez Gonzalez" userId="90e28fec-564e-43b0-9c13-1b12e1cad7dc" providerId="ADAL" clId="{F2B58305-5073-4BFC-AB28-711FF9599599}" dt="2023-04-20T13:33:17.949" v="479" actId="20577"/>
          <ac:spMkLst>
            <pc:docMk/>
            <pc:sldMk cId="1287379614" sldId="259"/>
            <ac:spMk id="3" creationId="{B17A5E33-7BCE-2488-C5A2-F0CB7D9C4D9C}"/>
          </ac:spMkLst>
        </pc:spChg>
        <pc:spChg chg="add">
          <ac:chgData name="Manuel Joaquin Fernandez Gonzalez" userId="90e28fec-564e-43b0-9c13-1b12e1cad7dc" providerId="ADAL" clId="{F2B58305-5073-4BFC-AB28-711FF9599599}" dt="2023-04-19T16:49:28.231" v="236" actId="26606"/>
          <ac:spMkLst>
            <pc:docMk/>
            <pc:sldMk cId="1287379614" sldId="259"/>
            <ac:spMk id="9" creationId="{201CC55D-ED54-4C5C-95E6-10947BD1103B}"/>
          </ac:spMkLst>
        </pc:spChg>
        <pc:spChg chg="add">
          <ac:chgData name="Manuel Joaquin Fernandez Gonzalez" userId="90e28fec-564e-43b0-9c13-1b12e1cad7dc" providerId="ADAL" clId="{F2B58305-5073-4BFC-AB28-711FF9599599}" dt="2023-04-19T16:49:28.231" v="236" actId="26606"/>
          <ac:spMkLst>
            <pc:docMk/>
            <pc:sldMk cId="1287379614" sldId="259"/>
            <ac:spMk id="15" creationId="{3873B707-463F-40B0-8227-E8CC6C67EB25}"/>
          </ac:spMkLst>
        </pc:spChg>
        <pc:spChg chg="add">
          <ac:chgData name="Manuel Joaquin Fernandez Gonzalez" userId="90e28fec-564e-43b0-9c13-1b12e1cad7dc" providerId="ADAL" clId="{F2B58305-5073-4BFC-AB28-711FF9599599}" dt="2023-04-19T16:49:28.231" v="236" actId="26606"/>
          <ac:spMkLst>
            <pc:docMk/>
            <pc:sldMk cId="1287379614" sldId="259"/>
            <ac:spMk id="17" creationId="{C13237C8-E62C-4F0D-A318-BD6FB6C2D138}"/>
          </ac:spMkLst>
        </pc:spChg>
        <pc:spChg chg="add">
          <ac:chgData name="Manuel Joaquin Fernandez Gonzalez" userId="90e28fec-564e-43b0-9c13-1b12e1cad7dc" providerId="ADAL" clId="{F2B58305-5073-4BFC-AB28-711FF9599599}" dt="2023-04-19T16:49:28.231" v="236" actId="26606"/>
          <ac:spMkLst>
            <pc:docMk/>
            <pc:sldMk cId="1287379614" sldId="259"/>
            <ac:spMk id="19" creationId="{19C9EAEA-39D0-4B0E-A0EB-51E7B26740B1}"/>
          </ac:spMkLst>
        </pc:spChg>
        <pc:grpChg chg="add">
          <ac:chgData name="Manuel Joaquin Fernandez Gonzalez" userId="90e28fec-564e-43b0-9c13-1b12e1cad7dc" providerId="ADAL" clId="{F2B58305-5073-4BFC-AB28-711FF9599599}" dt="2023-04-19T16:49:28.231" v="236" actId="26606"/>
          <ac:grpSpMkLst>
            <pc:docMk/>
            <pc:sldMk cId="1287379614" sldId="259"/>
            <ac:grpSpMk id="11" creationId="{1DE889C7-FAD6-4397-98E2-05D503484459}"/>
          </ac:grpSpMkLst>
        </pc:grpChg>
        <pc:picChg chg="add mod">
          <ac:chgData name="Manuel Joaquin Fernandez Gonzalez" userId="90e28fec-564e-43b0-9c13-1b12e1cad7dc" providerId="ADAL" clId="{F2B58305-5073-4BFC-AB28-711FF9599599}" dt="2023-04-19T16:49:28.231" v="236" actId="26606"/>
          <ac:picMkLst>
            <pc:docMk/>
            <pc:sldMk cId="1287379614" sldId="259"/>
            <ac:picMk id="4" creationId="{3D3CDF47-6552-656C-D573-10A78EC62119}"/>
          </ac:picMkLst>
        </pc:picChg>
      </pc:sldChg>
      <pc:sldChg chg="addSp modSp new mod setBg modAnim">
        <pc:chgData name="Manuel Joaquin Fernandez Gonzalez" userId="90e28fec-564e-43b0-9c13-1b12e1cad7dc" providerId="ADAL" clId="{F2B58305-5073-4BFC-AB28-711FF9599599}" dt="2023-04-20T13:00:49.480" v="345"/>
        <pc:sldMkLst>
          <pc:docMk/>
          <pc:sldMk cId="938879191" sldId="260"/>
        </pc:sldMkLst>
        <pc:spChg chg="mod">
          <ac:chgData name="Manuel Joaquin Fernandez Gonzalez" userId="90e28fec-564e-43b0-9c13-1b12e1cad7dc" providerId="ADAL" clId="{F2B58305-5073-4BFC-AB28-711FF9599599}" dt="2023-04-19T15:56:27.367" v="176"/>
          <ac:spMkLst>
            <pc:docMk/>
            <pc:sldMk cId="938879191" sldId="260"/>
            <ac:spMk id="2" creationId="{09BE514A-D696-6426-7D93-28DECCEA8340}"/>
          </ac:spMkLst>
        </pc:spChg>
        <pc:spChg chg="mod">
          <ac:chgData name="Manuel Joaquin Fernandez Gonzalez" userId="90e28fec-564e-43b0-9c13-1b12e1cad7dc" providerId="ADAL" clId="{F2B58305-5073-4BFC-AB28-711FF9599599}" dt="2023-04-19T15:57:20.902" v="183" actId="207"/>
          <ac:spMkLst>
            <pc:docMk/>
            <pc:sldMk cId="938879191" sldId="260"/>
            <ac:spMk id="3" creationId="{A2CFC346-5505-A7C6-7FDC-5415F5262B6C}"/>
          </ac:spMkLst>
        </pc:spChg>
        <pc:spChg chg="add">
          <ac:chgData name="Manuel Joaquin Fernandez Gonzalez" userId="90e28fec-564e-43b0-9c13-1b12e1cad7dc" providerId="ADAL" clId="{F2B58305-5073-4BFC-AB28-711FF9599599}" dt="2023-04-19T15:46:31.354" v="78" actId="26606"/>
          <ac:spMkLst>
            <pc:docMk/>
            <pc:sldMk cId="938879191" sldId="260"/>
            <ac:spMk id="9" creationId="{D1D34770-47A8-402C-AF23-2B653F2D88C1}"/>
          </ac:spMkLst>
        </pc:spChg>
        <pc:picChg chg="add mod">
          <ac:chgData name="Manuel Joaquin Fernandez Gonzalez" userId="90e28fec-564e-43b0-9c13-1b12e1cad7dc" providerId="ADAL" clId="{F2B58305-5073-4BFC-AB28-711FF9599599}" dt="2023-04-19T15:46:31.354" v="78" actId="26606"/>
          <ac:picMkLst>
            <pc:docMk/>
            <pc:sldMk cId="938879191" sldId="260"/>
            <ac:picMk id="4" creationId="{4B8F6CA2-FB13-1C8E-75C1-5E2BCE9C85CA}"/>
          </ac:picMkLst>
        </pc:picChg>
      </pc:sldChg>
      <pc:sldChg chg="addSp modSp new mod setBg modAnim">
        <pc:chgData name="Manuel Joaquin Fernandez Gonzalez" userId="90e28fec-564e-43b0-9c13-1b12e1cad7dc" providerId="ADAL" clId="{F2B58305-5073-4BFC-AB28-711FF9599599}" dt="2023-04-20T19:44:52.879" v="555" actId="27636"/>
        <pc:sldMkLst>
          <pc:docMk/>
          <pc:sldMk cId="4196567205" sldId="261"/>
        </pc:sldMkLst>
        <pc:spChg chg="mod">
          <ac:chgData name="Manuel Joaquin Fernandez Gonzalez" userId="90e28fec-564e-43b0-9c13-1b12e1cad7dc" providerId="ADAL" clId="{F2B58305-5073-4BFC-AB28-711FF9599599}" dt="2023-04-20T19:44:52.879" v="555" actId="27636"/>
          <ac:spMkLst>
            <pc:docMk/>
            <pc:sldMk cId="4196567205" sldId="261"/>
            <ac:spMk id="2" creationId="{3208979A-74DF-3A6B-2C4D-C916CC4E039A}"/>
          </ac:spMkLst>
        </pc:spChg>
        <pc:spChg chg="mod">
          <ac:chgData name="Manuel Joaquin Fernandez Gonzalez" userId="90e28fec-564e-43b0-9c13-1b12e1cad7dc" providerId="ADAL" clId="{F2B58305-5073-4BFC-AB28-711FF9599599}" dt="2023-04-20T19:32:43.956" v="506"/>
          <ac:spMkLst>
            <pc:docMk/>
            <pc:sldMk cId="4196567205" sldId="261"/>
            <ac:spMk id="3" creationId="{E25D4693-FD6C-3EF4-BB70-F8B9D181A515}"/>
          </ac:spMkLst>
        </pc:spChg>
        <pc:spChg chg="add">
          <ac:chgData name="Manuel Joaquin Fernandez Gonzalez" userId="90e28fec-564e-43b0-9c13-1b12e1cad7dc" providerId="ADAL" clId="{F2B58305-5073-4BFC-AB28-711FF9599599}" dt="2023-04-19T16:18:16.720" v="225" actId="26606"/>
          <ac:spMkLst>
            <pc:docMk/>
            <pc:sldMk cId="4196567205" sldId="261"/>
            <ac:spMk id="9" creationId="{F13C74B1-5B17-4795-BED0-7140497B445A}"/>
          </ac:spMkLst>
        </pc:spChg>
        <pc:spChg chg="add">
          <ac:chgData name="Manuel Joaquin Fernandez Gonzalez" userId="90e28fec-564e-43b0-9c13-1b12e1cad7dc" providerId="ADAL" clId="{F2B58305-5073-4BFC-AB28-711FF9599599}" dt="2023-04-19T16:18:16.720" v="225" actId="26606"/>
          <ac:spMkLst>
            <pc:docMk/>
            <pc:sldMk cId="4196567205" sldId="261"/>
            <ac:spMk id="11" creationId="{D4974D33-8DC5-464E-8C6D-BE58F0669C17}"/>
          </ac:spMkLst>
        </pc:spChg>
        <pc:picChg chg="add mod">
          <ac:chgData name="Manuel Joaquin Fernandez Gonzalez" userId="90e28fec-564e-43b0-9c13-1b12e1cad7dc" providerId="ADAL" clId="{F2B58305-5073-4BFC-AB28-711FF9599599}" dt="2023-04-19T16:19:25.813" v="228" actId="962"/>
          <ac:picMkLst>
            <pc:docMk/>
            <pc:sldMk cId="4196567205" sldId="261"/>
            <ac:picMk id="5" creationId="{89141599-D21F-AF18-3A0F-6928A146F8A1}"/>
          </ac:picMkLst>
        </pc:picChg>
      </pc:sldChg>
      <pc:sldChg chg="addSp modSp new del mod setBg">
        <pc:chgData name="Manuel Joaquin Fernandez Gonzalez" userId="90e28fec-564e-43b0-9c13-1b12e1cad7dc" providerId="ADAL" clId="{F2B58305-5073-4BFC-AB28-711FF9599599}" dt="2023-04-19T16:18:08.793" v="224" actId="47"/>
        <pc:sldMkLst>
          <pc:docMk/>
          <pc:sldMk cId="888689818" sldId="262"/>
        </pc:sldMkLst>
        <pc:spChg chg="mod">
          <ac:chgData name="Manuel Joaquin Fernandez Gonzalez" userId="90e28fec-564e-43b0-9c13-1b12e1cad7dc" providerId="ADAL" clId="{F2B58305-5073-4BFC-AB28-711FF9599599}" dt="2023-04-19T16:17:06.301" v="223" actId="26606"/>
          <ac:spMkLst>
            <pc:docMk/>
            <pc:sldMk cId="888689818" sldId="262"/>
            <ac:spMk id="2" creationId="{8B3F6078-8F62-F208-68F6-99E3D5D8BAFF}"/>
          </ac:spMkLst>
        </pc:spChg>
        <pc:spChg chg="mod">
          <ac:chgData name="Manuel Joaquin Fernandez Gonzalez" userId="90e28fec-564e-43b0-9c13-1b12e1cad7dc" providerId="ADAL" clId="{F2B58305-5073-4BFC-AB28-711FF9599599}" dt="2023-04-19T16:17:06.301" v="223" actId="26606"/>
          <ac:spMkLst>
            <pc:docMk/>
            <pc:sldMk cId="888689818" sldId="262"/>
            <ac:spMk id="3" creationId="{8A7C1F6A-1DB1-5655-1856-80F30D9D3742}"/>
          </ac:spMkLst>
        </pc:spChg>
        <pc:spChg chg="add">
          <ac:chgData name="Manuel Joaquin Fernandez Gonzalez" userId="90e28fec-564e-43b0-9c13-1b12e1cad7dc" providerId="ADAL" clId="{F2B58305-5073-4BFC-AB28-711FF9599599}" dt="2023-04-19T16:17:06.301" v="223" actId="26606"/>
          <ac:spMkLst>
            <pc:docMk/>
            <pc:sldMk cId="888689818" sldId="262"/>
            <ac:spMk id="10" creationId="{9B7AD9F6-8CE7-4299-8FC6-328F4DCD3FF9}"/>
          </ac:spMkLst>
        </pc:spChg>
        <pc:spChg chg="add">
          <ac:chgData name="Manuel Joaquin Fernandez Gonzalez" userId="90e28fec-564e-43b0-9c13-1b12e1cad7dc" providerId="ADAL" clId="{F2B58305-5073-4BFC-AB28-711FF9599599}" dt="2023-04-19T16:17:06.301" v="223" actId="26606"/>
          <ac:spMkLst>
            <pc:docMk/>
            <pc:sldMk cId="888689818" sldId="262"/>
            <ac:spMk id="12" creationId="{F49775AF-8896-43EE-92C6-83497D6DC56F}"/>
          </ac:spMkLst>
        </pc:spChg>
        <pc:picChg chg="add mod">
          <ac:chgData name="Manuel Joaquin Fernandez Gonzalez" userId="90e28fec-564e-43b0-9c13-1b12e1cad7dc" providerId="ADAL" clId="{F2B58305-5073-4BFC-AB28-711FF9599599}" dt="2023-04-19T16:17:06.301" v="223" actId="26606"/>
          <ac:picMkLst>
            <pc:docMk/>
            <pc:sldMk cId="888689818" sldId="262"/>
            <ac:picMk id="5" creationId="{3552F715-0A78-D1FA-0687-D1F80DDD29B5}"/>
          </ac:picMkLst>
        </pc:picChg>
      </pc:sldChg>
      <pc:sldChg chg="addSp delSp modSp new mod setBg modAnim">
        <pc:chgData name="Manuel Joaquin Fernandez Gonzalez" userId="90e28fec-564e-43b0-9c13-1b12e1cad7dc" providerId="ADAL" clId="{F2B58305-5073-4BFC-AB28-711FF9599599}" dt="2023-04-20T19:37:11.246" v="518" actId="1440"/>
        <pc:sldMkLst>
          <pc:docMk/>
          <pc:sldMk cId="3553041323" sldId="263"/>
        </pc:sldMkLst>
        <pc:spChg chg="mod">
          <ac:chgData name="Manuel Joaquin Fernandez Gonzalez" userId="90e28fec-564e-43b0-9c13-1b12e1cad7dc" providerId="ADAL" clId="{F2B58305-5073-4BFC-AB28-711FF9599599}" dt="2023-04-20T19:35:22.679" v="507" actId="26606"/>
          <ac:spMkLst>
            <pc:docMk/>
            <pc:sldMk cId="3553041323" sldId="263"/>
            <ac:spMk id="2" creationId="{8B53A700-7008-AB11-D30C-5607090F14F3}"/>
          </ac:spMkLst>
        </pc:spChg>
        <pc:spChg chg="del">
          <ac:chgData name="Manuel Joaquin Fernandez Gonzalez" userId="90e28fec-564e-43b0-9c13-1b12e1cad7dc" providerId="ADAL" clId="{F2B58305-5073-4BFC-AB28-711FF9599599}" dt="2023-04-19T16:20:15.836" v="229"/>
          <ac:spMkLst>
            <pc:docMk/>
            <pc:sldMk cId="3553041323" sldId="263"/>
            <ac:spMk id="3" creationId="{1ECF13AF-88AC-BA01-9C9A-2D87E4CBF12D}"/>
          </ac:spMkLst>
        </pc:spChg>
        <pc:spChg chg="add mod">
          <ac:chgData name="Manuel Joaquin Fernandez Gonzalez" userId="90e28fec-564e-43b0-9c13-1b12e1cad7dc" providerId="ADAL" clId="{F2B58305-5073-4BFC-AB28-711FF9599599}" dt="2023-04-20T19:35:32.836" v="511" actId="403"/>
          <ac:spMkLst>
            <pc:docMk/>
            <pc:sldMk cId="3553041323" sldId="263"/>
            <ac:spMk id="4" creationId="{A2B78D1B-3637-4139-DAE2-5DE81A069E41}"/>
          </ac:spMkLst>
        </pc:spChg>
        <pc:spChg chg="add mod">
          <ac:chgData name="Manuel Joaquin Fernandez Gonzalez" userId="90e28fec-564e-43b0-9c13-1b12e1cad7dc" providerId="ADAL" clId="{F2B58305-5073-4BFC-AB28-711FF9599599}" dt="2023-04-20T19:35:56.188" v="513" actId="27636"/>
          <ac:spMkLst>
            <pc:docMk/>
            <pc:sldMk cId="3553041323" sldId="263"/>
            <ac:spMk id="6" creationId="{B1C6AAE7-E82E-616B-AAD7-E0AD879A216E}"/>
          </ac:spMkLst>
        </pc:spChg>
        <pc:spChg chg="add">
          <ac:chgData name="Manuel Joaquin Fernandez Gonzalez" userId="90e28fec-564e-43b0-9c13-1b12e1cad7dc" providerId="ADAL" clId="{F2B58305-5073-4BFC-AB28-711FF9599599}" dt="2023-04-20T19:35:22.679" v="507" actId="26606"/>
          <ac:spMkLst>
            <pc:docMk/>
            <pc:sldMk cId="3553041323" sldId="263"/>
            <ac:spMk id="11" creationId="{4C608BEB-860E-4094-8511-78603564A75E}"/>
          </ac:spMkLst>
        </pc:spChg>
        <pc:picChg chg="add del mod">
          <ac:chgData name="Manuel Joaquin Fernandez Gonzalez" userId="90e28fec-564e-43b0-9c13-1b12e1cad7dc" providerId="ADAL" clId="{F2B58305-5073-4BFC-AB28-711FF9599599}" dt="2023-04-19T16:49:54.761" v="239" actId="21"/>
          <ac:picMkLst>
            <pc:docMk/>
            <pc:sldMk cId="3553041323" sldId="263"/>
            <ac:picMk id="4" creationId="{692D4503-2D15-5103-54E6-C8AB03DCAB65}"/>
          </ac:picMkLst>
        </pc:picChg>
        <pc:picChg chg="add mod">
          <ac:chgData name="Manuel Joaquin Fernandez Gonzalez" userId="90e28fec-564e-43b0-9c13-1b12e1cad7dc" providerId="ADAL" clId="{F2B58305-5073-4BFC-AB28-711FF9599599}" dt="2023-04-20T19:37:11.246" v="518" actId="1440"/>
          <ac:picMkLst>
            <pc:docMk/>
            <pc:sldMk cId="3553041323" sldId="263"/>
            <ac:picMk id="5" creationId="{224D1DE7-5131-D0C6-2C85-F1E299EFF4E0}"/>
          </ac:picMkLst>
        </pc:picChg>
        <pc:cxnChg chg="add">
          <ac:chgData name="Manuel Joaquin Fernandez Gonzalez" userId="90e28fec-564e-43b0-9c13-1b12e1cad7dc" providerId="ADAL" clId="{F2B58305-5073-4BFC-AB28-711FF9599599}" dt="2023-04-20T19:35:22.679" v="507" actId="26606"/>
          <ac:cxnSpMkLst>
            <pc:docMk/>
            <pc:sldMk cId="3553041323" sldId="263"/>
            <ac:cxnSpMk id="13" creationId="{1F16A8D4-FE87-4604-88B2-394B5D1EB437}"/>
          </ac:cxnSpMkLst>
        </pc:cxnChg>
      </pc:sldChg>
      <pc:sldChg chg="addSp delSp modSp new mod setBg modAnim">
        <pc:chgData name="Manuel Joaquin Fernandez Gonzalez" userId="90e28fec-564e-43b0-9c13-1b12e1cad7dc" providerId="ADAL" clId="{F2B58305-5073-4BFC-AB28-711FF9599599}" dt="2023-04-20T13:14:52.788" v="409" actId="6549"/>
        <pc:sldMkLst>
          <pc:docMk/>
          <pc:sldMk cId="856997374" sldId="264"/>
        </pc:sldMkLst>
        <pc:spChg chg="mod">
          <ac:chgData name="Manuel Joaquin Fernandez Gonzalez" userId="90e28fec-564e-43b0-9c13-1b12e1cad7dc" providerId="ADAL" clId="{F2B58305-5073-4BFC-AB28-711FF9599599}" dt="2023-04-20T12:29:02.705" v="326" actId="26606"/>
          <ac:spMkLst>
            <pc:docMk/>
            <pc:sldMk cId="856997374" sldId="264"/>
            <ac:spMk id="2" creationId="{56361817-02BD-6E7E-2711-138E551FCEBF}"/>
          </ac:spMkLst>
        </pc:spChg>
        <pc:spChg chg="del">
          <ac:chgData name="Manuel Joaquin Fernandez Gonzalez" userId="90e28fec-564e-43b0-9c13-1b12e1cad7dc" providerId="ADAL" clId="{F2B58305-5073-4BFC-AB28-711FF9599599}" dt="2023-04-20T12:26:41.735" v="289" actId="22"/>
          <ac:spMkLst>
            <pc:docMk/>
            <pc:sldMk cId="856997374" sldId="264"/>
            <ac:spMk id="3" creationId="{8E34F952-D7E5-33FF-78B0-653E5E2FAC09}"/>
          </ac:spMkLst>
        </pc:spChg>
        <pc:spChg chg="add mod">
          <ac:chgData name="Manuel Joaquin Fernandez Gonzalez" userId="90e28fec-564e-43b0-9c13-1b12e1cad7dc" providerId="ADAL" clId="{F2B58305-5073-4BFC-AB28-711FF9599599}" dt="2023-04-20T13:14:52.788" v="409" actId="6549"/>
          <ac:spMkLst>
            <pc:docMk/>
            <pc:sldMk cId="856997374" sldId="264"/>
            <ac:spMk id="7" creationId="{A449A497-011B-567D-D593-42691AC3DDB0}"/>
          </ac:spMkLst>
        </pc:spChg>
        <pc:spChg chg="add mod">
          <ac:chgData name="Manuel Joaquin Fernandez Gonzalez" userId="90e28fec-564e-43b0-9c13-1b12e1cad7dc" providerId="ADAL" clId="{F2B58305-5073-4BFC-AB28-711FF9599599}" dt="2023-04-20T12:29:25.134" v="332" actId="20577"/>
          <ac:spMkLst>
            <pc:docMk/>
            <pc:sldMk cId="856997374" sldId="264"/>
            <ac:spMk id="9" creationId="{2B21B2AB-8F86-D2D1-92DB-84D1795FA710}"/>
          </ac:spMkLst>
        </pc:spChg>
        <pc:spChg chg="add">
          <ac:chgData name="Manuel Joaquin Fernandez Gonzalez" userId="90e28fec-564e-43b0-9c13-1b12e1cad7dc" providerId="ADAL" clId="{F2B58305-5073-4BFC-AB28-711FF9599599}" dt="2023-04-20T12:29:02.705" v="326" actId="26606"/>
          <ac:spMkLst>
            <pc:docMk/>
            <pc:sldMk cId="856997374" sldId="264"/>
            <ac:spMk id="12" creationId="{0E3596DD-156A-473E-9BB3-C6A29F7574E9}"/>
          </ac:spMkLst>
        </pc:spChg>
        <pc:spChg chg="add">
          <ac:chgData name="Manuel Joaquin Fernandez Gonzalez" userId="90e28fec-564e-43b0-9c13-1b12e1cad7dc" providerId="ADAL" clId="{F2B58305-5073-4BFC-AB28-711FF9599599}" dt="2023-04-20T12:29:02.705" v="326" actId="26606"/>
          <ac:spMkLst>
            <pc:docMk/>
            <pc:sldMk cId="856997374" sldId="264"/>
            <ac:spMk id="14" creationId="{2C46C4D6-C474-4E92-B52E-944C1118F7B6}"/>
          </ac:spMkLst>
        </pc:spChg>
        <pc:picChg chg="add mod ord">
          <ac:chgData name="Manuel Joaquin Fernandez Gonzalez" userId="90e28fec-564e-43b0-9c13-1b12e1cad7dc" providerId="ADAL" clId="{F2B58305-5073-4BFC-AB28-711FF9599599}" dt="2023-04-20T12:29:18.376" v="330" actId="1076"/>
          <ac:picMkLst>
            <pc:docMk/>
            <pc:sldMk cId="856997374" sldId="264"/>
            <ac:picMk id="5" creationId="{995E3453-433B-6A04-ACD2-0EB95248EC5C}"/>
          </ac:picMkLst>
        </pc:picChg>
      </pc:sldChg>
      <pc:sldChg chg="addSp delSp modSp new mod setBg modAnim">
        <pc:chgData name="Manuel Joaquin Fernandez Gonzalez" userId="90e28fec-564e-43b0-9c13-1b12e1cad7dc" providerId="ADAL" clId="{F2B58305-5073-4BFC-AB28-711FF9599599}" dt="2023-04-20T19:30:53.754" v="495" actId="1440"/>
        <pc:sldMkLst>
          <pc:docMk/>
          <pc:sldMk cId="405731553" sldId="265"/>
        </pc:sldMkLst>
        <pc:spChg chg="mod">
          <ac:chgData name="Manuel Joaquin Fernandez Gonzalez" userId="90e28fec-564e-43b0-9c13-1b12e1cad7dc" providerId="ADAL" clId="{F2B58305-5073-4BFC-AB28-711FF9599599}" dt="2023-04-20T19:28:01.196" v="482" actId="26606"/>
          <ac:spMkLst>
            <pc:docMk/>
            <pc:sldMk cId="405731553" sldId="265"/>
            <ac:spMk id="2" creationId="{116237B2-B156-6757-7365-AE47FB4981D8}"/>
          </ac:spMkLst>
        </pc:spChg>
        <pc:spChg chg="del">
          <ac:chgData name="Manuel Joaquin Fernandez Gonzalez" userId="90e28fec-564e-43b0-9c13-1b12e1cad7dc" providerId="ADAL" clId="{F2B58305-5073-4BFC-AB28-711FF9599599}" dt="2023-04-20T19:26:44.683" v="480"/>
          <ac:spMkLst>
            <pc:docMk/>
            <pc:sldMk cId="405731553" sldId="265"/>
            <ac:spMk id="3" creationId="{DEFFB8B2-06A3-50F3-532D-396FBE67ED46}"/>
          </ac:spMkLst>
        </pc:spChg>
        <pc:spChg chg="add mod">
          <ac:chgData name="Manuel Joaquin Fernandez Gonzalez" userId="90e28fec-564e-43b0-9c13-1b12e1cad7dc" providerId="ADAL" clId="{F2B58305-5073-4BFC-AB28-711FF9599599}" dt="2023-04-20T19:30:37.446" v="493" actId="20577"/>
          <ac:spMkLst>
            <pc:docMk/>
            <pc:sldMk cId="405731553" sldId="265"/>
            <ac:spMk id="5" creationId="{374E18DD-61F3-30D0-68DD-43F68972D142}"/>
          </ac:spMkLst>
        </pc:spChg>
        <pc:spChg chg="add">
          <ac:chgData name="Manuel Joaquin Fernandez Gonzalez" userId="90e28fec-564e-43b0-9c13-1b12e1cad7dc" providerId="ADAL" clId="{F2B58305-5073-4BFC-AB28-711FF9599599}" dt="2023-04-20T19:28:01.196" v="482" actId="26606"/>
          <ac:spMkLst>
            <pc:docMk/>
            <pc:sldMk cId="405731553" sldId="265"/>
            <ac:spMk id="1031" creationId="{2B97F24A-32CE-4C1C-A50D-3016B394DCFB}"/>
          </ac:spMkLst>
        </pc:spChg>
        <pc:spChg chg="add">
          <ac:chgData name="Manuel Joaquin Fernandez Gonzalez" userId="90e28fec-564e-43b0-9c13-1b12e1cad7dc" providerId="ADAL" clId="{F2B58305-5073-4BFC-AB28-711FF9599599}" dt="2023-04-20T19:28:01.196" v="482" actId="26606"/>
          <ac:spMkLst>
            <pc:docMk/>
            <pc:sldMk cId="405731553" sldId="265"/>
            <ac:spMk id="1033" creationId="{CD8B4F24-440B-49E9-B85D-733523DC064B}"/>
          </ac:spMkLst>
        </pc:spChg>
        <pc:picChg chg="add mod ord">
          <ac:chgData name="Manuel Joaquin Fernandez Gonzalez" userId="90e28fec-564e-43b0-9c13-1b12e1cad7dc" providerId="ADAL" clId="{F2B58305-5073-4BFC-AB28-711FF9599599}" dt="2023-04-20T19:30:53.754" v="495" actId="1440"/>
          <ac:picMkLst>
            <pc:docMk/>
            <pc:sldMk cId="405731553" sldId="265"/>
            <ac:picMk id="1026" creationId="{B008C1C2-7674-9689-5955-62ADE52ADD62}"/>
          </ac:picMkLst>
        </pc:picChg>
      </pc:sldChg>
    </pc:docChg>
  </pc:docChgLst>
  <pc:docChgLst>
    <pc:chgData name="Manuel Joaquin Fernandez Gonzalez" userId="S::mf08052@edu.lu.lv::90e28fec-564e-43b0-9c13-1b12e1cad7dc" providerId="AD" clId="Web-{286ADB1C-7E55-4196-883E-8284FFC52C0D}"/>
    <pc:docChg chg="modSld">
      <pc:chgData name="Manuel Joaquin Fernandez Gonzalez" userId="S::mf08052@edu.lu.lv::90e28fec-564e-43b0-9c13-1b12e1cad7dc" providerId="AD" clId="Web-{286ADB1C-7E55-4196-883E-8284FFC52C0D}" dt="2023-04-19T15:25:16.187" v="6" actId="20577"/>
      <pc:docMkLst>
        <pc:docMk/>
      </pc:docMkLst>
      <pc:sldChg chg="modSp">
        <pc:chgData name="Manuel Joaquin Fernandez Gonzalez" userId="S::mf08052@edu.lu.lv::90e28fec-564e-43b0-9c13-1b12e1cad7dc" providerId="AD" clId="Web-{286ADB1C-7E55-4196-883E-8284FFC52C0D}" dt="2023-04-19T15:25:16.187" v="6" actId="20577"/>
        <pc:sldMkLst>
          <pc:docMk/>
          <pc:sldMk cId="1230155545" sldId="257"/>
        </pc:sldMkLst>
        <pc:spChg chg="mod">
          <ac:chgData name="Manuel Joaquin Fernandez Gonzalez" userId="S::mf08052@edu.lu.lv::90e28fec-564e-43b0-9c13-1b12e1cad7dc" providerId="AD" clId="Web-{286ADB1C-7E55-4196-883E-8284FFC52C0D}" dt="2023-04-19T15:25:16.187" v="6" actId="20577"/>
          <ac:spMkLst>
            <pc:docMk/>
            <pc:sldMk cId="1230155545" sldId="257"/>
            <ac:spMk id="3" creationId="{6332C34D-5735-47D5-B218-A0A68ADE6AD5}"/>
          </ac:spMkLst>
        </pc:spChg>
      </pc:sldChg>
    </pc:docChg>
  </pc:docChgLst>
  <pc:docChgLst>
    <pc:chgData name="Andrejs Mūrnieks" userId="S::murnieks@edu.lu.lv::3e8de971-bca6-4a40-98d7-345a6aeb0e19" providerId="AD" clId="Web-{6E1D6E70-6BAD-4F1B-9F5B-4D9514A5F85E}"/>
    <pc:docChg chg="modSld">
      <pc:chgData name="Andrejs Mūrnieks" userId="S::murnieks@edu.lu.lv::3e8de971-bca6-4a40-98d7-345a6aeb0e19" providerId="AD" clId="Web-{6E1D6E70-6BAD-4F1B-9F5B-4D9514A5F85E}" dt="2023-04-25T11:34:17.977" v="2" actId="20577"/>
      <pc:docMkLst>
        <pc:docMk/>
      </pc:docMkLst>
      <pc:sldChg chg="modSp">
        <pc:chgData name="Andrejs Mūrnieks" userId="S::murnieks@edu.lu.lv::3e8de971-bca6-4a40-98d7-345a6aeb0e19" providerId="AD" clId="Web-{6E1D6E70-6BAD-4F1B-9F5B-4D9514A5F85E}" dt="2023-04-25T11:34:17.977" v="2" actId="20577"/>
        <pc:sldMkLst>
          <pc:docMk/>
          <pc:sldMk cId="1287379614" sldId="259"/>
        </pc:sldMkLst>
        <pc:spChg chg="mod">
          <ac:chgData name="Andrejs Mūrnieks" userId="S::murnieks@edu.lu.lv::3e8de971-bca6-4a40-98d7-345a6aeb0e19" providerId="AD" clId="Web-{6E1D6E70-6BAD-4F1B-9F5B-4D9514A5F85E}" dt="2023-04-25T11:34:17.977" v="2" actId="20577"/>
          <ac:spMkLst>
            <pc:docMk/>
            <pc:sldMk cId="1287379614" sldId="259"/>
            <ac:spMk id="3" creationId="{B17A5E33-7BCE-2488-C5A2-F0CB7D9C4D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8CD31-8A56-4835-8B2C-9E85DBA7D984}" type="datetimeFigureOut">
              <a:rPr lang="lv-LV" smtClean="0"/>
              <a:t>23.10.2023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B7D66-4990-45B1-9FEB-5C3BE1BE1A76}" type="slidenum">
              <a:rPr lang="lv-LV" smtClean="0"/>
              <a:t>‹#›</a:t>
            </a:fld>
            <a:endParaRPr lang="lv-LV"/>
          </a:p>
        </p:txBody>
      </p:sp>
    </p:spTree>
    <p:extLst>
      <p:ext uri="{BB962C8B-B14F-4D97-AF65-F5344CB8AC3E}">
        <p14:creationId xmlns:p14="http://schemas.microsoft.com/office/powerpoint/2010/main" val="269919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47B7D66-4990-45B1-9FEB-5C3BE1BE1A76}" type="slidenum">
              <a:rPr lang="lv-LV" smtClean="0"/>
              <a:t>1</a:t>
            </a:fld>
            <a:endParaRPr lang="lv-LV"/>
          </a:p>
        </p:txBody>
      </p:sp>
    </p:spTree>
    <p:extLst>
      <p:ext uri="{BB962C8B-B14F-4D97-AF65-F5344CB8AC3E}">
        <p14:creationId xmlns:p14="http://schemas.microsoft.com/office/powerpoint/2010/main" val="27556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t>23.10.2023</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dirty="0"/>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dirty="0"/>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dirty="0"/>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t>23.10.2023</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t>23.10.2023</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t>‹#›</a:t>
            </a:fld>
            <a:endParaRPr lang="lv-LV"/>
          </a:p>
        </p:txBody>
      </p:sp>
      <p:pic>
        <p:nvPicPr>
          <p:cNvPr id="7" name="Attēls 6">
            <a:extLst>
              <a:ext uri="{FF2B5EF4-FFF2-40B4-BE49-F238E27FC236}">
                <a16:creationId xmlns:a16="http://schemas.microsoft.com/office/drawing/2014/main" id="{4DCCDCE0-2EF5-4628-8139-B43AB5275D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34055" y="155750"/>
            <a:ext cx="1902117" cy="761489"/>
          </a:xfrm>
          <a:prstGeom prst="rect">
            <a:avLst/>
          </a:prstGeom>
        </p:spPr>
      </p:pic>
      <p:pic>
        <p:nvPicPr>
          <p:cNvPr id="8"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649578" y="6137555"/>
            <a:ext cx="1542422" cy="710640"/>
          </a:xfrm>
          <a:prstGeom prst="rect">
            <a:avLst/>
          </a:prstGeom>
          <a:ln>
            <a:noFill/>
          </a:ln>
          <a:effectLst>
            <a:softEdge rad="112500"/>
          </a:effectLst>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8vKU8hMvu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405319" y="1794137"/>
            <a:ext cx="11381361" cy="2387600"/>
          </a:xfrm>
        </p:spPr>
        <p:txBody>
          <a:bodyPr>
            <a:normAutofit fontScale="90000"/>
          </a:bodyPr>
          <a:lstStyle/>
          <a:p>
            <a:r>
              <a:rPr lang="lv-LV" sz="4800" dirty="0"/>
              <a:t>10. klase</a:t>
            </a:r>
            <a:br>
              <a:rPr lang="lv-LV" sz="4800" dirty="0"/>
            </a:br>
            <a:r>
              <a:rPr lang="lv-LV" sz="4800" dirty="0"/>
              <a:t>4. modulis: Uzplaukums digitālā vidē</a:t>
            </a:r>
            <a:br>
              <a:rPr lang="lv-LV" sz="4800" dirty="0"/>
            </a:br>
            <a:r>
              <a:rPr lang="lv-LV" sz="4800" dirty="0"/>
              <a:t>Tēma: «Es» digitālajā vidē</a:t>
            </a:r>
            <a:br>
              <a:rPr lang="lv-LV" sz="4800" dirty="0"/>
            </a:br>
            <a:r>
              <a:rPr lang="lv-LV" sz="4800" b="1" dirty="0"/>
              <a:t>3. nodarbība: </a:t>
            </a:r>
            <a:br>
              <a:rPr lang="lv-LV" sz="4800" b="1" dirty="0"/>
            </a:br>
            <a:r>
              <a:rPr lang="lv-LV" sz="4800" b="1" dirty="0"/>
              <a:t>Digitālās vides kvalitāte un cilvēka laime</a:t>
            </a: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1524000" y="4445417"/>
            <a:ext cx="9144000" cy="1655762"/>
          </a:xfrm>
        </p:spPr>
        <p:txBody>
          <a:bodyPr/>
          <a:lstStyle/>
          <a:p>
            <a:r>
              <a:rPr lang="lv-LV" dirty="0"/>
              <a:t>Tikumiskās audzināšanas programma «e-</a:t>
            </a:r>
            <a:r>
              <a:rPr lang="lv-LV" dirty="0" err="1"/>
              <a:t>TAP</a:t>
            </a:r>
            <a:r>
              <a:rPr lang="lv-LV" dirty="0"/>
              <a:t>+»</a:t>
            </a:r>
          </a:p>
        </p:txBody>
      </p:sp>
      <p:pic>
        <p:nvPicPr>
          <p:cNvPr id="4" name="Attēls 3">
            <a:extLst>
              <a:ext uri="{FF2B5EF4-FFF2-40B4-BE49-F238E27FC236}">
                <a16:creationId xmlns:a16="http://schemas.microsoft.com/office/drawing/2014/main" id="{B9BEAA5C-6C9C-4003-8FF5-D647DDA97D2F}"/>
              </a:ext>
            </a:extLst>
          </p:cNvPr>
          <p:cNvPicPr>
            <a:picLocks noChangeAspect="1"/>
          </p:cNvPicPr>
          <p:nvPr/>
        </p:nvPicPr>
        <p:blipFill>
          <a:blip r:embed="rId3"/>
          <a:stretch>
            <a:fillRect/>
          </a:stretch>
        </p:blipFill>
        <p:spPr>
          <a:xfrm>
            <a:off x="1524000" y="5881301"/>
            <a:ext cx="2139881" cy="755970"/>
          </a:xfrm>
          <a:prstGeom prst="rect">
            <a:avLst/>
          </a:prstGeom>
        </p:spPr>
      </p:pic>
    </p:spTree>
    <p:extLst>
      <p:ext uri="{BB962C8B-B14F-4D97-AF65-F5344CB8AC3E}">
        <p14:creationId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71B0-EA3B-45AB-B258-E1BBF160044A}"/>
              </a:ext>
            </a:extLst>
          </p:cNvPr>
          <p:cNvSpPr>
            <a:spLocks noGrp="1"/>
          </p:cNvSpPr>
          <p:nvPr>
            <p:ph type="title"/>
          </p:nvPr>
        </p:nvSpPr>
        <p:spPr>
          <a:xfrm>
            <a:off x="390728" y="412822"/>
            <a:ext cx="10515600" cy="1325563"/>
          </a:xfrm>
        </p:spPr>
        <p:txBody>
          <a:bodyPr/>
          <a:lstStyle/>
          <a:p>
            <a:r>
              <a:rPr lang="lv-LV" b="1" dirty="0"/>
              <a:t>2. aktivitāte. </a:t>
            </a:r>
            <a:br>
              <a:rPr lang="lv-LV" b="1" dirty="0"/>
            </a:br>
            <a:r>
              <a:rPr lang="lv-LV" b="1" dirty="0"/>
              <a:t>Es un mani principi digitālajā vidē.</a:t>
            </a:r>
          </a:p>
        </p:txBody>
      </p:sp>
      <p:sp>
        <p:nvSpPr>
          <p:cNvPr id="3" name="Content Placeholder 2">
            <a:extLst>
              <a:ext uri="{FF2B5EF4-FFF2-40B4-BE49-F238E27FC236}">
                <a16:creationId xmlns:a16="http://schemas.microsoft.com/office/drawing/2014/main" id="{32420F23-8FEE-4DA8-91B0-835B28C2CC43}"/>
              </a:ext>
            </a:extLst>
          </p:cNvPr>
          <p:cNvSpPr>
            <a:spLocks noGrp="1"/>
          </p:cNvSpPr>
          <p:nvPr>
            <p:ph idx="1"/>
          </p:nvPr>
        </p:nvSpPr>
        <p:spPr>
          <a:xfrm>
            <a:off x="390728" y="1967380"/>
            <a:ext cx="7488676" cy="4351338"/>
          </a:xfrm>
        </p:spPr>
        <p:txBody>
          <a:bodyPr>
            <a:normAutofit fontScale="92500"/>
          </a:bodyPr>
          <a:lstStyle/>
          <a:p>
            <a:pPr marL="0" indent="0">
              <a:buNone/>
            </a:pPr>
            <a:r>
              <a:rPr lang="lv-LV" sz="2400" dirty="0">
                <a:cs typeface="Calibri"/>
              </a:rPr>
              <a:t>1. Izlasi vērtību sarakstu (1. materiālā) un izvēlies vienu, kas Tev būtu nozīmīga!</a:t>
            </a:r>
          </a:p>
          <a:p>
            <a:pPr marL="0" indent="0">
              <a:buNone/>
            </a:pPr>
            <a:r>
              <a:rPr lang="lv-LV" sz="2400" dirty="0">
                <a:cs typeface="Calibri"/>
              </a:rPr>
              <a:t>2. Izveido iedvesmojošu, radošu ierakstu, kas atbilst šādai vērtībai!</a:t>
            </a:r>
          </a:p>
          <a:p>
            <a:pPr marL="0" indent="0">
              <a:buNone/>
            </a:pPr>
            <a:r>
              <a:rPr lang="lv-LV" sz="2400" dirty="0">
                <a:cs typeface="Calibri"/>
              </a:rPr>
              <a:t>3. Ieraksta nosacījumi: </a:t>
            </a:r>
          </a:p>
          <a:p>
            <a:pPr marL="457200" lvl="1" indent="0">
              <a:buNone/>
            </a:pPr>
            <a:r>
              <a:rPr lang="lv-LV" dirty="0">
                <a:cs typeface="Calibri"/>
              </a:rPr>
              <a:t>a)	Minēt vērtība, kas Tev svarīga.</a:t>
            </a:r>
          </a:p>
          <a:p>
            <a:pPr marL="457200" lvl="1" indent="0">
              <a:buNone/>
            </a:pPr>
            <a:r>
              <a:rPr lang="lv-LV" dirty="0">
                <a:cs typeface="Calibri"/>
              </a:rPr>
              <a:t>b)	Formulē īsu teikumu, kā lozungu vai sauklis, kas attiecas uz šo vērtību. </a:t>
            </a:r>
          </a:p>
          <a:p>
            <a:pPr marL="457200" lvl="1" indent="0">
              <a:buNone/>
            </a:pPr>
            <a:r>
              <a:rPr lang="lv-LV" dirty="0">
                <a:cs typeface="Calibri"/>
              </a:rPr>
              <a:t>c)	Dod kādu ieteikumu vai dalies ar pieredzi, kā izdevās to praktizēt dzīvē, un kādi ir šķēršļi  un kā tos pārvarēt.</a:t>
            </a:r>
          </a:p>
          <a:p>
            <a:pPr marL="457200" lvl="1" indent="0">
              <a:buNone/>
            </a:pPr>
            <a:r>
              <a:rPr lang="lv-LV" dirty="0">
                <a:cs typeface="Calibri"/>
              </a:rPr>
              <a:t>d)	Ieraksta apjoms apmēram 50 vārdi.</a:t>
            </a:r>
          </a:p>
          <a:p>
            <a:pPr marL="0" indent="0">
              <a:buNone/>
            </a:pPr>
            <a:r>
              <a:rPr lang="lv-LV" sz="2400" dirty="0">
                <a:cs typeface="Calibri"/>
              </a:rPr>
              <a:t>4. Dalies ar savu ierakstu klasē.</a:t>
            </a:r>
          </a:p>
          <a:p>
            <a:pPr marL="0" indent="0">
              <a:buNone/>
            </a:pPr>
            <a:endParaRPr lang="lv-LV" dirty="0"/>
          </a:p>
        </p:txBody>
      </p:sp>
      <p:pic>
        <p:nvPicPr>
          <p:cNvPr id="4" name="Picture 3" descr="Graphical user interface, application, Word&#10;&#10;Description automatically generated">
            <a:extLst>
              <a:ext uri="{FF2B5EF4-FFF2-40B4-BE49-F238E27FC236}">
                <a16:creationId xmlns:a16="http://schemas.microsoft.com/office/drawing/2014/main" id="{3CDDA2ED-1791-4C30-8FCA-E7B135FEA2EC}"/>
              </a:ext>
            </a:extLst>
          </p:cNvPr>
          <p:cNvPicPr/>
          <p:nvPr/>
        </p:nvPicPr>
        <p:blipFill>
          <a:blip r:embed="rId2">
            <a:extLst>
              <a:ext uri="{28A0092B-C50C-407E-A947-70E740481C1C}">
                <a14:useLocalDpi xmlns:a14="http://schemas.microsoft.com/office/drawing/2010/main" val="0"/>
              </a:ext>
            </a:extLst>
          </a:blip>
          <a:stretch>
            <a:fillRect/>
          </a:stretch>
        </p:blipFill>
        <p:spPr>
          <a:xfrm rot="936692">
            <a:off x="8744873" y="1429269"/>
            <a:ext cx="2537556" cy="4203801"/>
          </a:xfrm>
          <a:prstGeom prst="rect">
            <a:avLst/>
          </a:prstGeom>
        </p:spPr>
      </p:pic>
    </p:spTree>
    <p:extLst>
      <p:ext uri="{BB962C8B-B14F-4D97-AF65-F5344CB8AC3E}">
        <p14:creationId xmlns:p14="http://schemas.microsoft.com/office/powerpoint/2010/main" val="305034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BF62-B207-4A52-AAB2-F4D613872485}"/>
              </a:ext>
            </a:extLst>
          </p:cNvPr>
          <p:cNvSpPr>
            <a:spLocks noGrp="1"/>
          </p:cNvSpPr>
          <p:nvPr>
            <p:ph type="title"/>
          </p:nvPr>
        </p:nvSpPr>
        <p:spPr/>
        <p:txBody>
          <a:bodyPr/>
          <a:lstStyle/>
          <a:p>
            <a:r>
              <a:rPr lang="lv-LV" b="1" dirty="0"/>
              <a:t>Refleksija.</a:t>
            </a:r>
          </a:p>
        </p:txBody>
      </p:sp>
      <p:sp>
        <p:nvSpPr>
          <p:cNvPr id="3" name="Content Placeholder 2">
            <a:extLst>
              <a:ext uri="{FF2B5EF4-FFF2-40B4-BE49-F238E27FC236}">
                <a16:creationId xmlns:a16="http://schemas.microsoft.com/office/drawing/2014/main" id="{628160DC-0484-406B-8519-F5B2A04B8594}"/>
              </a:ext>
            </a:extLst>
          </p:cNvPr>
          <p:cNvSpPr>
            <a:spLocks noGrp="1"/>
          </p:cNvSpPr>
          <p:nvPr>
            <p:ph idx="1"/>
          </p:nvPr>
        </p:nvSpPr>
        <p:spPr>
          <a:xfrm>
            <a:off x="838200" y="1690688"/>
            <a:ext cx="6311630" cy="4351338"/>
          </a:xfrm>
        </p:spPr>
        <p:txBody>
          <a:bodyPr/>
          <a:lstStyle/>
          <a:p>
            <a:pPr marL="0" indent="0">
              <a:buNone/>
            </a:pPr>
            <a:r>
              <a:rPr lang="lv-LV" sz="3200" dirty="0"/>
              <a:t>Pārdomā jautājumus!</a:t>
            </a:r>
          </a:p>
          <a:p>
            <a:pPr marL="514350" indent="-514350">
              <a:buFont typeface="+mj-lt"/>
              <a:buAutoNum type="arabicPeriod"/>
            </a:pPr>
            <a:r>
              <a:rPr lang="en-GB" sz="3200" dirty="0" err="1"/>
              <a:t>Vai</a:t>
            </a:r>
            <a:r>
              <a:rPr lang="en-GB" sz="3200" dirty="0"/>
              <a:t> </a:t>
            </a:r>
            <a:r>
              <a:rPr lang="en-GB" sz="3200" dirty="0" err="1"/>
              <a:t>sociālo</a:t>
            </a:r>
            <a:r>
              <a:rPr lang="en-GB" sz="3200" dirty="0"/>
              <a:t> </a:t>
            </a:r>
            <a:r>
              <a:rPr lang="en-GB" sz="3200" dirty="0" err="1"/>
              <a:t>tīklu</a:t>
            </a:r>
            <a:r>
              <a:rPr lang="en-GB" sz="3200" dirty="0"/>
              <a:t> </a:t>
            </a:r>
            <a:r>
              <a:rPr lang="en-GB" sz="3200" dirty="0" err="1"/>
              <a:t>izmantošana</a:t>
            </a:r>
            <a:r>
              <a:rPr lang="en-GB" sz="3200" dirty="0"/>
              <a:t> man </a:t>
            </a:r>
            <a:r>
              <a:rPr lang="en-GB" sz="3200" dirty="0" err="1"/>
              <a:t>palīdz</a:t>
            </a:r>
            <a:r>
              <a:rPr lang="en-GB" sz="3200" dirty="0"/>
              <a:t> </a:t>
            </a:r>
            <a:r>
              <a:rPr lang="en-GB" sz="3200" dirty="0" err="1"/>
              <a:t>vai</a:t>
            </a:r>
            <a:r>
              <a:rPr lang="en-GB" sz="3200" dirty="0"/>
              <a:t> </a:t>
            </a:r>
            <a:r>
              <a:rPr lang="en-GB" sz="3200" dirty="0" err="1"/>
              <a:t>traucē</a:t>
            </a:r>
            <a:r>
              <a:rPr lang="en-GB" sz="3200" dirty="0"/>
              <a:t> </a:t>
            </a:r>
            <a:r>
              <a:rPr lang="en-GB" sz="3200" dirty="0" err="1"/>
              <a:t>dzīvot</a:t>
            </a:r>
            <a:r>
              <a:rPr lang="en-GB" sz="3200" dirty="0"/>
              <a:t> </a:t>
            </a:r>
            <a:r>
              <a:rPr lang="en-GB" sz="3200" dirty="0" err="1"/>
              <a:t>pēc</a:t>
            </a:r>
            <a:r>
              <a:rPr lang="en-GB" sz="3200" dirty="0"/>
              <a:t> </a:t>
            </a:r>
            <a:r>
              <a:rPr lang="en-GB" sz="3200" dirty="0" err="1"/>
              <a:t>savām</a:t>
            </a:r>
            <a:r>
              <a:rPr lang="en-GB" sz="3200" dirty="0"/>
              <a:t> </a:t>
            </a:r>
            <a:r>
              <a:rPr lang="en-GB" sz="3200" dirty="0" err="1"/>
              <a:t>vērtībām</a:t>
            </a:r>
            <a:r>
              <a:rPr lang="en-GB" sz="3200" dirty="0"/>
              <a:t>? </a:t>
            </a:r>
            <a:r>
              <a:rPr lang="en-GB" sz="3200" dirty="0" err="1"/>
              <a:t>Kādā</a:t>
            </a:r>
            <a:r>
              <a:rPr lang="en-GB" sz="3200" dirty="0"/>
              <a:t> </a:t>
            </a:r>
            <a:r>
              <a:rPr lang="en-GB" sz="3200" dirty="0" err="1"/>
              <a:t>veidā</a:t>
            </a:r>
            <a:r>
              <a:rPr lang="en-GB" sz="3200" dirty="0"/>
              <a:t>? </a:t>
            </a:r>
          </a:p>
          <a:p>
            <a:pPr marL="514350" indent="-514350">
              <a:buFont typeface="+mj-lt"/>
              <a:buAutoNum type="arabicPeriod"/>
            </a:pPr>
            <a:r>
              <a:rPr lang="en-GB" sz="3200" dirty="0" err="1"/>
              <a:t>Kādu</a:t>
            </a:r>
            <a:r>
              <a:rPr lang="en-GB" sz="3200" dirty="0"/>
              <a:t> </a:t>
            </a:r>
            <a:r>
              <a:rPr lang="en-GB" sz="3200" dirty="0" err="1"/>
              <a:t>ieradumu</a:t>
            </a:r>
            <a:r>
              <a:rPr lang="en-GB" sz="3200" dirty="0"/>
              <a:t> es </a:t>
            </a:r>
            <a:r>
              <a:rPr lang="en-GB" sz="3200" dirty="0" err="1"/>
              <a:t>vēlētos</a:t>
            </a:r>
            <a:r>
              <a:rPr lang="en-GB" sz="3200" dirty="0"/>
              <a:t> </a:t>
            </a:r>
            <a:r>
              <a:rPr lang="en-GB" sz="3200" dirty="0" err="1"/>
              <a:t>apgūt</a:t>
            </a:r>
            <a:r>
              <a:rPr lang="en-GB" sz="3200" dirty="0"/>
              <a:t> </a:t>
            </a:r>
            <a:r>
              <a:rPr lang="en-GB" sz="3200" dirty="0" err="1"/>
              <a:t>sociālo</a:t>
            </a:r>
            <a:r>
              <a:rPr lang="en-GB" sz="3200" dirty="0"/>
              <a:t> </a:t>
            </a:r>
            <a:r>
              <a:rPr lang="en-GB" sz="3200" dirty="0" err="1"/>
              <a:t>tīklu</a:t>
            </a:r>
            <a:r>
              <a:rPr lang="en-GB" sz="3200" dirty="0"/>
              <a:t> </a:t>
            </a:r>
            <a:r>
              <a:rPr lang="en-GB" sz="3200" dirty="0" err="1"/>
              <a:t>izmantošanas</a:t>
            </a:r>
            <a:r>
              <a:rPr lang="en-GB" sz="3200" dirty="0"/>
              <a:t> </a:t>
            </a:r>
            <a:r>
              <a:rPr lang="en-GB" sz="3200" dirty="0" err="1"/>
              <a:t>jomā</a:t>
            </a:r>
            <a:r>
              <a:rPr lang="en-GB" sz="3200" dirty="0"/>
              <a:t>? </a:t>
            </a:r>
          </a:p>
          <a:p>
            <a:pPr marL="0" indent="0">
              <a:buNone/>
            </a:pPr>
            <a:endParaRPr lang="lv-LV" dirty="0"/>
          </a:p>
        </p:txBody>
      </p:sp>
      <p:pic>
        <p:nvPicPr>
          <p:cNvPr id="4" name="Picture 3">
            <a:extLst>
              <a:ext uri="{FF2B5EF4-FFF2-40B4-BE49-F238E27FC236}">
                <a16:creationId xmlns:a16="http://schemas.microsoft.com/office/drawing/2014/main" id="{C01DBA77-1BA8-4AA4-AD1B-A016116F051D}"/>
              </a:ext>
            </a:extLst>
          </p:cNvPr>
          <p:cNvPicPr>
            <a:picLocks noChangeAspect="1"/>
          </p:cNvPicPr>
          <p:nvPr/>
        </p:nvPicPr>
        <p:blipFill rotWithShape="1">
          <a:blip r:embed="rId2"/>
          <a:srcRect r="714" b="4"/>
          <a:stretch/>
        </p:blipFill>
        <p:spPr>
          <a:xfrm>
            <a:off x="7771713" y="1724735"/>
            <a:ext cx="3502643" cy="3395400"/>
          </a:xfrm>
          <a:prstGeom prst="rect">
            <a:avLst/>
          </a:prstGeom>
        </p:spPr>
      </p:pic>
    </p:spTree>
    <p:extLst>
      <p:ext uri="{BB962C8B-B14F-4D97-AF65-F5344CB8AC3E}">
        <p14:creationId xmlns:p14="http://schemas.microsoft.com/office/powerpoint/2010/main" val="78566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id="{139F4FE8-33CB-47D0-8784-F79EB4175D5A}"/>
              </a:ext>
            </a:extLst>
          </p:cNvPr>
          <p:cNvSpPr>
            <a:spLocks noGrp="1"/>
          </p:cNvSpPr>
          <p:nvPr>
            <p:ph type="body" idx="1"/>
          </p:nvPr>
        </p:nvSpPr>
        <p:spPr>
          <a:xfrm>
            <a:off x="910227" y="3256197"/>
            <a:ext cx="10515600" cy="2265045"/>
          </a:xfrm>
        </p:spPr>
        <p:txBody>
          <a:bodyPr vert="horz" lIns="91440" tIns="45720" rIns="91440" bIns="45720" rtlCol="0" anchor="t">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efektivitātes izpēte jauniešu tikumiskajai audzināšanai Latvijas izglītības iestādēs (no 1. līdz 12. klasei)”</a:t>
            </a:r>
            <a:br>
              <a:rPr lang="lv-LV" sz="1200" i="1" dirty="0"/>
            </a:br>
            <a:r>
              <a:rPr lang="lv-LV" sz="1200" i="1" dirty="0"/>
              <a:t>(03.01.2022-30.12.2024). </a:t>
            </a:r>
            <a:r>
              <a:rPr lang="lv-LV" sz="1200" i="1">
                <a:ea typeface="+mn-lt"/>
                <a:cs typeface="+mn-lt"/>
              </a:rPr>
              <a:t>Latvijas Zinātnes Padomes projekta </a:t>
            </a:r>
            <a:r>
              <a:rPr lang="lv-LV" sz="1200" dirty="0"/>
              <a:t>Nr. lzp-2021/1-0385; LU reģistrācijas </a:t>
            </a:r>
            <a:r>
              <a:rPr lang="lv-LV" sz="1200" dirty="0" err="1"/>
              <a:t>Nr</a:t>
            </a:r>
            <a:r>
              <a:rPr lang="lv-LV" sz="1200" dirty="0"/>
              <a:t>: LZP2021/119</a:t>
            </a:r>
            <a:endParaRPr lang="lv-LV" sz="1600" dirty="0"/>
          </a:p>
        </p:txBody>
      </p:sp>
      <p:pic>
        <p:nvPicPr>
          <p:cNvPr id="6" name="Attēls 5">
            <a:extLst>
              <a:ext uri="{FF2B5EF4-FFF2-40B4-BE49-F238E27FC236}">
                <a16:creationId xmlns:a16="http://schemas.microsoft.com/office/drawing/2014/main" id="{6722149E-1ED3-4BB2-9C94-30499C5AEF29}"/>
              </a:ext>
            </a:extLst>
          </p:cNvPr>
          <p:cNvPicPr>
            <a:picLocks noChangeAspect="1"/>
          </p:cNvPicPr>
          <p:nvPr/>
        </p:nvPicPr>
        <p:blipFill>
          <a:blip r:embed="rId4"/>
          <a:stretch>
            <a:fillRect/>
          </a:stretch>
        </p:blipFill>
        <p:spPr>
          <a:xfrm>
            <a:off x="838013" y="5672001"/>
            <a:ext cx="2137216" cy="750570"/>
          </a:xfrm>
          <a:prstGeom prst="rect">
            <a:avLst/>
          </a:prstGeom>
        </p:spPr>
      </p:pic>
    </p:spTree>
    <p:extLst>
      <p:ext uri="{BB962C8B-B14F-4D97-AF65-F5344CB8AC3E}">
        <p14:creationId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a:extLst>
              <a:ext uri="{FF2B5EF4-FFF2-40B4-BE49-F238E27FC236}">
                <a16:creationId xmlns:a16="http://schemas.microsoft.com/office/drawing/2014/main" id="{4BB5D735-3890-4709-8133-686168353E9D}"/>
              </a:ext>
            </a:extLst>
          </p:cNvPr>
          <p:cNvSpPr>
            <a:spLocks noGrp="1" noChangeArrowheads="1"/>
          </p:cNvSpPr>
          <p:nvPr>
            <p:ph type="title"/>
          </p:nvPr>
        </p:nvSpPr>
        <p:spPr>
          <a:xfrm>
            <a:off x="838200" y="500062"/>
            <a:ext cx="10515600" cy="1325563"/>
          </a:xfrm>
        </p:spPr>
        <p:txBody>
          <a:bodyPr/>
          <a:lstStyle/>
          <a:p>
            <a:pPr eaLnBrk="1" hangingPunct="1"/>
            <a:r>
              <a:rPr lang="lv-LV" altLang="lv-LV" dirty="0"/>
              <a:t>Stundas sasniedzamais rezultāts, jautājumi:</a:t>
            </a:r>
          </a:p>
        </p:txBody>
      </p:sp>
      <p:sp>
        <p:nvSpPr>
          <p:cNvPr id="3" name="Satura vietturis 2">
            <a:extLst>
              <a:ext uri="{FF2B5EF4-FFF2-40B4-BE49-F238E27FC236}">
                <a16:creationId xmlns:a16="http://schemas.microsoft.com/office/drawing/2014/main" id="{5BBD7BD8-EE44-4ADA-B6E2-8465174E7FCC}"/>
              </a:ext>
            </a:extLst>
          </p:cNvPr>
          <p:cNvSpPr>
            <a:spLocks noGrp="1"/>
          </p:cNvSpPr>
          <p:nvPr>
            <p:ph idx="1"/>
          </p:nvPr>
        </p:nvSpPr>
        <p:spPr/>
        <p:txBody>
          <a:bodyPr rtlCol="0">
            <a:normAutofit/>
          </a:bodyPr>
          <a:lstStyle/>
          <a:p>
            <a:pPr marL="342900" indent="-342900" algn="l">
              <a:spcAft>
                <a:spcPts val="600"/>
              </a:spcAft>
              <a:buFont typeface="+mj-lt"/>
              <a:buAutoNum type="arabicPeriod"/>
            </a:pPr>
            <a:r>
              <a:rPr lang="lv-LV" dirty="0"/>
              <a:t>Kas ir vārda brīvība un kā tā izpaužas digitālajā vidē?</a:t>
            </a:r>
          </a:p>
          <a:p>
            <a:pPr marL="342900" indent="-342900" algn="l">
              <a:spcAft>
                <a:spcPts val="600"/>
              </a:spcAft>
              <a:buFont typeface="+mj-lt"/>
              <a:buAutoNum type="arabicPeriod"/>
            </a:pPr>
            <a:r>
              <a:rPr lang="lv-LV" dirty="0"/>
              <a:t>Kā iekļauties digitālajā vidē un nezaudēt savus principus? </a:t>
            </a:r>
          </a:p>
          <a:p>
            <a:pPr marL="0" lvl="0" indent="0" algn="just">
              <a:buNone/>
            </a:pPr>
            <a:endParaRPr lang="lv-LV" b="1" dirty="0"/>
          </a:p>
          <a:p>
            <a:pPr marL="0" lvl="0" indent="0" algn="just">
              <a:buNone/>
            </a:pPr>
            <a:r>
              <a:rPr lang="lv-LV" b="1" dirty="0"/>
              <a:t>Ziņa skolēnam: </a:t>
            </a:r>
          </a:p>
          <a:p>
            <a:pPr marL="0" indent="0" algn="just">
              <a:spcAft>
                <a:spcPts val="600"/>
              </a:spcAft>
              <a:buNone/>
            </a:pPr>
            <a:r>
              <a:rPr lang="lv-LV" dirty="0"/>
              <a:t>Digitālajā vidē katrs var dot savu ieguldījumu kopienai un sabiedrībai. Mēs visi esam atbildīgi par digitālās vides kvalitāti.</a:t>
            </a:r>
          </a:p>
          <a:p>
            <a:pPr marL="0" indent="0" eaLnBrk="1" fontAlgn="auto" hangingPunct="1">
              <a:spcAft>
                <a:spcPts val="0"/>
              </a:spcAft>
              <a:buNone/>
              <a:defRPr/>
            </a:pPr>
            <a:endParaRPr 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E9EC-EFCF-42E3-A8CB-B92E8723AFA7}"/>
              </a:ext>
            </a:extLst>
          </p:cNvPr>
          <p:cNvSpPr>
            <a:spLocks noGrp="1"/>
          </p:cNvSpPr>
          <p:nvPr>
            <p:ph type="title"/>
          </p:nvPr>
        </p:nvSpPr>
        <p:spPr/>
        <p:txBody>
          <a:bodyPr/>
          <a:lstStyle/>
          <a:p>
            <a:r>
              <a:rPr lang="lv-LV" dirty="0"/>
              <a:t>Ierosme. </a:t>
            </a:r>
          </a:p>
        </p:txBody>
      </p:sp>
      <p:sp>
        <p:nvSpPr>
          <p:cNvPr id="3" name="Content Placeholder 2">
            <a:extLst>
              <a:ext uri="{FF2B5EF4-FFF2-40B4-BE49-F238E27FC236}">
                <a16:creationId xmlns:a16="http://schemas.microsoft.com/office/drawing/2014/main" id="{64D868CC-6F8C-4EB8-B7C6-9173F041C8DB}"/>
              </a:ext>
            </a:extLst>
          </p:cNvPr>
          <p:cNvSpPr>
            <a:spLocks noGrp="1"/>
          </p:cNvSpPr>
          <p:nvPr>
            <p:ph idx="1"/>
          </p:nvPr>
        </p:nvSpPr>
        <p:spPr>
          <a:xfrm>
            <a:off x="137809" y="2360646"/>
            <a:ext cx="6117077" cy="4351338"/>
          </a:xfrm>
        </p:spPr>
        <p:txBody>
          <a:bodyPr>
            <a:normAutofit/>
          </a:bodyPr>
          <a:lstStyle/>
          <a:p>
            <a:pPr marL="0" indent="0" algn="ctr">
              <a:buNone/>
            </a:pPr>
            <a:r>
              <a:rPr lang="lv-LV" sz="3200" b="1" dirty="0">
                <a:solidFill>
                  <a:srgbClr val="000000"/>
                </a:solidFill>
                <a:effectLst/>
                <a:latin typeface="Times New Roman" panose="02020603050405020304" pitchFamily="18" charset="0"/>
                <a:ea typeface="Times New Roman" panose="02020603050405020304" pitchFamily="18" charset="0"/>
              </a:rPr>
              <a:t>Atbildi </a:t>
            </a:r>
            <a:r>
              <a:rPr lang="lv-LV" sz="3200" b="1" dirty="0">
                <a:solidFill>
                  <a:srgbClr val="000000"/>
                </a:solidFill>
                <a:latin typeface="Times New Roman" panose="02020603050405020304" pitchFamily="18" charset="0"/>
                <a:ea typeface="Times New Roman" panose="02020603050405020304" pitchFamily="18" charset="0"/>
              </a:rPr>
              <a:t>uz jautājumu: </a:t>
            </a:r>
          </a:p>
          <a:p>
            <a:pPr marL="0" indent="0">
              <a:buNone/>
            </a:pPr>
            <a:endParaRPr lang="lv-LV" sz="3200" b="1" dirty="0">
              <a:solidFill>
                <a:srgbClr val="000000"/>
              </a:solidFill>
              <a:effectLst/>
              <a:latin typeface="Times New Roman" panose="02020603050405020304" pitchFamily="18" charset="0"/>
              <a:ea typeface="Times New Roman" panose="02020603050405020304" pitchFamily="18" charset="0"/>
            </a:endParaRPr>
          </a:p>
          <a:p>
            <a:pPr marL="0" indent="0" algn="ctr">
              <a:buNone/>
            </a:pPr>
            <a:r>
              <a:rPr lang="lv-LV" sz="4000" b="1" dirty="0">
                <a:solidFill>
                  <a:srgbClr val="000000"/>
                </a:solidFill>
                <a:effectLst/>
                <a:latin typeface="Times New Roman" panose="02020603050405020304" pitchFamily="18" charset="0"/>
                <a:ea typeface="Times New Roman" panose="02020603050405020304" pitchFamily="18" charset="0"/>
              </a:rPr>
              <a:t>Kas ir vārda brīvība? </a:t>
            </a:r>
            <a:endParaRPr lang="lv-LV" sz="5400" b="1" dirty="0"/>
          </a:p>
        </p:txBody>
      </p:sp>
      <p:pic>
        <p:nvPicPr>
          <p:cNvPr id="4" name="Picture 3">
            <a:extLst>
              <a:ext uri="{FF2B5EF4-FFF2-40B4-BE49-F238E27FC236}">
                <a16:creationId xmlns:a16="http://schemas.microsoft.com/office/drawing/2014/main" id="{10154FDE-8F6D-4B77-97EB-32AD65AE150F}"/>
              </a:ext>
            </a:extLst>
          </p:cNvPr>
          <p:cNvPicPr>
            <a:picLocks noChangeAspect="1"/>
          </p:cNvPicPr>
          <p:nvPr/>
        </p:nvPicPr>
        <p:blipFill rotWithShape="1">
          <a:blip r:embed="rId2"/>
          <a:srcRect l="4374" r="4342"/>
          <a:stretch/>
        </p:blipFill>
        <p:spPr>
          <a:xfrm>
            <a:off x="6450410" y="1037812"/>
            <a:ext cx="3481530" cy="4782375"/>
          </a:xfrm>
          <a:prstGeom prst="rect">
            <a:avLst/>
          </a:prstGeom>
          <a:effectLst/>
        </p:spPr>
      </p:pic>
    </p:spTree>
    <p:extLst>
      <p:ext uri="{BB962C8B-B14F-4D97-AF65-F5344CB8AC3E}">
        <p14:creationId xmlns:p14="http://schemas.microsoft.com/office/powerpoint/2010/main" val="134174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15D8B-DE9D-462F-B1A4-9C6DB704D2DA}"/>
              </a:ext>
            </a:extLst>
          </p:cNvPr>
          <p:cNvSpPr>
            <a:spLocks noGrp="1"/>
          </p:cNvSpPr>
          <p:nvPr>
            <p:ph idx="1"/>
          </p:nvPr>
        </p:nvSpPr>
        <p:spPr>
          <a:xfrm>
            <a:off x="4233153" y="1253331"/>
            <a:ext cx="7527587" cy="4351338"/>
          </a:xfrm>
        </p:spPr>
        <p:txBody>
          <a:bodyPr>
            <a:normAutofit fontScale="92500" lnSpcReduction="10000"/>
          </a:bodyPr>
          <a:lstStyle/>
          <a:p>
            <a:pPr marL="0" indent="0" algn="just">
              <a:spcBef>
                <a:spcPts val="1800"/>
              </a:spcBef>
              <a:buNone/>
            </a:pPr>
            <a:r>
              <a:rPr lang="en-GB" sz="3200" dirty="0" err="1"/>
              <a:t>Latvijas</a:t>
            </a:r>
            <a:r>
              <a:rPr lang="en-GB" sz="3200" dirty="0"/>
              <a:t> </a:t>
            </a:r>
            <a:r>
              <a:rPr lang="en-GB" sz="3200" dirty="0" err="1"/>
              <a:t>Republikas</a:t>
            </a:r>
            <a:r>
              <a:rPr lang="en-GB" sz="3200" dirty="0"/>
              <a:t> </a:t>
            </a:r>
            <a:r>
              <a:rPr lang="en-GB" sz="3200" dirty="0" err="1"/>
              <a:t>Satversmes</a:t>
            </a:r>
            <a:r>
              <a:rPr lang="en-GB" sz="3200" dirty="0"/>
              <a:t> 100. pants ''</a:t>
            </a:r>
            <a:r>
              <a:rPr lang="en-GB" sz="3200" dirty="0" err="1"/>
              <a:t>Ikvienam</a:t>
            </a:r>
            <a:r>
              <a:rPr lang="en-GB" sz="3200" dirty="0"/>
              <a:t> </a:t>
            </a:r>
            <a:r>
              <a:rPr lang="en-GB" sz="3200" dirty="0" err="1"/>
              <a:t>ir</a:t>
            </a:r>
            <a:r>
              <a:rPr lang="en-GB" sz="3200" dirty="0"/>
              <a:t> </a:t>
            </a:r>
            <a:r>
              <a:rPr lang="en-GB" sz="3200" dirty="0" err="1"/>
              <a:t>tiesības</a:t>
            </a:r>
            <a:r>
              <a:rPr lang="en-GB" sz="3200" dirty="0"/>
              <a:t> </a:t>
            </a:r>
            <a:r>
              <a:rPr lang="en-GB" sz="3200" dirty="0" err="1"/>
              <a:t>uz</a:t>
            </a:r>
            <a:r>
              <a:rPr lang="en-GB" sz="3200" dirty="0"/>
              <a:t> </a:t>
            </a:r>
            <a:r>
              <a:rPr lang="en-GB" sz="3200" dirty="0" err="1"/>
              <a:t>vārda</a:t>
            </a:r>
            <a:r>
              <a:rPr lang="en-GB" sz="3200" dirty="0"/>
              <a:t> </a:t>
            </a:r>
            <a:r>
              <a:rPr lang="en-GB" sz="3200" dirty="0" err="1"/>
              <a:t>brīvību</a:t>
            </a:r>
            <a:r>
              <a:rPr lang="en-GB" sz="3200" dirty="0"/>
              <a:t>, kas </a:t>
            </a:r>
            <a:r>
              <a:rPr lang="en-GB" sz="3200" dirty="0" err="1"/>
              <a:t>ietver</a:t>
            </a:r>
            <a:r>
              <a:rPr lang="en-GB" sz="3200" dirty="0"/>
              <a:t> </a:t>
            </a:r>
            <a:r>
              <a:rPr lang="en-GB" sz="3200" dirty="0" err="1"/>
              <a:t>tiesības</a:t>
            </a:r>
            <a:r>
              <a:rPr lang="en-GB" sz="3200" dirty="0"/>
              <a:t> </a:t>
            </a:r>
            <a:r>
              <a:rPr lang="en-GB" sz="3200" dirty="0" err="1"/>
              <a:t>brīvi</a:t>
            </a:r>
            <a:r>
              <a:rPr lang="en-GB" sz="3200" dirty="0"/>
              <a:t> </a:t>
            </a:r>
            <a:r>
              <a:rPr lang="en-GB" sz="3200" dirty="0" err="1"/>
              <a:t>iegūt</a:t>
            </a:r>
            <a:r>
              <a:rPr lang="en-GB" sz="3200" dirty="0"/>
              <a:t>, </a:t>
            </a:r>
            <a:r>
              <a:rPr lang="en-GB" sz="3200" dirty="0" err="1"/>
              <a:t>paturēt</a:t>
            </a:r>
            <a:r>
              <a:rPr lang="en-GB" sz="3200" dirty="0"/>
              <a:t> un </a:t>
            </a:r>
            <a:r>
              <a:rPr lang="en-GB" sz="3200" dirty="0" err="1"/>
              <a:t>izplatīt</a:t>
            </a:r>
            <a:r>
              <a:rPr lang="en-GB" sz="3200" dirty="0"/>
              <a:t> </a:t>
            </a:r>
            <a:r>
              <a:rPr lang="en-GB" sz="3200" dirty="0" err="1"/>
              <a:t>informāciju</a:t>
            </a:r>
            <a:r>
              <a:rPr lang="en-GB" sz="3200" dirty="0"/>
              <a:t>, </a:t>
            </a:r>
            <a:r>
              <a:rPr lang="en-GB" sz="3200" dirty="0" err="1"/>
              <a:t>paust</a:t>
            </a:r>
            <a:r>
              <a:rPr lang="en-GB" sz="3200" dirty="0"/>
              <a:t> </a:t>
            </a:r>
            <a:r>
              <a:rPr lang="en-GB" sz="3200" dirty="0" err="1"/>
              <a:t>savus</a:t>
            </a:r>
            <a:r>
              <a:rPr lang="en-GB" sz="3200" dirty="0"/>
              <a:t> </a:t>
            </a:r>
            <a:r>
              <a:rPr lang="en-GB" sz="3200" dirty="0" err="1"/>
              <a:t>uzskatus</a:t>
            </a:r>
            <a:r>
              <a:rPr lang="en-GB" sz="3200" dirty="0"/>
              <a:t>. </a:t>
            </a:r>
            <a:r>
              <a:rPr lang="en-GB" sz="3200" dirty="0" err="1"/>
              <a:t>Cenzūra</a:t>
            </a:r>
            <a:r>
              <a:rPr lang="en-GB" sz="3200" dirty="0"/>
              <a:t> </a:t>
            </a:r>
            <a:r>
              <a:rPr lang="en-GB" sz="3200" dirty="0" err="1"/>
              <a:t>ir</a:t>
            </a:r>
            <a:r>
              <a:rPr lang="en-GB" sz="3200" dirty="0"/>
              <a:t> </a:t>
            </a:r>
            <a:r>
              <a:rPr lang="en-GB" sz="3200" dirty="0" err="1"/>
              <a:t>aizliegta</a:t>
            </a:r>
            <a:r>
              <a:rPr lang="en-GB" sz="3200" dirty="0"/>
              <a:t>.‘’</a:t>
            </a:r>
            <a:endParaRPr lang="lv-LV" sz="3200" dirty="0"/>
          </a:p>
          <a:p>
            <a:pPr marL="0" indent="0" algn="just">
              <a:spcBef>
                <a:spcPts val="1800"/>
              </a:spcBef>
              <a:buNone/>
            </a:pPr>
            <a:endParaRPr lang="lv-LV" sz="3200" dirty="0"/>
          </a:p>
          <a:p>
            <a:pPr marL="0" indent="0" algn="ctr">
              <a:spcBef>
                <a:spcPts val="1800"/>
              </a:spcBef>
              <a:buNone/>
            </a:pPr>
            <a:r>
              <a:rPr lang="lv-LV" sz="4000" b="1" dirty="0"/>
              <a:t>Vai šī </a:t>
            </a:r>
            <a:r>
              <a:rPr lang="en-GB" sz="4000" b="1" dirty="0" err="1"/>
              <a:t>vārda</a:t>
            </a:r>
            <a:r>
              <a:rPr lang="en-GB" sz="4000" b="1" dirty="0"/>
              <a:t> </a:t>
            </a:r>
            <a:r>
              <a:rPr lang="en-GB" sz="4000" b="1" dirty="0" err="1"/>
              <a:t>brīvības</a:t>
            </a:r>
            <a:r>
              <a:rPr lang="en-GB" sz="4000" b="1" dirty="0"/>
              <a:t> </a:t>
            </a:r>
            <a:r>
              <a:rPr lang="en-GB" sz="4000" b="1" dirty="0" err="1"/>
              <a:t>skaidrojum</a:t>
            </a:r>
            <a:r>
              <a:rPr lang="lv-LV" sz="4000" b="1" dirty="0"/>
              <a:t>s sakrīt </a:t>
            </a:r>
            <a:r>
              <a:rPr lang="en-GB" sz="4000" b="1" dirty="0" err="1"/>
              <a:t>ar</a:t>
            </a:r>
            <a:r>
              <a:rPr lang="en-GB" sz="4000" b="1" dirty="0"/>
              <a:t> </a:t>
            </a:r>
            <a:r>
              <a:rPr lang="lv-LV" sz="4000" b="1" dirty="0"/>
              <a:t>klasē </a:t>
            </a:r>
            <a:r>
              <a:rPr lang="en-GB" sz="4000" b="1" dirty="0" err="1"/>
              <a:t>iepriekš</a:t>
            </a:r>
            <a:r>
              <a:rPr lang="en-GB" sz="4000" b="1" dirty="0"/>
              <a:t> </a:t>
            </a:r>
            <a:r>
              <a:rPr lang="en-GB" sz="4000" b="1" dirty="0" err="1"/>
              <a:t>izveidoto</a:t>
            </a:r>
            <a:r>
              <a:rPr lang="en-GB" sz="4000" b="1" dirty="0"/>
              <a:t> </a:t>
            </a:r>
            <a:r>
              <a:rPr lang="en-GB" sz="4000" b="1" dirty="0" err="1"/>
              <a:t>definīciju</a:t>
            </a:r>
            <a:r>
              <a:rPr lang="en-GB" sz="4000" b="1" dirty="0"/>
              <a:t>?</a:t>
            </a:r>
          </a:p>
          <a:p>
            <a:pPr marL="0" indent="0">
              <a:buNone/>
            </a:pPr>
            <a:endParaRPr lang="lv-LV" dirty="0"/>
          </a:p>
        </p:txBody>
      </p:sp>
      <p:pic>
        <p:nvPicPr>
          <p:cNvPr id="1026" name="Picture 2" descr="Zvaigzne ABC - Latvijas Republikas Satversme">
            <a:extLst>
              <a:ext uri="{FF2B5EF4-FFF2-40B4-BE49-F238E27FC236}">
                <a16:creationId xmlns:a16="http://schemas.microsoft.com/office/drawing/2014/main" id="{FAC5407D-5244-4362-99FB-1C39576F5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48" y="1376953"/>
            <a:ext cx="2988418" cy="41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D174B-F727-4E64-9A95-4324775A6BB1}"/>
              </a:ext>
            </a:extLst>
          </p:cNvPr>
          <p:cNvSpPr>
            <a:spLocks noGrp="1"/>
          </p:cNvSpPr>
          <p:nvPr>
            <p:ph idx="1"/>
          </p:nvPr>
        </p:nvSpPr>
        <p:spPr>
          <a:xfrm>
            <a:off x="818810" y="3679602"/>
            <a:ext cx="10961386" cy="2814469"/>
          </a:xfrm>
        </p:spPr>
        <p:txBody>
          <a:bodyPr>
            <a:normAutofit fontScale="92500" lnSpcReduction="10000"/>
          </a:bodyPr>
          <a:lstStyle/>
          <a:p>
            <a:pPr marL="0" indent="0" algn="ctr">
              <a:lnSpc>
                <a:spcPct val="90000"/>
              </a:lnSpc>
              <a:spcAft>
                <a:spcPts val="600"/>
              </a:spcAft>
              <a:buNone/>
            </a:pPr>
            <a:r>
              <a:rPr lang="en-US" sz="3600" i="1" dirty="0"/>
              <a:t>Ja </a:t>
            </a:r>
            <a:r>
              <a:rPr lang="en-US" sz="3600" i="1" dirty="0" err="1"/>
              <a:t>brīvība</a:t>
            </a:r>
            <a:r>
              <a:rPr lang="en-US" sz="3600" i="1" dirty="0"/>
              <a:t> </a:t>
            </a:r>
            <a:r>
              <a:rPr lang="en-US" sz="3600" i="1" dirty="0" err="1"/>
              <a:t>vispār</a:t>
            </a:r>
            <a:r>
              <a:rPr lang="en-US" sz="3600" i="1" dirty="0"/>
              <a:t> </a:t>
            </a:r>
            <a:r>
              <a:rPr lang="en-US" sz="3600" i="1" dirty="0" err="1"/>
              <a:t>kaut</a:t>
            </a:r>
            <a:r>
              <a:rPr lang="en-US" sz="3600" i="1" dirty="0"/>
              <a:t> ko </a:t>
            </a:r>
            <a:r>
              <a:rPr lang="en-US" sz="3600" i="1" dirty="0" err="1"/>
              <a:t>nozīmē</a:t>
            </a:r>
            <a:r>
              <a:rPr lang="en-US" sz="3600" i="1" dirty="0"/>
              <a:t>, tad </a:t>
            </a:r>
            <a:r>
              <a:rPr lang="en-US" sz="3600" i="1" dirty="0" err="1"/>
              <a:t>tā</a:t>
            </a:r>
            <a:r>
              <a:rPr lang="en-US" sz="3600" i="1" dirty="0"/>
              <a:t> </a:t>
            </a:r>
            <a:r>
              <a:rPr lang="en-US" sz="3600" i="1" dirty="0" err="1"/>
              <a:t>nozīmē</a:t>
            </a:r>
            <a:r>
              <a:rPr lang="en-US" sz="3600" i="1" dirty="0"/>
              <a:t> </a:t>
            </a:r>
            <a:r>
              <a:rPr lang="en-US" sz="3600" i="1" dirty="0" err="1"/>
              <a:t>tiesības</a:t>
            </a:r>
            <a:r>
              <a:rPr lang="en-US" sz="3600" i="1" dirty="0"/>
              <a:t> </a:t>
            </a:r>
            <a:r>
              <a:rPr lang="en-US" sz="3600" i="1" dirty="0" err="1"/>
              <a:t>pateikt</a:t>
            </a:r>
            <a:r>
              <a:rPr lang="en-US" sz="3600" i="1" dirty="0"/>
              <a:t> </a:t>
            </a:r>
            <a:r>
              <a:rPr lang="en-US" sz="3600" i="1" dirty="0" err="1"/>
              <a:t>cilvēkiem</a:t>
            </a:r>
            <a:r>
              <a:rPr lang="en-US" sz="3600" i="1" dirty="0"/>
              <a:t> to, ko </a:t>
            </a:r>
            <a:r>
              <a:rPr lang="en-US" sz="3600" i="1" dirty="0" err="1"/>
              <a:t>viņi</a:t>
            </a:r>
            <a:r>
              <a:rPr lang="en-US" sz="3600" i="1" dirty="0"/>
              <a:t> </a:t>
            </a:r>
            <a:r>
              <a:rPr lang="en-US" sz="3600" i="1" dirty="0" err="1"/>
              <a:t>nevēlas</a:t>
            </a:r>
            <a:r>
              <a:rPr lang="en-US" sz="3600" i="1" dirty="0"/>
              <a:t> </a:t>
            </a:r>
            <a:r>
              <a:rPr lang="en-US" sz="3600" i="1" dirty="0" err="1"/>
              <a:t>dzirdēt</a:t>
            </a:r>
            <a:r>
              <a:rPr lang="en-US" sz="3600" i="1" dirty="0"/>
              <a:t>.</a:t>
            </a:r>
            <a:r>
              <a:rPr lang="lv-LV" sz="3600" i="1" dirty="0"/>
              <a:t> /Džordžs Orvels </a:t>
            </a:r>
            <a:r>
              <a:rPr lang="lv-LV" sz="3600" dirty="0"/>
              <a:t>/</a:t>
            </a:r>
          </a:p>
          <a:p>
            <a:pPr marL="0" indent="0" algn="ctr">
              <a:lnSpc>
                <a:spcPct val="90000"/>
              </a:lnSpc>
              <a:spcAft>
                <a:spcPts val="600"/>
              </a:spcAft>
              <a:buNone/>
            </a:pPr>
            <a:endParaRPr lang="lv-LV" sz="3600" dirty="0"/>
          </a:p>
          <a:p>
            <a:pPr marL="0" indent="0" algn="ctr">
              <a:lnSpc>
                <a:spcPct val="90000"/>
              </a:lnSpc>
              <a:spcAft>
                <a:spcPts val="600"/>
              </a:spcAft>
              <a:buNone/>
            </a:pPr>
            <a:r>
              <a:rPr lang="en-US" sz="3600" b="1" dirty="0" err="1"/>
              <a:t>Vai</a:t>
            </a:r>
            <a:r>
              <a:rPr lang="en-US" sz="3600" b="1" dirty="0"/>
              <a:t> Or</a:t>
            </a:r>
            <a:r>
              <a:rPr lang="lv-LV" sz="3600" b="1" dirty="0"/>
              <a:t>v</a:t>
            </a:r>
            <a:r>
              <a:rPr lang="en-US" sz="3600" b="1" dirty="0" err="1"/>
              <a:t>ela</a:t>
            </a:r>
            <a:r>
              <a:rPr lang="en-US" sz="3600" b="1" dirty="0"/>
              <a:t> </a:t>
            </a:r>
            <a:r>
              <a:rPr lang="en-US" sz="3600" b="1" dirty="0" err="1"/>
              <a:t>vārda</a:t>
            </a:r>
            <a:r>
              <a:rPr lang="en-US" sz="3600" b="1" dirty="0"/>
              <a:t> </a:t>
            </a:r>
            <a:r>
              <a:rPr lang="en-US" sz="3600" b="1" dirty="0" err="1"/>
              <a:t>brīvības</a:t>
            </a:r>
            <a:r>
              <a:rPr lang="en-US" sz="3600" b="1" dirty="0"/>
              <a:t> </a:t>
            </a:r>
            <a:r>
              <a:rPr lang="en-US" sz="3600" b="1" dirty="0" err="1"/>
              <a:t>skaidrojums</a:t>
            </a:r>
            <a:r>
              <a:rPr lang="en-US" sz="3600" b="1" dirty="0"/>
              <a:t> </a:t>
            </a:r>
            <a:r>
              <a:rPr lang="en-US" sz="3600" b="1" dirty="0" err="1"/>
              <a:t>sakrīt</a:t>
            </a:r>
            <a:r>
              <a:rPr lang="en-US" sz="3600" b="1" dirty="0"/>
              <a:t> </a:t>
            </a:r>
            <a:r>
              <a:rPr lang="en-US" sz="3600" b="1" dirty="0" err="1"/>
              <a:t>ar</a:t>
            </a:r>
            <a:r>
              <a:rPr lang="en-US" sz="3600" b="1" dirty="0"/>
              <a:t> </a:t>
            </a:r>
            <a:r>
              <a:rPr lang="en-US" sz="3600" b="1" dirty="0" err="1"/>
              <a:t>klasē</a:t>
            </a:r>
            <a:r>
              <a:rPr lang="en-US" sz="3600" b="1" dirty="0"/>
              <a:t> </a:t>
            </a:r>
            <a:r>
              <a:rPr lang="en-US" sz="3600" b="1" dirty="0" err="1"/>
              <a:t>iepriekš</a:t>
            </a:r>
            <a:r>
              <a:rPr lang="en-US" sz="3600" b="1" dirty="0"/>
              <a:t> </a:t>
            </a:r>
            <a:r>
              <a:rPr lang="en-US" sz="3600" b="1" dirty="0" err="1"/>
              <a:t>izveidoto</a:t>
            </a:r>
            <a:r>
              <a:rPr lang="en-US" sz="3600" b="1" dirty="0"/>
              <a:t> </a:t>
            </a:r>
            <a:r>
              <a:rPr lang="en-US" sz="3600" b="1" dirty="0" err="1"/>
              <a:t>definīciju</a:t>
            </a:r>
            <a:r>
              <a:rPr lang="en-US" sz="3600" b="1" dirty="0"/>
              <a:t>?</a:t>
            </a:r>
          </a:p>
          <a:p>
            <a:pPr marL="0" indent="0" algn="ctr">
              <a:buNone/>
            </a:pPr>
            <a:endParaRPr lang="lv-LV" dirty="0"/>
          </a:p>
        </p:txBody>
      </p:sp>
      <p:pic>
        <p:nvPicPr>
          <p:cNvPr id="4" name="Picture 2" descr="George Orwell Quote: If liberty means anything at all, it means the right  to tell people what they do not want… | George orwell quotes, Orwell  quotes, George orwell">
            <a:extLst>
              <a:ext uri="{FF2B5EF4-FFF2-40B4-BE49-F238E27FC236}">
                <a16:creationId xmlns:a16="http://schemas.microsoft.com/office/drawing/2014/main" id="{D563AD21-48D7-42C6-BA3F-A28C145BD0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52897" y="584938"/>
            <a:ext cx="5686206" cy="2843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1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DFFE9-7D06-4C21-B193-2448715EE4C2}"/>
              </a:ext>
            </a:extLst>
          </p:cNvPr>
          <p:cNvSpPr>
            <a:spLocks noGrp="1"/>
          </p:cNvSpPr>
          <p:nvPr>
            <p:ph idx="1"/>
          </p:nvPr>
        </p:nvSpPr>
        <p:spPr>
          <a:xfrm>
            <a:off x="419910" y="462188"/>
            <a:ext cx="9648217" cy="4351338"/>
          </a:xfrm>
        </p:spPr>
        <p:txBody>
          <a:bodyPr/>
          <a:lstStyle/>
          <a:p>
            <a:pPr marL="0" indent="0">
              <a:buNone/>
            </a:pPr>
            <a:r>
              <a:rPr lang="lv-LV" sz="3600" dirty="0"/>
              <a:t>Apspriediet pāros jautājumu!</a:t>
            </a:r>
            <a:r>
              <a:rPr lang="pt-BR" sz="3600" dirty="0"/>
              <a:t> </a:t>
            </a:r>
            <a:endParaRPr lang="lv-LV" sz="3600" dirty="0"/>
          </a:p>
          <a:p>
            <a:pPr marL="0" indent="0">
              <a:buNone/>
            </a:pPr>
            <a:endParaRPr lang="lv-LV" sz="3600" dirty="0"/>
          </a:p>
          <a:p>
            <a:pPr marL="0" indent="0">
              <a:buNone/>
            </a:pPr>
            <a:r>
              <a:rPr lang="pt-BR" sz="4000" b="1" dirty="0">
                <a:solidFill>
                  <a:srgbClr val="000000"/>
                </a:solidFill>
                <a:latin typeface="Times New Roman" panose="02020603050405020304" pitchFamily="18" charset="0"/>
              </a:rPr>
              <a:t>Vai vārda brīvībai ir robežas? Kādas?</a:t>
            </a:r>
            <a:br>
              <a:rPr lang="lv-LV" sz="2800" dirty="0"/>
            </a:br>
            <a:br>
              <a:rPr lang="lv-LV" sz="1200" dirty="0"/>
            </a:br>
            <a:endParaRPr lang="lv-LV" dirty="0"/>
          </a:p>
        </p:txBody>
      </p:sp>
      <p:pic>
        <p:nvPicPr>
          <p:cNvPr id="4" name="Picture 3" descr="A person yelling into a megaphone&#10;&#10;Description automatically generated">
            <a:extLst>
              <a:ext uri="{FF2B5EF4-FFF2-40B4-BE49-F238E27FC236}">
                <a16:creationId xmlns:a16="http://schemas.microsoft.com/office/drawing/2014/main" id="{EA37DF2F-ACCC-4ED7-8F62-FA291ADAA6DA}"/>
              </a:ext>
            </a:extLst>
          </p:cNvPr>
          <p:cNvPicPr>
            <a:picLocks noChangeAspect="1"/>
          </p:cNvPicPr>
          <p:nvPr/>
        </p:nvPicPr>
        <p:blipFill rotWithShape="1">
          <a:blip r:embed="rId2">
            <a:extLst>
              <a:ext uri="{28A0092B-C50C-407E-A947-70E740481C1C}">
                <a14:useLocalDpi xmlns:a14="http://schemas.microsoft.com/office/drawing/2010/main" val="0"/>
              </a:ext>
            </a:extLst>
          </a:blip>
          <a:srcRect l="15049" r="15049"/>
          <a:stretch/>
        </p:blipFill>
        <p:spPr>
          <a:xfrm>
            <a:off x="4079255" y="2772383"/>
            <a:ext cx="3497811" cy="34872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9361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19DB3-E6DB-42E4-80FB-6BC0DA9CB501}"/>
              </a:ext>
            </a:extLst>
          </p:cNvPr>
          <p:cNvSpPr>
            <a:spLocks noGrp="1"/>
          </p:cNvSpPr>
          <p:nvPr>
            <p:ph idx="1"/>
          </p:nvPr>
        </p:nvSpPr>
        <p:spPr>
          <a:xfrm>
            <a:off x="371273" y="629121"/>
            <a:ext cx="6817468" cy="5966231"/>
          </a:xfrm>
        </p:spPr>
        <p:txBody>
          <a:bodyPr>
            <a:normAutofit/>
          </a:bodyPr>
          <a:lstStyle/>
          <a:p>
            <a:pPr marL="0" indent="0" algn="just">
              <a:buNone/>
            </a:pPr>
            <a:r>
              <a:rPr lang="lv-LV" sz="3200" dirty="0"/>
              <a:t>Latvijas Republikas Satversmes 116. pants «Personas tiesības, kas noteiktas Satversmes .. simtajā .. pantā, var ierobežot likumā paredzētajos gadījumos, lai aizsargātu citu cilvēku tiesības, demokrātisko valsts iekārtu, sabiedrības drošību, labklājību un tikumību... ».</a:t>
            </a:r>
          </a:p>
          <a:p>
            <a:pPr marL="0" indent="0" algn="just">
              <a:buNone/>
            </a:pPr>
            <a:endParaRPr lang="lv-LV" sz="3200" dirty="0"/>
          </a:p>
          <a:p>
            <a:pPr marL="0" indent="0" algn="ctr">
              <a:buNone/>
            </a:pPr>
            <a:r>
              <a:rPr lang="lv-LV" sz="3200" b="1" dirty="0"/>
              <a:t>Vai varat </a:t>
            </a:r>
            <a:r>
              <a:rPr lang="en-GB" sz="3200" b="1" dirty="0" err="1"/>
              <a:t>minēt</a:t>
            </a:r>
            <a:r>
              <a:rPr lang="en-GB" sz="3200" b="1" dirty="0"/>
              <a:t> </a:t>
            </a:r>
            <a:r>
              <a:rPr lang="en-GB" sz="3200" b="1" dirty="0" err="1"/>
              <a:t>piemērus</a:t>
            </a:r>
            <a:r>
              <a:rPr lang="en-GB" sz="3200" b="1" dirty="0"/>
              <a:t>, </a:t>
            </a:r>
            <a:r>
              <a:rPr lang="en-GB" sz="3200" b="1" dirty="0" err="1"/>
              <a:t>kur</a:t>
            </a:r>
            <a:r>
              <a:rPr lang="en-GB" sz="3200" b="1" dirty="0"/>
              <a:t> </a:t>
            </a:r>
            <a:r>
              <a:rPr lang="en-GB" sz="3200" b="1" dirty="0" err="1"/>
              <a:t>varētu</a:t>
            </a:r>
            <a:r>
              <a:rPr lang="en-GB" sz="3200" b="1" dirty="0"/>
              <a:t> </a:t>
            </a:r>
            <a:r>
              <a:rPr lang="en-GB" sz="3200" b="1" dirty="0" err="1"/>
              <a:t>ierobežot</a:t>
            </a:r>
            <a:r>
              <a:rPr lang="en-GB" sz="3200" b="1" dirty="0"/>
              <a:t> </a:t>
            </a:r>
            <a:r>
              <a:rPr lang="en-GB" sz="3200" b="1" dirty="0" err="1"/>
              <a:t>vārda</a:t>
            </a:r>
            <a:r>
              <a:rPr lang="en-GB" sz="3200" b="1" dirty="0"/>
              <a:t> </a:t>
            </a:r>
            <a:r>
              <a:rPr lang="en-GB" sz="3200" b="1" dirty="0" err="1"/>
              <a:t>brīvību</a:t>
            </a:r>
            <a:r>
              <a:rPr lang="lv-LV" sz="3200" b="1" dirty="0"/>
              <a:t> internetā?</a:t>
            </a:r>
            <a:r>
              <a:rPr lang="en-GB" sz="3200" b="1" dirty="0"/>
              <a:t> </a:t>
            </a:r>
          </a:p>
          <a:p>
            <a:pPr marL="0" indent="0" algn="just">
              <a:buNone/>
            </a:pPr>
            <a:endParaRPr lang="lv-LV" dirty="0"/>
          </a:p>
        </p:txBody>
      </p:sp>
      <p:pic>
        <p:nvPicPr>
          <p:cNvPr id="4" name="Picture 2" descr="Zvaigzne ABC - Latvijas Republikas Satversme">
            <a:extLst>
              <a:ext uri="{FF2B5EF4-FFF2-40B4-BE49-F238E27FC236}">
                <a16:creationId xmlns:a16="http://schemas.microsoft.com/office/drawing/2014/main" id="{004415E5-87A6-4C2B-8EF3-822DC34D0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370" y="1376953"/>
            <a:ext cx="2988418" cy="41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8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B472-9F95-4D37-8901-2E1071B4FC10}"/>
              </a:ext>
            </a:extLst>
          </p:cNvPr>
          <p:cNvSpPr>
            <a:spLocks noGrp="1"/>
          </p:cNvSpPr>
          <p:nvPr>
            <p:ph type="title"/>
          </p:nvPr>
        </p:nvSpPr>
        <p:spPr/>
        <p:txBody>
          <a:bodyPr/>
          <a:lstStyle/>
          <a:p>
            <a:r>
              <a:rPr lang="en-US" sz="4400" b="1" kern="1200" dirty="0">
                <a:solidFill>
                  <a:schemeClr val="tx1"/>
                </a:solidFill>
                <a:latin typeface="+mj-lt"/>
                <a:ea typeface="+mj-ea"/>
                <a:cs typeface="+mj-cs"/>
              </a:rPr>
              <a:t>1. </a:t>
            </a:r>
            <a:r>
              <a:rPr lang="en-US" sz="4400" b="1" kern="1200" dirty="0" err="1">
                <a:solidFill>
                  <a:schemeClr val="tx1"/>
                </a:solidFill>
                <a:latin typeface="+mj-lt"/>
                <a:ea typeface="+mj-ea"/>
                <a:cs typeface="+mj-cs"/>
              </a:rPr>
              <a:t>aktivitāte.Influenceru</a:t>
            </a:r>
            <a:r>
              <a:rPr lang="en-US" sz="4400" b="1" kern="1200" dirty="0">
                <a:solidFill>
                  <a:schemeClr val="tx1"/>
                </a:solidFill>
                <a:latin typeface="+mj-lt"/>
                <a:ea typeface="+mj-ea"/>
                <a:cs typeface="+mj-cs"/>
              </a:rPr>
              <a:t> </a:t>
            </a:r>
            <a:r>
              <a:rPr lang="en-US" sz="4400" b="1" kern="1200" dirty="0" err="1">
                <a:solidFill>
                  <a:schemeClr val="tx1"/>
                </a:solidFill>
                <a:latin typeface="+mj-lt"/>
                <a:ea typeface="+mj-ea"/>
                <a:cs typeface="+mj-cs"/>
              </a:rPr>
              <a:t>vērtības</a:t>
            </a:r>
            <a:r>
              <a:rPr lang="lv-LV" b="1" dirty="0"/>
              <a:t>.</a:t>
            </a:r>
          </a:p>
        </p:txBody>
      </p:sp>
      <p:sp>
        <p:nvSpPr>
          <p:cNvPr id="3" name="Content Placeholder 2">
            <a:extLst>
              <a:ext uri="{FF2B5EF4-FFF2-40B4-BE49-F238E27FC236}">
                <a16:creationId xmlns:a16="http://schemas.microsoft.com/office/drawing/2014/main" id="{5AAD04E8-626A-477C-8AA0-216FB52C5316}"/>
              </a:ext>
            </a:extLst>
          </p:cNvPr>
          <p:cNvSpPr>
            <a:spLocks noGrp="1"/>
          </p:cNvSpPr>
          <p:nvPr>
            <p:ph idx="1"/>
          </p:nvPr>
        </p:nvSpPr>
        <p:spPr>
          <a:xfrm>
            <a:off x="838199" y="1825625"/>
            <a:ext cx="10893357" cy="4351338"/>
          </a:xfrm>
        </p:spPr>
        <p:txBody>
          <a:bodyPr/>
          <a:lstStyle/>
          <a:p>
            <a:pPr marL="0" indent="0" algn="ctr">
              <a:buNone/>
            </a:pPr>
            <a:r>
              <a:rPr lang="en-US" sz="3600" b="1" dirty="0" err="1"/>
              <a:t>Kuri</a:t>
            </a:r>
            <a:r>
              <a:rPr lang="en-US" sz="3600" b="1" dirty="0"/>
              <a:t> </a:t>
            </a:r>
            <a:r>
              <a:rPr lang="en-US" sz="3600" b="1" dirty="0" err="1"/>
              <a:t>ir</a:t>
            </a:r>
            <a:r>
              <a:rPr lang="en-US" sz="3600" b="1" dirty="0"/>
              <a:t> </a:t>
            </a:r>
            <a:r>
              <a:rPr lang="en-US" sz="3600" b="1" dirty="0" err="1"/>
              <a:t>Latvijas</a:t>
            </a:r>
            <a:r>
              <a:rPr lang="en-US" sz="3600" b="1" dirty="0"/>
              <a:t> </a:t>
            </a:r>
            <a:r>
              <a:rPr lang="en-US" sz="3600" b="1" dirty="0" err="1"/>
              <a:t>populārākie</a:t>
            </a:r>
            <a:r>
              <a:rPr lang="en-US" sz="3600" b="1" dirty="0"/>
              <a:t> </a:t>
            </a:r>
            <a:r>
              <a:rPr lang="en-US" sz="3600" b="1" dirty="0" err="1"/>
              <a:t>influenceri</a:t>
            </a:r>
            <a:r>
              <a:rPr lang="en-US" sz="3600" b="1" dirty="0"/>
              <a:t> </a:t>
            </a:r>
            <a:r>
              <a:rPr lang="lv-LV" sz="3600" b="1" dirty="0"/>
              <a:t>jeb «</a:t>
            </a:r>
            <a:r>
              <a:rPr lang="en-US" sz="3600" b="1" dirty="0" err="1"/>
              <a:t>ietekmeļi</a:t>
            </a:r>
            <a:r>
              <a:rPr lang="lv-LV" sz="3600" b="1" dirty="0"/>
              <a:t>»</a:t>
            </a:r>
            <a:r>
              <a:rPr lang="en-US" sz="3600" b="1" dirty="0"/>
              <a:t> ? </a:t>
            </a:r>
          </a:p>
          <a:p>
            <a:pPr marL="0" indent="0">
              <a:buNone/>
            </a:pPr>
            <a:endParaRPr lang="lv-LV" dirty="0"/>
          </a:p>
        </p:txBody>
      </p:sp>
      <p:pic>
        <p:nvPicPr>
          <p:cNvPr id="4" name="Content Placeholder 4" descr="Graphical user interface, text, website&#10;&#10;Description automatically generated">
            <a:extLst>
              <a:ext uri="{FF2B5EF4-FFF2-40B4-BE49-F238E27FC236}">
                <a16:creationId xmlns:a16="http://schemas.microsoft.com/office/drawing/2014/main" id="{E67C9503-EF24-4527-8E4B-B434CF8B6410}"/>
              </a:ext>
            </a:extLst>
          </p:cNvPr>
          <p:cNvPicPr>
            <a:picLocks noChangeAspect="1"/>
          </p:cNvPicPr>
          <p:nvPr/>
        </p:nvPicPr>
        <p:blipFill>
          <a:blip r:embed="rId2"/>
          <a:stretch>
            <a:fillRect/>
          </a:stretch>
        </p:blipFill>
        <p:spPr>
          <a:xfrm>
            <a:off x="3532405" y="2740306"/>
            <a:ext cx="5127190" cy="2730228"/>
          </a:xfrm>
          <a:prstGeom prst="rect">
            <a:avLst/>
          </a:prstGeom>
        </p:spPr>
      </p:pic>
      <p:sp>
        <p:nvSpPr>
          <p:cNvPr id="5" name="TextBox 4">
            <a:extLst>
              <a:ext uri="{FF2B5EF4-FFF2-40B4-BE49-F238E27FC236}">
                <a16:creationId xmlns:a16="http://schemas.microsoft.com/office/drawing/2014/main" id="{84AC014A-59A5-4B6E-B96E-71432B417143}"/>
              </a:ext>
            </a:extLst>
          </p:cNvPr>
          <p:cNvSpPr txBox="1"/>
          <p:nvPr/>
        </p:nvSpPr>
        <p:spPr>
          <a:xfrm>
            <a:off x="852995" y="5605471"/>
            <a:ext cx="6116216" cy="646331"/>
          </a:xfrm>
          <a:prstGeom prst="rect">
            <a:avLst/>
          </a:prstGeom>
          <a:noFill/>
        </p:spPr>
        <p:txBody>
          <a:bodyPr wrap="square">
            <a:spAutoFit/>
          </a:bodyPr>
          <a:lstStyle/>
          <a:p>
            <a:r>
              <a:rPr lang="lv-LV" u="sng" dirty="0">
                <a:hlinkClick r:id="rId3">
                  <a:extLst>
                    <a:ext uri="{A12FA001-AC4F-418D-AE19-62706E023703}">
                      <ahyp:hlinkClr xmlns:ahyp="http://schemas.microsoft.com/office/drawing/2018/hyperlinkcolor" val="tx"/>
                    </a:ext>
                  </a:extLst>
                </a:hlinkClick>
              </a:rPr>
              <a:t>Video pieejams: </a:t>
            </a:r>
            <a:r>
              <a:rPr lang="en-GB" dirty="0">
                <a:solidFill>
                  <a:srgbClr val="0563C1"/>
                </a:solidFill>
                <a:hlinkClick r:id="rId3">
                  <a:extLst>
                    <a:ext uri="{A12FA001-AC4F-418D-AE19-62706E023703}">
                      <ahyp:hlinkClr xmlns:ahyp="http://schemas.microsoft.com/office/drawing/2018/hyperlinkcolor" val="tx"/>
                    </a:ext>
                  </a:extLst>
                </a:hlinkClick>
              </a:rPr>
              <a:t>https://www.youtube.com/watch?v=w8vKU8hMvu0</a:t>
            </a:r>
            <a:r>
              <a:rPr lang="lv-LV" dirty="0"/>
              <a:t> </a:t>
            </a:r>
            <a:endParaRPr lang="en-GB" dirty="0"/>
          </a:p>
        </p:txBody>
      </p:sp>
    </p:spTree>
    <p:extLst>
      <p:ext uri="{BB962C8B-B14F-4D97-AF65-F5344CB8AC3E}">
        <p14:creationId xmlns:p14="http://schemas.microsoft.com/office/powerpoint/2010/main" val="158829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F52766-1015-4BBD-BCEE-6E27F94CB680}"/>
              </a:ext>
            </a:extLst>
          </p:cNvPr>
          <p:cNvSpPr>
            <a:spLocks noGrp="1"/>
          </p:cNvSpPr>
          <p:nvPr>
            <p:ph idx="1"/>
          </p:nvPr>
        </p:nvSpPr>
        <p:spPr>
          <a:xfrm>
            <a:off x="449094" y="706943"/>
            <a:ext cx="7508132" cy="5372843"/>
          </a:xfrm>
        </p:spPr>
        <p:txBody>
          <a:bodyPr>
            <a:normAutofit/>
          </a:bodyPr>
          <a:lstStyle/>
          <a:p>
            <a:pPr marL="0" indent="0" algn="just">
              <a:buNone/>
            </a:pPr>
            <a:r>
              <a:rPr lang="en-US" sz="3200" b="1" dirty="0" err="1"/>
              <a:t>Izvēlies</a:t>
            </a:r>
            <a:r>
              <a:rPr lang="en-US" sz="3200" b="1" dirty="0"/>
              <a:t> </a:t>
            </a:r>
            <a:r>
              <a:rPr lang="en-US" sz="3200" b="1" dirty="0" err="1"/>
              <a:t>vienu</a:t>
            </a:r>
            <a:r>
              <a:rPr lang="en-US" sz="3200" b="1" dirty="0"/>
              <a:t> </a:t>
            </a:r>
            <a:r>
              <a:rPr lang="en-US" sz="3200" b="1" dirty="0" err="1"/>
              <a:t>influenceri</a:t>
            </a:r>
            <a:r>
              <a:rPr lang="en-US" sz="3200" b="1" dirty="0"/>
              <a:t> un 5 </a:t>
            </a:r>
            <a:r>
              <a:rPr lang="en-US" sz="3200" b="1" dirty="0" err="1"/>
              <a:t>minūtes</a:t>
            </a:r>
            <a:r>
              <a:rPr lang="en-US" sz="3200" b="1" dirty="0"/>
              <a:t> </a:t>
            </a:r>
            <a:r>
              <a:rPr lang="en-US" sz="3200" b="1" dirty="0" err="1"/>
              <a:t>izpēti</a:t>
            </a:r>
            <a:r>
              <a:rPr lang="en-US" sz="3200" b="1" dirty="0"/>
              <a:t> </a:t>
            </a:r>
            <a:r>
              <a:rPr lang="en-US" sz="3200" b="1" dirty="0" err="1"/>
              <a:t>profilu</a:t>
            </a:r>
            <a:r>
              <a:rPr lang="en-US" sz="3200" b="1" dirty="0"/>
              <a:t>, </a:t>
            </a:r>
            <a:r>
              <a:rPr lang="en-US" sz="3200" b="1" dirty="0" err="1"/>
              <a:t>lai</a:t>
            </a:r>
            <a:r>
              <a:rPr lang="en-US" sz="3200" b="1" dirty="0"/>
              <a:t> </a:t>
            </a:r>
            <a:r>
              <a:rPr lang="en-US" sz="3200" b="1" dirty="0" err="1"/>
              <a:t>meklētu</a:t>
            </a:r>
            <a:r>
              <a:rPr lang="en-US" sz="3200" b="1" dirty="0"/>
              <a:t> </a:t>
            </a:r>
            <a:r>
              <a:rPr lang="en-US" sz="3200" b="1" dirty="0" err="1"/>
              <a:t>atbildi</a:t>
            </a:r>
            <a:r>
              <a:rPr lang="en-US" sz="3200" b="1" dirty="0"/>
              <a:t> </a:t>
            </a:r>
            <a:r>
              <a:rPr lang="en-US" sz="3200" b="1" dirty="0" err="1"/>
              <a:t>uz</a:t>
            </a:r>
            <a:r>
              <a:rPr lang="en-US" sz="3200" b="1" dirty="0"/>
              <a:t> </a:t>
            </a:r>
            <a:r>
              <a:rPr lang="en-US" sz="3200" b="1" dirty="0" err="1"/>
              <a:t>jautājumu</a:t>
            </a:r>
            <a:r>
              <a:rPr lang="en-US" sz="3200" b="1" dirty="0"/>
              <a:t>: </a:t>
            </a:r>
            <a:endParaRPr lang="lv-LV" sz="3200" b="1" dirty="0"/>
          </a:p>
          <a:p>
            <a:pPr marL="0" indent="0" algn="just">
              <a:buNone/>
            </a:pPr>
            <a:endParaRPr lang="en-US" sz="3200" b="1" dirty="0"/>
          </a:p>
          <a:p>
            <a:pPr marL="514350" indent="-514350" algn="just">
              <a:buFont typeface="+mj-lt"/>
              <a:buAutoNum type="arabicPeriod"/>
            </a:pPr>
            <a:r>
              <a:rPr lang="en-US" sz="3200" dirty="0" err="1"/>
              <a:t>Kādas</a:t>
            </a:r>
            <a:r>
              <a:rPr lang="en-US" sz="3200" dirty="0"/>
              <a:t> </a:t>
            </a:r>
            <a:r>
              <a:rPr lang="en-US" sz="3200" dirty="0" err="1"/>
              <a:t>ir</a:t>
            </a:r>
            <a:r>
              <a:rPr lang="en-US" sz="3200" dirty="0"/>
              <a:t> </a:t>
            </a:r>
            <a:r>
              <a:rPr lang="en-US" sz="3200" dirty="0" err="1"/>
              <a:t>šī</a:t>
            </a:r>
            <a:r>
              <a:rPr lang="en-US" sz="3200" dirty="0"/>
              <a:t> </a:t>
            </a:r>
            <a:r>
              <a:rPr lang="en-US" sz="3200" dirty="0" err="1"/>
              <a:t>influencera</a:t>
            </a:r>
            <a:r>
              <a:rPr lang="en-US" sz="3200" dirty="0"/>
              <a:t> </a:t>
            </a:r>
            <a:r>
              <a:rPr lang="en-US" sz="3200" dirty="0" err="1"/>
              <a:t>vērtības</a:t>
            </a:r>
            <a:r>
              <a:rPr lang="en-US" sz="3200" dirty="0"/>
              <a:t>? </a:t>
            </a:r>
          </a:p>
          <a:p>
            <a:pPr marL="514350" indent="-514350" algn="just">
              <a:buFont typeface="+mj-lt"/>
              <a:buAutoNum type="arabicPeriod"/>
            </a:pPr>
            <a:r>
              <a:rPr lang="en-US" sz="3200" dirty="0" err="1"/>
              <a:t>Kā</a:t>
            </a:r>
            <a:r>
              <a:rPr lang="en-US" sz="3200" dirty="0"/>
              <a:t> </a:t>
            </a:r>
            <a:r>
              <a:rPr lang="en-US" sz="3200" dirty="0" err="1"/>
              <a:t>tās</a:t>
            </a:r>
            <a:r>
              <a:rPr lang="en-US" sz="3200" dirty="0"/>
              <a:t> </a:t>
            </a:r>
            <a:r>
              <a:rPr lang="en-US" sz="3200" dirty="0" err="1"/>
              <a:t>izpaužas</a:t>
            </a:r>
            <a:r>
              <a:rPr lang="en-US" sz="3200" dirty="0"/>
              <a:t> </a:t>
            </a:r>
            <a:r>
              <a:rPr lang="en-US" sz="3200" dirty="0" err="1"/>
              <a:t>viņa</a:t>
            </a:r>
            <a:r>
              <a:rPr lang="en-US" sz="3200" dirty="0"/>
              <a:t> </a:t>
            </a:r>
            <a:r>
              <a:rPr lang="en-US" sz="3200" dirty="0" err="1"/>
              <a:t>profilā</a:t>
            </a:r>
            <a:r>
              <a:rPr lang="en-US" sz="3200" dirty="0"/>
              <a:t>?</a:t>
            </a:r>
            <a:endParaRPr lang="lv-LV" sz="3200" dirty="0"/>
          </a:p>
          <a:p>
            <a:pPr marL="514350" indent="-514350" algn="just">
              <a:buFont typeface="+mj-lt"/>
              <a:buAutoNum type="arabicPeriod"/>
            </a:pPr>
            <a:r>
              <a:rPr lang="lv-LV" sz="3200" dirty="0"/>
              <a:t>Vai šīs vērtības sakrīt ar jūsu vērtībām?</a:t>
            </a:r>
          </a:p>
          <a:p>
            <a:pPr marL="514350" indent="-514350" algn="just">
              <a:buFont typeface="+mj-lt"/>
              <a:buAutoNum type="arabicPeriod"/>
            </a:pPr>
            <a:r>
              <a:rPr lang="lv-LV" sz="3200" dirty="0"/>
              <a:t>Kas </a:t>
            </a:r>
            <a:r>
              <a:rPr lang="lv-LV" sz="3200" dirty="0" err="1"/>
              <a:t>influenceriem</a:t>
            </a:r>
            <a:r>
              <a:rPr lang="lv-LV" sz="3200" dirty="0"/>
              <a:t> būtu jāņem vērā, veidojot saturu?</a:t>
            </a:r>
            <a:endParaRPr lang="en-US" sz="3200" dirty="0"/>
          </a:p>
          <a:p>
            <a:pPr marL="0" indent="0" algn="just">
              <a:buNone/>
            </a:pPr>
            <a:endParaRPr lang="lv-LV" dirty="0"/>
          </a:p>
        </p:txBody>
      </p:sp>
      <p:pic>
        <p:nvPicPr>
          <p:cNvPr id="4" name="Picture 3">
            <a:extLst>
              <a:ext uri="{FF2B5EF4-FFF2-40B4-BE49-F238E27FC236}">
                <a16:creationId xmlns:a16="http://schemas.microsoft.com/office/drawing/2014/main" id="{7F7020D2-FFC1-4F9F-A9FC-104DC872FB45}"/>
              </a:ext>
            </a:extLst>
          </p:cNvPr>
          <p:cNvPicPr>
            <a:picLocks noChangeAspect="1"/>
          </p:cNvPicPr>
          <p:nvPr/>
        </p:nvPicPr>
        <p:blipFill>
          <a:blip r:embed="rId2"/>
          <a:stretch>
            <a:fillRect/>
          </a:stretch>
        </p:blipFill>
        <p:spPr>
          <a:xfrm>
            <a:off x="8541714" y="1635674"/>
            <a:ext cx="3122857" cy="2180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425890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6" ma:contentTypeDescription="Create a new document." ma:contentTypeScope="" ma:versionID="571b03ae4377786757485918a54e474a">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639a6aa6a6d3da091d81b4fa4e441d15"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Props1.xml><?xml version="1.0" encoding="utf-8"?>
<ds:datastoreItem xmlns:ds="http://schemas.openxmlformats.org/officeDocument/2006/customXml" ds:itemID="{273C0561-0ED2-48C7-A9B8-EB3FF5ACE6A2}">
  <ds:schemaRefs>
    <ds:schemaRef ds:uri="http://schemas.microsoft.com/sharepoint/v3/contenttype/forms"/>
  </ds:schemaRefs>
</ds:datastoreItem>
</file>

<file path=customXml/itemProps2.xml><?xml version="1.0" encoding="utf-8"?>
<ds:datastoreItem xmlns:ds="http://schemas.openxmlformats.org/officeDocument/2006/customXml" ds:itemID="{82E4BEA8-9B54-4C4D-93EF-B2104F7BD472}"/>
</file>

<file path=customXml/itemProps3.xml><?xml version="1.0" encoding="utf-8"?>
<ds:datastoreItem xmlns:ds="http://schemas.openxmlformats.org/officeDocument/2006/customXml" ds:itemID="{87F6E863-549E-4B8A-AB5C-B50BE4193B78}">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42849b6b-6ccc-423c-92da-67f4062e2063"/>
    <ds:schemaRef ds:uri="http://purl.org/dc/dcmitype/"/>
    <ds:schemaRef ds:uri="http://schemas.microsoft.com/office/infopath/2007/PartnerControls"/>
    <ds:schemaRef ds:uri="bcd8bb90-b1cb-4fe5-8892-66ea2dba031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272</TotalTime>
  <Words>580</Words>
  <Application>Microsoft Office PowerPoint</Application>
  <PresentationFormat>Widescreen</PresentationFormat>
  <Paragraphs>53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dizains</vt:lpstr>
      <vt:lpstr>10. klase 4. modulis: Uzplaukums digitālā vidē Tēma: «Es» digitālajā vidē 3. nodarbība:  Digitālās vides kvalitāte un cilvēka laime</vt:lpstr>
      <vt:lpstr>Stundas sasniedzamais rezultāts, jautājumi:</vt:lpstr>
      <vt:lpstr>Ierosme. </vt:lpstr>
      <vt:lpstr>PowerPoint Presentation</vt:lpstr>
      <vt:lpstr>PowerPoint Presentation</vt:lpstr>
      <vt:lpstr>PowerPoint Presentation</vt:lpstr>
      <vt:lpstr>PowerPoint Presentation</vt:lpstr>
      <vt:lpstr>1. aktivitāte.Influenceru vērtības.</vt:lpstr>
      <vt:lpstr>PowerPoint Presentation</vt:lpstr>
      <vt:lpstr>2. aktivitāte.  Es un mani principi digitālajā vidē.</vt:lpstr>
      <vt:lpstr>Refleksija.</vt:lpstr>
      <vt:lpstr>Tikumiskās audzināšanas programma «e-TAP+»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Reinis Vējiņš</cp:lastModifiedBy>
  <cp:revision>41</cp:revision>
  <dcterms:created xsi:type="dcterms:W3CDTF">2021-06-29T10:55:51Z</dcterms:created>
  <dcterms:modified xsi:type="dcterms:W3CDTF">2023-10-23T19:15:36Z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