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63" r:id="rId8"/>
    <p:sldId id="264" r:id="rId9"/>
    <p:sldId id="261" r:id="rId10"/>
    <p:sldId id="260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632ED-E6D8-4292-A53C-7F46D4B2922A}" v="23" dt="2023-10-25T18:03:41.310"/>
    <p1510:client id="{314446C3-DA7C-4AD4-B539-BA8262A83B5B}" v="15" dt="2023-10-25T14:11:54.726"/>
    <p1510:client id="{556FF19C-A137-4809-B6C7-A7A29A7B00D3}" v="32" dt="2023-10-26T12:18:03.652"/>
    <p1510:client id="{D6D1F268-3B22-4F6F-AC04-1F7281C5FE9C}" v="45" dt="2023-10-26T00:53:43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EAF8E-CE27-4D3B-A6A9-34D1E8B55833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4F5CBE-A6F0-4F15-A3E8-4D9C2EC974D9}">
      <dgm:prSet/>
      <dgm:spPr/>
      <dgm:t>
        <a:bodyPr/>
        <a:lstStyle/>
        <a:p>
          <a:r>
            <a:rPr lang="lv-LV"/>
            <a:t>Padomā par šādiem jautājumiem un tad dalies pāros ar kādu no klases biedriem!!</a:t>
          </a:r>
          <a:endParaRPr lang="en-US"/>
        </a:p>
      </dgm:t>
    </dgm:pt>
    <dgm:pt modelId="{82FBFD54-B5C4-4941-924F-F43F011381E7}" type="parTrans" cxnId="{E87A43B1-98AE-4C5C-8863-92CF0AA2F001}">
      <dgm:prSet/>
      <dgm:spPr/>
      <dgm:t>
        <a:bodyPr/>
        <a:lstStyle/>
        <a:p>
          <a:endParaRPr lang="en-US"/>
        </a:p>
      </dgm:t>
    </dgm:pt>
    <dgm:pt modelId="{001BDF7E-63CB-4A23-AD7B-D9044A193CD9}" type="sibTrans" cxnId="{E87A43B1-98AE-4C5C-8863-92CF0AA2F001}">
      <dgm:prSet/>
      <dgm:spPr/>
      <dgm:t>
        <a:bodyPr/>
        <a:lstStyle/>
        <a:p>
          <a:endParaRPr lang="en-US"/>
        </a:p>
      </dgm:t>
    </dgm:pt>
    <dgm:pt modelId="{846AB9EA-C64D-436C-A1D5-441D74EB4103}">
      <dgm:prSet/>
      <dgm:spPr/>
      <dgm:t>
        <a:bodyPr/>
        <a:lstStyle/>
        <a:p>
          <a:r>
            <a:rPr lang="lv-LV"/>
            <a:t>Kāda ir tava dzirksts? </a:t>
          </a:r>
          <a:endParaRPr lang="en-US"/>
        </a:p>
      </dgm:t>
    </dgm:pt>
    <dgm:pt modelId="{D243ECD9-0890-4B99-A1CC-CF4CAE1A2661}" type="parTrans" cxnId="{78BC8F26-6DF0-47FA-818C-D7D196471677}">
      <dgm:prSet/>
      <dgm:spPr/>
      <dgm:t>
        <a:bodyPr/>
        <a:lstStyle/>
        <a:p>
          <a:endParaRPr lang="en-US"/>
        </a:p>
      </dgm:t>
    </dgm:pt>
    <dgm:pt modelId="{7B942EB9-65F1-4E3D-A9A2-A650E7400FE1}" type="sibTrans" cxnId="{78BC8F26-6DF0-47FA-818C-D7D196471677}">
      <dgm:prSet/>
      <dgm:spPr/>
      <dgm:t>
        <a:bodyPr/>
        <a:lstStyle/>
        <a:p>
          <a:endParaRPr lang="en-US"/>
        </a:p>
      </dgm:t>
    </dgm:pt>
    <dgm:pt modelId="{D28C35F3-22F4-4C9F-AAC1-7C0390801DF9}">
      <dgm:prSet/>
      <dgm:spPr/>
      <dgm:t>
        <a:bodyPr/>
        <a:lstStyle/>
        <a:p>
          <a:r>
            <a:rPr lang="lv-LV"/>
            <a:t>Vai tā ir mainījusies laika gaitā?</a:t>
          </a:r>
          <a:endParaRPr lang="en-US"/>
        </a:p>
      </dgm:t>
    </dgm:pt>
    <dgm:pt modelId="{7704E4B4-7B0B-4E0C-9117-F9E411A920C5}" type="parTrans" cxnId="{41D62C5C-721B-4A3B-8DE7-73A324DF5D1E}">
      <dgm:prSet/>
      <dgm:spPr/>
      <dgm:t>
        <a:bodyPr/>
        <a:lstStyle/>
        <a:p>
          <a:endParaRPr lang="en-US"/>
        </a:p>
      </dgm:t>
    </dgm:pt>
    <dgm:pt modelId="{882CFBE6-6C25-4439-AF3C-54297DBC9ACB}" type="sibTrans" cxnId="{41D62C5C-721B-4A3B-8DE7-73A324DF5D1E}">
      <dgm:prSet/>
      <dgm:spPr/>
      <dgm:t>
        <a:bodyPr/>
        <a:lstStyle/>
        <a:p>
          <a:endParaRPr lang="en-US"/>
        </a:p>
      </dgm:t>
    </dgm:pt>
    <dgm:pt modelId="{B34F6412-0531-492C-B342-99630437F592}">
      <dgm:prSet/>
      <dgm:spPr/>
      <dgm:t>
        <a:bodyPr/>
        <a:lstStyle/>
        <a:p>
          <a:r>
            <a:rPr lang="lv-LV" b="0" i="0" dirty="0"/>
            <a:t>Kā izpaužas tava dzirksts</a:t>
          </a:r>
          <a:r>
            <a:rPr lang="lv-LV" dirty="0"/>
            <a:t>?</a:t>
          </a:r>
          <a:endParaRPr lang="en-US" dirty="0"/>
        </a:p>
      </dgm:t>
    </dgm:pt>
    <dgm:pt modelId="{CD389AE3-BD1B-4AF8-A707-DA708876AD85}" type="parTrans" cxnId="{B4718B96-1DC9-4F59-B8BB-29A2BF248A84}">
      <dgm:prSet/>
      <dgm:spPr/>
      <dgm:t>
        <a:bodyPr/>
        <a:lstStyle/>
        <a:p>
          <a:endParaRPr lang="en-US"/>
        </a:p>
      </dgm:t>
    </dgm:pt>
    <dgm:pt modelId="{0931C84D-2AA6-42C0-B789-262B5FF6A181}" type="sibTrans" cxnId="{B4718B96-1DC9-4F59-B8BB-29A2BF248A84}">
      <dgm:prSet/>
      <dgm:spPr/>
      <dgm:t>
        <a:bodyPr/>
        <a:lstStyle/>
        <a:p>
          <a:endParaRPr lang="en-US"/>
        </a:p>
      </dgm:t>
    </dgm:pt>
    <dgm:pt modelId="{8931707A-3D6F-4C96-9140-AE2659AA7F4A}">
      <dgm:prSet/>
      <dgm:spPr/>
      <dgm:t>
        <a:bodyPr/>
        <a:lstStyle/>
        <a:p>
          <a:r>
            <a:rPr lang="lv-LV"/>
            <a:t>Kas par to zina?</a:t>
          </a:r>
          <a:endParaRPr lang="en-US"/>
        </a:p>
      </dgm:t>
    </dgm:pt>
    <dgm:pt modelId="{CF4A2127-5620-4220-9A81-5281C6C73C0C}" type="parTrans" cxnId="{D38CFE34-9041-4F10-AB1F-9A54135ACC9C}">
      <dgm:prSet/>
      <dgm:spPr/>
      <dgm:t>
        <a:bodyPr/>
        <a:lstStyle/>
        <a:p>
          <a:endParaRPr lang="en-US"/>
        </a:p>
      </dgm:t>
    </dgm:pt>
    <dgm:pt modelId="{476F71B1-FAE2-4A26-99EC-81FD3BC493FE}" type="sibTrans" cxnId="{D38CFE34-9041-4F10-AB1F-9A54135ACC9C}">
      <dgm:prSet/>
      <dgm:spPr/>
      <dgm:t>
        <a:bodyPr/>
        <a:lstStyle/>
        <a:p>
          <a:endParaRPr lang="en-US"/>
        </a:p>
      </dgm:t>
    </dgm:pt>
    <dgm:pt modelId="{F6D70B39-90F3-4BE6-B1B3-ACCDA214908A}">
      <dgm:prSet/>
      <dgm:spPr/>
      <dgm:t>
        <a:bodyPr/>
        <a:lstStyle/>
        <a:p>
          <a:r>
            <a:rPr lang="lv-LV"/>
            <a:t>Kas tev traucē dalīties ar savu dzirksti?</a:t>
          </a:r>
          <a:endParaRPr lang="en-US"/>
        </a:p>
      </dgm:t>
    </dgm:pt>
    <dgm:pt modelId="{9EFC4A64-0B6D-44F6-92B9-0146112B598B}" type="parTrans" cxnId="{25303221-5AF5-48AB-B962-EBD49557958D}">
      <dgm:prSet/>
      <dgm:spPr/>
      <dgm:t>
        <a:bodyPr/>
        <a:lstStyle/>
        <a:p>
          <a:endParaRPr lang="en-US"/>
        </a:p>
      </dgm:t>
    </dgm:pt>
    <dgm:pt modelId="{1EEC1F17-F853-47EF-B317-496CC1BBD0A5}" type="sibTrans" cxnId="{25303221-5AF5-48AB-B962-EBD49557958D}">
      <dgm:prSet/>
      <dgm:spPr/>
      <dgm:t>
        <a:bodyPr/>
        <a:lstStyle/>
        <a:p>
          <a:endParaRPr lang="en-US"/>
        </a:p>
      </dgm:t>
    </dgm:pt>
    <dgm:pt modelId="{8D4204F2-2BCE-427A-A86E-DB104AE134E9}">
      <dgm:prSet/>
      <dgm:spPr/>
      <dgm:t>
        <a:bodyPr/>
        <a:lstStyle/>
        <a:p>
          <a:r>
            <a:rPr lang="lv-LV"/>
            <a:t>Kas tev vajadzīgs, lai to attīstītu? Kā citi var palīdzēt?</a:t>
          </a:r>
          <a:endParaRPr lang="en-US"/>
        </a:p>
      </dgm:t>
    </dgm:pt>
    <dgm:pt modelId="{6096CDB8-C5FE-4B5E-B3FB-C5706544E8F6}" type="parTrans" cxnId="{942B36FA-D717-4326-AB86-4FB76AB0172E}">
      <dgm:prSet/>
      <dgm:spPr/>
      <dgm:t>
        <a:bodyPr/>
        <a:lstStyle/>
        <a:p>
          <a:endParaRPr lang="en-US"/>
        </a:p>
      </dgm:t>
    </dgm:pt>
    <dgm:pt modelId="{C8770AD4-9312-463E-BED5-61D323C8DEB6}" type="sibTrans" cxnId="{942B36FA-D717-4326-AB86-4FB76AB0172E}">
      <dgm:prSet/>
      <dgm:spPr/>
      <dgm:t>
        <a:bodyPr/>
        <a:lstStyle/>
        <a:p>
          <a:endParaRPr lang="en-US"/>
        </a:p>
      </dgm:t>
    </dgm:pt>
    <dgm:pt modelId="{2893102D-BCD4-4742-A347-8131D08FCC9C}">
      <dgm:prSet/>
      <dgm:spPr/>
      <dgm:t>
        <a:bodyPr/>
        <a:lstStyle/>
        <a:p>
          <a:r>
            <a:rPr lang="lv-LV"/>
            <a:t>Dalieties visā klasē ar spilgtākajām atziņām no jūsu diskusijām pāros! </a:t>
          </a:r>
          <a:endParaRPr lang="en-US"/>
        </a:p>
      </dgm:t>
    </dgm:pt>
    <dgm:pt modelId="{16C4ED38-8290-45D5-B2C6-CF1F55C9AA10}" type="parTrans" cxnId="{F6D89616-EEFB-427C-BFFF-849AA8A053E4}">
      <dgm:prSet/>
      <dgm:spPr/>
      <dgm:t>
        <a:bodyPr/>
        <a:lstStyle/>
        <a:p>
          <a:endParaRPr lang="en-US"/>
        </a:p>
      </dgm:t>
    </dgm:pt>
    <dgm:pt modelId="{D869541E-6F61-47C1-98CD-43C5A021231D}" type="sibTrans" cxnId="{F6D89616-EEFB-427C-BFFF-849AA8A053E4}">
      <dgm:prSet/>
      <dgm:spPr/>
      <dgm:t>
        <a:bodyPr/>
        <a:lstStyle/>
        <a:p>
          <a:endParaRPr lang="en-US"/>
        </a:p>
      </dgm:t>
    </dgm:pt>
    <dgm:pt modelId="{E43F51FB-7902-49F4-9EAE-905BD02EE36C}" type="pres">
      <dgm:prSet presAssocID="{F1BEAF8E-CE27-4D3B-A6A9-34D1E8B55833}" presName="Name0" presStyleCnt="0">
        <dgm:presLayoutVars>
          <dgm:dir/>
          <dgm:animLvl val="lvl"/>
          <dgm:resizeHandles val="exact"/>
        </dgm:presLayoutVars>
      </dgm:prSet>
      <dgm:spPr/>
    </dgm:pt>
    <dgm:pt modelId="{2E13A518-0B6F-448C-A573-0F18D39EB939}" type="pres">
      <dgm:prSet presAssocID="{2893102D-BCD4-4742-A347-8131D08FCC9C}" presName="boxAndChildren" presStyleCnt="0"/>
      <dgm:spPr/>
    </dgm:pt>
    <dgm:pt modelId="{E3974EDE-F3A1-4A53-976C-C51380EC4D6C}" type="pres">
      <dgm:prSet presAssocID="{2893102D-BCD4-4742-A347-8131D08FCC9C}" presName="parentTextBox" presStyleLbl="node1" presStyleIdx="0" presStyleCnt="2"/>
      <dgm:spPr/>
    </dgm:pt>
    <dgm:pt modelId="{B9482E0C-26AA-435B-AD97-6702AB812069}" type="pres">
      <dgm:prSet presAssocID="{001BDF7E-63CB-4A23-AD7B-D9044A193CD9}" presName="sp" presStyleCnt="0"/>
      <dgm:spPr/>
    </dgm:pt>
    <dgm:pt modelId="{8B52C484-E76D-4A43-8CD4-B7E37C77A642}" type="pres">
      <dgm:prSet presAssocID="{B54F5CBE-A6F0-4F15-A3E8-4D9C2EC974D9}" presName="arrowAndChildren" presStyleCnt="0"/>
      <dgm:spPr/>
    </dgm:pt>
    <dgm:pt modelId="{4BE1513B-F7D1-4740-BE64-BAA31F60E362}" type="pres">
      <dgm:prSet presAssocID="{B54F5CBE-A6F0-4F15-A3E8-4D9C2EC974D9}" presName="parentTextArrow" presStyleLbl="node1" presStyleIdx="0" presStyleCnt="2"/>
      <dgm:spPr/>
    </dgm:pt>
    <dgm:pt modelId="{538936AB-B4D9-4B19-870F-B1A8D3A51C8C}" type="pres">
      <dgm:prSet presAssocID="{B54F5CBE-A6F0-4F15-A3E8-4D9C2EC974D9}" presName="arrow" presStyleLbl="node1" presStyleIdx="1" presStyleCnt="2"/>
      <dgm:spPr/>
    </dgm:pt>
    <dgm:pt modelId="{8E583AEB-25CC-463C-874C-2986ADE82D42}" type="pres">
      <dgm:prSet presAssocID="{B54F5CBE-A6F0-4F15-A3E8-4D9C2EC974D9}" presName="descendantArrow" presStyleCnt="0"/>
      <dgm:spPr/>
    </dgm:pt>
    <dgm:pt modelId="{0C06AD3E-39C9-48CA-A623-C3415144B59B}" type="pres">
      <dgm:prSet presAssocID="{846AB9EA-C64D-436C-A1D5-441D74EB4103}" presName="childTextArrow" presStyleLbl="fgAccFollowNode1" presStyleIdx="0" presStyleCnt="6">
        <dgm:presLayoutVars>
          <dgm:bulletEnabled val="1"/>
        </dgm:presLayoutVars>
      </dgm:prSet>
      <dgm:spPr/>
    </dgm:pt>
    <dgm:pt modelId="{048792FE-0DCF-4123-A71D-042758AFCE57}" type="pres">
      <dgm:prSet presAssocID="{D28C35F3-22F4-4C9F-AAC1-7C0390801DF9}" presName="childTextArrow" presStyleLbl="fgAccFollowNode1" presStyleIdx="1" presStyleCnt="6">
        <dgm:presLayoutVars>
          <dgm:bulletEnabled val="1"/>
        </dgm:presLayoutVars>
      </dgm:prSet>
      <dgm:spPr/>
    </dgm:pt>
    <dgm:pt modelId="{3849D781-B5B9-4FE8-83A0-4B484540ED83}" type="pres">
      <dgm:prSet presAssocID="{B34F6412-0531-492C-B342-99630437F592}" presName="childTextArrow" presStyleLbl="fgAccFollowNode1" presStyleIdx="2" presStyleCnt="6">
        <dgm:presLayoutVars>
          <dgm:bulletEnabled val="1"/>
        </dgm:presLayoutVars>
      </dgm:prSet>
      <dgm:spPr/>
    </dgm:pt>
    <dgm:pt modelId="{504203BF-ACC1-471B-A757-694AFB7042A9}" type="pres">
      <dgm:prSet presAssocID="{8931707A-3D6F-4C96-9140-AE2659AA7F4A}" presName="childTextArrow" presStyleLbl="fgAccFollowNode1" presStyleIdx="3" presStyleCnt="6">
        <dgm:presLayoutVars>
          <dgm:bulletEnabled val="1"/>
        </dgm:presLayoutVars>
      </dgm:prSet>
      <dgm:spPr/>
    </dgm:pt>
    <dgm:pt modelId="{3A4539CD-4082-4A1C-98B2-8FF27561E57B}" type="pres">
      <dgm:prSet presAssocID="{F6D70B39-90F3-4BE6-B1B3-ACCDA214908A}" presName="childTextArrow" presStyleLbl="fgAccFollowNode1" presStyleIdx="4" presStyleCnt="6">
        <dgm:presLayoutVars>
          <dgm:bulletEnabled val="1"/>
        </dgm:presLayoutVars>
      </dgm:prSet>
      <dgm:spPr/>
    </dgm:pt>
    <dgm:pt modelId="{4385F72D-C6EE-404F-B2DE-2DB1ACB3CD53}" type="pres">
      <dgm:prSet presAssocID="{8D4204F2-2BCE-427A-A86E-DB104AE134E9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6D89616-EEFB-427C-BFFF-849AA8A053E4}" srcId="{F1BEAF8E-CE27-4D3B-A6A9-34D1E8B55833}" destId="{2893102D-BCD4-4742-A347-8131D08FCC9C}" srcOrd="1" destOrd="0" parTransId="{16C4ED38-8290-45D5-B2C6-CF1F55C9AA10}" sibTransId="{D869541E-6F61-47C1-98CD-43C5A021231D}"/>
    <dgm:cxn modelId="{25303221-5AF5-48AB-B962-EBD49557958D}" srcId="{B54F5CBE-A6F0-4F15-A3E8-4D9C2EC974D9}" destId="{F6D70B39-90F3-4BE6-B1B3-ACCDA214908A}" srcOrd="4" destOrd="0" parTransId="{9EFC4A64-0B6D-44F6-92B9-0146112B598B}" sibTransId="{1EEC1F17-F853-47EF-B317-496CC1BBD0A5}"/>
    <dgm:cxn modelId="{78BC8F26-6DF0-47FA-818C-D7D196471677}" srcId="{B54F5CBE-A6F0-4F15-A3E8-4D9C2EC974D9}" destId="{846AB9EA-C64D-436C-A1D5-441D74EB4103}" srcOrd="0" destOrd="0" parTransId="{D243ECD9-0890-4B99-A1CC-CF4CAE1A2661}" sibTransId="{7B942EB9-65F1-4E3D-A9A2-A650E7400FE1}"/>
    <dgm:cxn modelId="{9691412D-4402-4A50-B23A-74A9020012D5}" type="presOf" srcId="{F1BEAF8E-CE27-4D3B-A6A9-34D1E8B55833}" destId="{E43F51FB-7902-49F4-9EAE-905BD02EE36C}" srcOrd="0" destOrd="0" presId="urn:microsoft.com/office/officeart/2005/8/layout/process4"/>
    <dgm:cxn modelId="{C930D533-33D3-4D10-B5C9-48A57E161664}" type="presOf" srcId="{D28C35F3-22F4-4C9F-AAC1-7C0390801DF9}" destId="{048792FE-0DCF-4123-A71D-042758AFCE57}" srcOrd="0" destOrd="0" presId="urn:microsoft.com/office/officeart/2005/8/layout/process4"/>
    <dgm:cxn modelId="{D38CFE34-9041-4F10-AB1F-9A54135ACC9C}" srcId="{B54F5CBE-A6F0-4F15-A3E8-4D9C2EC974D9}" destId="{8931707A-3D6F-4C96-9140-AE2659AA7F4A}" srcOrd="3" destOrd="0" parTransId="{CF4A2127-5620-4220-9A81-5281C6C73C0C}" sibTransId="{476F71B1-FAE2-4A26-99EC-81FD3BC493FE}"/>
    <dgm:cxn modelId="{41D62C5C-721B-4A3B-8DE7-73A324DF5D1E}" srcId="{B54F5CBE-A6F0-4F15-A3E8-4D9C2EC974D9}" destId="{D28C35F3-22F4-4C9F-AAC1-7C0390801DF9}" srcOrd="1" destOrd="0" parTransId="{7704E4B4-7B0B-4E0C-9117-F9E411A920C5}" sibTransId="{882CFBE6-6C25-4439-AF3C-54297DBC9ACB}"/>
    <dgm:cxn modelId="{A279665E-7C95-43CD-8A53-27B8A792BC61}" type="presOf" srcId="{846AB9EA-C64D-436C-A1D5-441D74EB4103}" destId="{0C06AD3E-39C9-48CA-A623-C3415144B59B}" srcOrd="0" destOrd="0" presId="urn:microsoft.com/office/officeart/2005/8/layout/process4"/>
    <dgm:cxn modelId="{99679251-71CF-49D0-914E-076A4171197A}" type="presOf" srcId="{B54F5CBE-A6F0-4F15-A3E8-4D9C2EC974D9}" destId="{538936AB-B4D9-4B19-870F-B1A8D3A51C8C}" srcOrd="1" destOrd="0" presId="urn:microsoft.com/office/officeart/2005/8/layout/process4"/>
    <dgm:cxn modelId="{2F50C782-2443-43DC-86B5-B7B18CB9FD22}" type="presOf" srcId="{8D4204F2-2BCE-427A-A86E-DB104AE134E9}" destId="{4385F72D-C6EE-404F-B2DE-2DB1ACB3CD53}" srcOrd="0" destOrd="0" presId="urn:microsoft.com/office/officeart/2005/8/layout/process4"/>
    <dgm:cxn modelId="{5453B88D-6601-4F7B-9C8F-EB3B4A7045A3}" type="presOf" srcId="{B34F6412-0531-492C-B342-99630437F592}" destId="{3849D781-B5B9-4FE8-83A0-4B484540ED83}" srcOrd="0" destOrd="0" presId="urn:microsoft.com/office/officeart/2005/8/layout/process4"/>
    <dgm:cxn modelId="{B4718B96-1DC9-4F59-B8BB-29A2BF248A84}" srcId="{B54F5CBE-A6F0-4F15-A3E8-4D9C2EC974D9}" destId="{B34F6412-0531-492C-B342-99630437F592}" srcOrd="2" destOrd="0" parTransId="{CD389AE3-BD1B-4AF8-A707-DA708876AD85}" sibTransId="{0931C84D-2AA6-42C0-B789-262B5FF6A181}"/>
    <dgm:cxn modelId="{E87A43B1-98AE-4C5C-8863-92CF0AA2F001}" srcId="{F1BEAF8E-CE27-4D3B-A6A9-34D1E8B55833}" destId="{B54F5CBE-A6F0-4F15-A3E8-4D9C2EC974D9}" srcOrd="0" destOrd="0" parTransId="{82FBFD54-B5C4-4941-924F-F43F011381E7}" sibTransId="{001BDF7E-63CB-4A23-AD7B-D9044A193CD9}"/>
    <dgm:cxn modelId="{6C17CFE1-C850-4BC0-BEA4-525E29998BF9}" type="presOf" srcId="{F6D70B39-90F3-4BE6-B1B3-ACCDA214908A}" destId="{3A4539CD-4082-4A1C-98B2-8FF27561E57B}" srcOrd="0" destOrd="0" presId="urn:microsoft.com/office/officeart/2005/8/layout/process4"/>
    <dgm:cxn modelId="{708552E2-49F3-4139-811D-764BF3E32A6A}" type="presOf" srcId="{B54F5CBE-A6F0-4F15-A3E8-4D9C2EC974D9}" destId="{4BE1513B-F7D1-4740-BE64-BAA31F60E362}" srcOrd="0" destOrd="0" presId="urn:microsoft.com/office/officeart/2005/8/layout/process4"/>
    <dgm:cxn modelId="{05C896E6-A96E-4F76-AE41-8C153EA1F6BE}" type="presOf" srcId="{2893102D-BCD4-4742-A347-8131D08FCC9C}" destId="{E3974EDE-F3A1-4A53-976C-C51380EC4D6C}" srcOrd="0" destOrd="0" presId="urn:microsoft.com/office/officeart/2005/8/layout/process4"/>
    <dgm:cxn modelId="{B2194EF1-3991-427F-A396-5EE3269A4DC5}" type="presOf" srcId="{8931707A-3D6F-4C96-9140-AE2659AA7F4A}" destId="{504203BF-ACC1-471B-A757-694AFB7042A9}" srcOrd="0" destOrd="0" presId="urn:microsoft.com/office/officeart/2005/8/layout/process4"/>
    <dgm:cxn modelId="{942B36FA-D717-4326-AB86-4FB76AB0172E}" srcId="{B54F5CBE-A6F0-4F15-A3E8-4D9C2EC974D9}" destId="{8D4204F2-2BCE-427A-A86E-DB104AE134E9}" srcOrd="5" destOrd="0" parTransId="{6096CDB8-C5FE-4B5E-B3FB-C5706544E8F6}" sibTransId="{C8770AD4-9312-463E-BED5-61D323C8DEB6}"/>
    <dgm:cxn modelId="{C0CE7B60-66DE-4A94-B57F-4367EE978EC8}" type="presParOf" srcId="{E43F51FB-7902-49F4-9EAE-905BD02EE36C}" destId="{2E13A518-0B6F-448C-A573-0F18D39EB939}" srcOrd="0" destOrd="0" presId="urn:microsoft.com/office/officeart/2005/8/layout/process4"/>
    <dgm:cxn modelId="{DA7B2ED7-E17E-4D72-9A61-82F7E535A696}" type="presParOf" srcId="{2E13A518-0B6F-448C-A573-0F18D39EB939}" destId="{E3974EDE-F3A1-4A53-976C-C51380EC4D6C}" srcOrd="0" destOrd="0" presId="urn:microsoft.com/office/officeart/2005/8/layout/process4"/>
    <dgm:cxn modelId="{E251561B-2CE5-47C3-A370-E21372274033}" type="presParOf" srcId="{E43F51FB-7902-49F4-9EAE-905BD02EE36C}" destId="{B9482E0C-26AA-435B-AD97-6702AB812069}" srcOrd="1" destOrd="0" presId="urn:microsoft.com/office/officeart/2005/8/layout/process4"/>
    <dgm:cxn modelId="{D6DF677B-FC4B-4668-BAA7-9A120976EE8F}" type="presParOf" srcId="{E43F51FB-7902-49F4-9EAE-905BD02EE36C}" destId="{8B52C484-E76D-4A43-8CD4-B7E37C77A642}" srcOrd="2" destOrd="0" presId="urn:microsoft.com/office/officeart/2005/8/layout/process4"/>
    <dgm:cxn modelId="{9CAD3251-ED51-41A2-89F5-A4B2B3218666}" type="presParOf" srcId="{8B52C484-E76D-4A43-8CD4-B7E37C77A642}" destId="{4BE1513B-F7D1-4740-BE64-BAA31F60E362}" srcOrd="0" destOrd="0" presId="urn:microsoft.com/office/officeart/2005/8/layout/process4"/>
    <dgm:cxn modelId="{D3A91802-FC56-4DE5-8F5A-8C43760E0EAE}" type="presParOf" srcId="{8B52C484-E76D-4A43-8CD4-B7E37C77A642}" destId="{538936AB-B4D9-4B19-870F-B1A8D3A51C8C}" srcOrd="1" destOrd="0" presId="urn:microsoft.com/office/officeart/2005/8/layout/process4"/>
    <dgm:cxn modelId="{9B9D721E-92AE-40D5-94D4-224F930CFA1B}" type="presParOf" srcId="{8B52C484-E76D-4A43-8CD4-B7E37C77A642}" destId="{8E583AEB-25CC-463C-874C-2986ADE82D42}" srcOrd="2" destOrd="0" presId="urn:microsoft.com/office/officeart/2005/8/layout/process4"/>
    <dgm:cxn modelId="{BBDB5AD7-4906-4190-B2C8-6BDC15F123A9}" type="presParOf" srcId="{8E583AEB-25CC-463C-874C-2986ADE82D42}" destId="{0C06AD3E-39C9-48CA-A623-C3415144B59B}" srcOrd="0" destOrd="0" presId="urn:microsoft.com/office/officeart/2005/8/layout/process4"/>
    <dgm:cxn modelId="{84142D8E-6783-449D-BA33-0C02FAE31103}" type="presParOf" srcId="{8E583AEB-25CC-463C-874C-2986ADE82D42}" destId="{048792FE-0DCF-4123-A71D-042758AFCE57}" srcOrd="1" destOrd="0" presId="urn:microsoft.com/office/officeart/2005/8/layout/process4"/>
    <dgm:cxn modelId="{F82397ED-CC55-42B1-B249-79734E8B2368}" type="presParOf" srcId="{8E583AEB-25CC-463C-874C-2986ADE82D42}" destId="{3849D781-B5B9-4FE8-83A0-4B484540ED83}" srcOrd="2" destOrd="0" presId="urn:microsoft.com/office/officeart/2005/8/layout/process4"/>
    <dgm:cxn modelId="{5E14C07A-C8DE-4DF3-A2D1-3AA99FE0E616}" type="presParOf" srcId="{8E583AEB-25CC-463C-874C-2986ADE82D42}" destId="{504203BF-ACC1-471B-A757-694AFB7042A9}" srcOrd="3" destOrd="0" presId="urn:microsoft.com/office/officeart/2005/8/layout/process4"/>
    <dgm:cxn modelId="{77D0A3F4-0145-4F0D-8F75-7651E1711F20}" type="presParOf" srcId="{8E583AEB-25CC-463C-874C-2986ADE82D42}" destId="{3A4539CD-4082-4A1C-98B2-8FF27561E57B}" srcOrd="4" destOrd="0" presId="urn:microsoft.com/office/officeart/2005/8/layout/process4"/>
    <dgm:cxn modelId="{9609F609-FD4A-4341-9D38-77901476AC66}" type="presParOf" srcId="{8E583AEB-25CC-463C-874C-2986ADE82D42}" destId="{4385F72D-C6EE-404F-B2DE-2DB1ACB3CD53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74EDE-F3A1-4A53-976C-C51380EC4D6C}">
      <dsp:nvSpPr>
        <dsp:cNvPr id="0" name=""/>
        <dsp:cNvSpPr/>
      </dsp:nvSpPr>
      <dsp:spPr>
        <a:xfrm>
          <a:off x="0" y="2626031"/>
          <a:ext cx="11301639" cy="17229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Dalieties visā klasē ar spilgtākajām atziņām no jūsu diskusijām pāros! </a:t>
          </a:r>
          <a:endParaRPr lang="en-US" sz="2600" kern="1200"/>
        </a:p>
      </dsp:txBody>
      <dsp:txXfrm>
        <a:off x="0" y="2626031"/>
        <a:ext cx="11301639" cy="1722961"/>
      </dsp:txXfrm>
    </dsp:sp>
    <dsp:sp modelId="{538936AB-B4D9-4B19-870F-B1A8D3A51C8C}">
      <dsp:nvSpPr>
        <dsp:cNvPr id="0" name=""/>
        <dsp:cNvSpPr/>
      </dsp:nvSpPr>
      <dsp:spPr>
        <a:xfrm rot="10800000">
          <a:off x="0" y="1961"/>
          <a:ext cx="11301639" cy="2649914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600" kern="1200"/>
            <a:t>Padomā par šādiem jautājumiem un tad dalies pāros ar kādu no klases biedriem!!</a:t>
          </a:r>
          <a:endParaRPr lang="en-US" sz="2600" kern="1200"/>
        </a:p>
      </dsp:txBody>
      <dsp:txXfrm rot="-10800000">
        <a:off x="0" y="1961"/>
        <a:ext cx="11301639" cy="930119"/>
      </dsp:txXfrm>
    </dsp:sp>
    <dsp:sp modelId="{0C06AD3E-39C9-48CA-A623-C3415144B59B}">
      <dsp:nvSpPr>
        <dsp:cNvPr id="0" name=""/>
        <dsp:cNvSpPr/>
      </dsp:nvSpPr>
      <dsp:spPr>
        <a:xfrm>
          <a:off x="5518" y="932081"/>
          <a:ext cx="1881767" cy="7923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Kāda ir tava dzirksts? </a:t>
          </a:r>
          <a:endParaRPr lang="en-US" sz="1700" kern="1200"/>
        </a:p>
      </dsp:txBody>
      <dsp:txXfrm>
        <a:off x="5518" y="932081"/>
        <a:ext cx="1881767" cy="792324"/>
      </dsp:txXfrm>
    </dsp:sp>
    <dsp:sp modelId="{048792FE-0DCF-4123-A71D-042758AFCE57}">
      <dsp:nvSpPr>
        <dsp:cNvPr id="0" name=""/>
        <dsp:cNvSpPr/>
      </dsp:nvSpPr>
      <dsp:spPr>
        <a:xfrm>
          <a:off x="1887285" y="932081"/>
          <a:ext cx="1881767" cy="792324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Vai tā ir mainījusies laika gaitā?</a:t>
          </a:r>
          <a:endParaRPr lang="en-US" sz="1700" kern="1200"/>
        </a:p>
      </dsp:txBody>
      <dsp:txXfrm>
        <a:off x="1887285" y="932081"/>
        <a:ext cx="1881767" cy="792324"/>
      </dsp:txXfrm>
    </dsp:sp>
    <dsp:sp modelId="{3849D781-B5B9-4FE8-83A0-4B484540ED83}">
      <dsp:nvSpPr>
        <dsp:cNvPr id="0" name=""/>
        <dsp:cNvSpPr/>
      </dsp:nvSpPr>
      <dsp:spPr>
        <a:xfrm>
          <a:off x="3769052" y="932081"/>
          <a:ext cx="1881767" cy="792324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0" i="0" kern="1200" dirty="0"/>
            <a:t>Kā izpaužas tava dzirksts</a:t>
          </a:r>
          <a:r>
            <a:rPr lang="lv-LV" sz="1700" kern="1200" dirty="0"/>
            <a:t>?</a:t>
          </a:r>
          <a:endParaRPr lang="en-US" sz="1700" kern="1200" dirty="0"/>
        </a:p>
      </dsp:txBody>
      <dsp:txXfrm>
        <a:off x="3769052" y="932081"/>
        <a:ext cx="1881767" cy="792324"/>
      </dsp:txXfrm>
    </dsp:sp>
    <dsp:sp modelId="{504203BF-ACC1-471B-A757-694AFB7042A9}">
      <dsp:nvSpPr>
        <dsp:cNvPr id="0" name=""/>
        <dsp:cNvSpPr/>
      </dsp:nvSpPr>
      <dsp:spPr>
        <a:xfrm>
          <a:off x="5650819" y="932081"/>
          <a:ext cx="1881767" cy="792324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Kas par to zina?</a:t>
          </a:r>
          <a:endParaRPr lang="en-US" sz="1700" kern="1200"/>
        </a:p>
      </dsp:txBody>
      <dsp:txXfrm>
        <a:off x="5650819" y="932081"/>
        <a:ext cx="1881767" cy="792324"/>
      </dsp:txXfrm>
    </dsp:sp>
    <dsp:sp modelId="{3A4539CD-4082-4A1C-98B2-8FF27561E57B}">
      <dsp:nvSpPr>
        <dsp:cNvPr id="0" name=""/>
        <dsp:cNvSpPr/>
      </dsp:nvSpPr>
      <dsp:spPr>
        <a:xfrm>
          <a:off x="7532586" y="932081"/>
          <a:ext cx="1881767" cy="792324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Kas tev traucē dalīties ar savu dzirksti?</a:t>
          </a:r>
          <a:endParaRPr lang="en-US" sz="1700" kern="1200"/>
        </a:p>
      </dsp:txBody>
      <dsp:txXfrm>
        <a:off x="7532586" y="932081"/>
        <a:ext cx="1881767" cy="792324"/>
      </dsp:txXfrm>
    </dsp:sp>
    <dsp:sp modelId="{4385F72D-C6EE-404F-B2DE-2DB1ACB3CD53}">
      <dsp:nvSpPr>
        <dsp:cNvPr id="0" name=""/>
        <dsp:cNvSpPr/>
      </dsp:nvSpPr>
      <dsp:spPr>
        <a:xfrm>
          <a:off x="9414353" y="932081"/>
          <a:ext cx="1881767" cy="79232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Kas tev vajadzīgs, lai to attīstītu? Kā citi var palīdzēt?</a:t>
          </a:r>
          <a:endParaRPr lang="en-US" sz="1700" kern="1200"/>
        </a:p>
      </dsp:txBody>
      <dsp:txXfrm>
        <a:off x="9414353" y="932081"/>
        <a:ext cx="1881767" cy="792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41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dirty="0"/>
              <a:t>Noklikšķiniet, lai rediģētu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t>‹#›</a:t>
            </a:fld>
            <a:endParaRPr lang="lv-LV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DCCDCE0-2EF5-4628-8139-B43AB5275DA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34055" y="155750"/>
            <a:ext cx="1902117" cy="761489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9578" y="6137555"/>
            <a:ext cx="1542422" cy="71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TqzUHcW58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04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11. klase</a:t>
            </a:r>
            <a:br>
              <a:rPr lang="lv-LV" sz="4800" dirty="0"/>
            </a:br>
            <a:r>
              <a:rPr lang="lv-LV" sz="4800" dirty="0"/>
              <a:t>1. modulis: Plaukstošas personības</a:t>
            </a:r>
            <a:br>
              <a:rPr lang="lv-LV" sz="4800" dirty="0"/>
            </a:br>
            <a:r>
              <a:rPr lang="lv-LV" sz="4800" dirty="0"/>
              <a:t>Tēma: Kāds es vēlos būt?</a:t>
            </a:r>
            <a:br>
              <a:rPr lang="lv-LV" sz="4800" dirty="0"/>
            </a:br>
            <a:r>
              <a:rPr lang="lv-LV" sz="4800" b="1" dirty="0"/>
              <a:t>1. nodarbība: Kāds varētu būt manas dzīves projekts?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5417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BEAA5C-6C9C-4003-8FF5-D647DDA97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881301"/>
            <a:ext cx="2139881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6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9C217F9-FB00-CA05-52A0-09A72A4F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66" y="118021"/>
            <a:ext cx="8768443" cy="1137104"/>
          </a:xfrm>
        </p:spPr>
        <p:txBody>
          <a:bodyPr>
            <a:normAutofit fontScale="90000"/>
          </a:bodyPr>
          <a:lstStyle/>
          <a:p>
            <a:pPr algn="ctr"/>
            <a:r>
              <a:rPr lang="lv-LV" dirty="0"/>
              <a:t>Ierosmei. Zenta Mauriņa</a:t>
            </a:r>
            <a:br>
              <a:rPr lang="lv-LV" dirty="0"/>
            </a:br>
            <a:r>
              <a:rPr lang="lv-LV" dirty="0"/>
              <a:t>Pirmā sieviete doktore Latvijā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A22D91F0-F3A8-EFF2-F18D-6F6A61BB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80" y="1256253"/>
            <a:ext cx="9363503" cy="51935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lv-LV" dirty="0"/>
              <a:t>Zenta Mauriņa (1897 - 1978) piecu gadu vecumā pēc bērnu triekas bija </a:t>
            </a:r>
            <a:r>
              <a:rPr lang="lv-LV" b="1" dirty="0"/>
              <a:t>zaudējusi spēju staigāt</a:t>
            </a:r>
            <a:r>
              <a:rPr lang="lv-LV" dirty="0"/>
              <a:t>. Visā turpmākajā dzīvē viņai bija jāpārvietojas tikai invalīdu </a:t>
            </a:r>
            <a:r>
              <a:rPr lang="lv-LV" dirty="0" err="1"/>
              <a:t>ratiņkrēslā</a:t>
            </a:r>
            <a:r>
              <a:rPr lang="lv-LV" dirty="0"/>
              <a:t>. </a:t>
            </a:r>
            <a:endParaRPr lang="en-US" dirty="0"/>
          </a:p>
          <a:p>
            <a:pPr algn="just"/>
            <a:r>
              <a:rPr lang="lv-LV" dirty="0"/>
              <a:t>Tomēr viņa mācījās, pretendēja uz doktora grādu filoloģijā un pēc smaga eksāmena to ieguva kā </a:t>
            </a:r>
            <a:r>
              <a:rPr lang="lv-LV" b="1" dirty="0"/>
              <a:t>pirmā sieviete doktore </a:t>
            </a:r>
            <a:r>
              <a:rPr lang="lv-LV" dirty="0"/>
              <a:t>Latvijā (1938). Bija populāra kā lektore. Līdz 1944. gadam publicējusi 19 grāmatas. </a:t>
            </a:r>
            <a:endParaRPr lang="lv-LV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lv-LV" dirty="0"/>
              <a:t>Otrā pasaules kara laikā kopā ar vīru Konstantīnu Raudivi  devās </a:t>
            </a:r>
            <a:r>
              <a:rPr lang="lv-LV" b="1" dirty="0"/>
              <a:t>trimdā</a:t>
            </a:r>
            <a:r>
              <a:rPr lang="lv-LV" dirty="0"/>
              <a:t> uz Vāciju, tad uz Zviedriju. Trimdas laikā publicēti 20 viņas darbi latviešu valodā un 27 vācu valodā.</a:t>
            </a:r>
            <a:endParaRPr lang="lv-LV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lv-LV" dirty="0">
                <a:cs typeface="Calibri"/>
              </a:rPr>
              <a:t>Viņai bija </a:t>
            </a:r>
            <a:r>
              <a:rPr lang="lv-LV" b="1" dirty="0">
                <a:cs typeface="Calibri"/>
              </a:rPr>
              <a:t>iekšēja dzirksts</a:t>
            </a:r>
            <a:r>
              <a:rPr lang="lv-LV" dirty="0">
                <a:cs typeface="Calibri"/>
              </a:rPr>
              <a:t>, spēja - neraugoties uz invaliditāti - īstenot sevi. Savu dzīves gudrību viņa ir izteikusi īsās atziņās.</a:t>
            </a:r>
            <a:endParaRPr lang="lv-LV" dirty="0">
              <a:ea typeface="Calibri" panose="020F0502020204030204"/>
              <a:cs typeface="Calibri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B9916B4B-2451-9EDD-8A12-14D35820D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1954" y="-1"/>
            <a:ext cx="2410048" cy="3188678"/>
          </a:xfrm>
          <a:prstGeom prst="rect">
            <a:avLst/>
          </a:prstGeom>
        </p:spPr>
      </p:pic>
      <p:pic>
        <p:nvPicPr>
          <p:cNvPr id="5" name="Attēls 4">
            <a:extLst>
              <a:ext uri="{FF2B5EF4-FFF2-40B4-BE49-F238E27FC236}">
                <a16:creationId xmlns:a16="http://schemas.microsoft.com/office/drawing/2014/main" id="{F22240DB-742D-460B-098E-1EDCD51E1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0" y="3302040"/>
            <a:ext cx="2362200" cy="340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13EC399-75D5-46C3-9B45-FE17252B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06" y="251334"/>
            <a:ext cx="10515600" cy="1092286"/>
          </a:xfrm>
        </p:spPr>
        <p:txBody>
          <a:bodyPr>
            <a:normAutofit/>
          </a:bodyPr>
          <a:lstStyle/>
          <a:p>
            <a:pPr algn="ctr"/>
            <a:r>
              <a:rPr lang="lv-LV" sz="4000" b="1" dirty="0"/>
              <a:t>1. aktivitāte</a:t>
            </a:r>
            <a:r>
              <a:rPr lang="lv-LV" sz="4000" dirty="0"/>
              <a:t>. Zentas Mauriņas atziņas analīze</a:t>
            </a:r>
            <a:endParaRPr lang="lv-LV" sz="4000" dirty="0">
              <a:cs typeface="Calibri Light" panose="020F03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777FA3-0796-5295-0CCC-98F4F4B66814}"/>
              </a:ext>
            </a:extLst>
          </p:cNvPr>
          <p:cNvSpPr txBox="1"/>
          <p:nvPr/>
        </p:nvSpPr>
        <p:spPr>
          <a:xfrm>
            <a:off x="7680584" y="1494088"/>
            <a:ext cx="4371823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lv-LV" sz="2800" b="1" i="1" dirty="0"/>
              <a:t>Uzdevums </a:t>
            </a:r>
          </a:p>
          <a:p>
            <a:r>
              <a:rPr lang="lv-LV" sz="2800" dirty="0"/>
              <a:t>Izskaidro citātu!</a:t>
            </a:r>
          </a:p>
          <a:p>
            <a:r>
              <a:rPr lang="lv-LV" sz="2800" dirty="0"/>
              <a:t>1) Kādus tēlus izmanto rakstniece dzīves ceļa raksturošanai?</a:t>
            </a:r>
          </a:p>
          <a:p>
            <a:r>
              <a:rPr lang="lv-LV" sz="2800" dirty="0"/>
              <a:t>2) Kas domāts ar "kāpšanu kalnā" un  "kalna virsotni"? </a:t>
            </a:r>
          </a:p>
          <a:p>
            <a:r>
              <a:rPr lang="lv-LV" sz="2800" dirty="0">
                <a:cs typeface="Calibri"/>
              </a:rPr>
              <a:t>3) Kāpēc virsotni sasniegušie </a:t>
            </a:r>
            <a:r>
              <a:rPr lang="lv-LV" sz="2800" u="sng" dirty="0">
                <a:cs typeface="Calibri"/>
              </a:rPr>
              <a:t>neatgriežas</a:t>
            </a:r>
            <a:r>
              <a:rPr lang="lv-LV" sz="2800" dirty="0">
                <a:cs typeface="Calibri"/>
              </a:rPr>
              <a:t>?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3" name="Picture 2" descr="A person with her hands together&#10;&#10;Description automatically generated">
            <a:extLst>
              <a:ext uri="{FF2B5EF4-FFF2-40B4-BE49-F238E27FC236}">
                <a16:creationId xmlns:a16="http://schemas.microsoft.com/office/drawing/2014/main" id="{30076E90-9044-CF6E-4FD4-BA695D99B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2" y="1485275"/>
            <a:ext cx="7380051" cy="38758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D5DFD-4BBB-4CA9-1453-7AE995768BFC}"/>
              </a:ext>
            </a:extLst>
          </p:cNvPr>
          <p:cNvSpPr txBox="1"/>
          <p:nvPr/>
        </p:nvSpPr>
        <p:spPr>
          <a:xfrm>
            <a:off x="139593" y="5492804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/>
              <a:t>Attēls</a:t>
            </a:r>
            <a:r>
              <a:rPr lang="en-US" sz="1600" dirty="0"/>
              <a:t>: speletmagazine.lv</a:t>
            </a:r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7E657-52A5-3A2A-41A3-FE6875CDC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9" r="-1" b="18808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8A2F3C-E2C5-08E7-0A4D-4D7B805F2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033221"/>
            <a:ext cx="3438144" cy="1125728"/>
          </a:xfrm>
        </p:spPr>
        <p:txBody>
          <a:bodyPr anchor="b">
            <a:normAutofit/>
          </a:bodyPr>
          <a:lstStyle/>
          <a:p>
            <a:r>
              <a:rPr lang="lv-LV" sz="2800" b="1" dirty="0"/>
              <a:t>2. aktivitāte </a:t>
            </a:r>
            <a:r>
              <a:rPr lang="lv-LV" sz="2800" dirty="0"/>
              <a:t>- Dzirksts!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90951-D80B-E55B-1B3F-97227AF8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70" y="2592219"/>
            <a:ext cx="3963981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lv-LV" sz="2400" dirty="0"/>
              <a:t>«</a:t>
            </a:r>
            <a:r>
              <a:rPr lang="en-GB" sz="2400" dirty="0" err="1"/>
              <a:t>Tev</a:t>
            </a:r>
            <a:r>
              <a:rPr lang="en-GB" sz="2400" dirty="0"/>
              <a:t> </a:t>
            </a:r>
            <a:r>
              <a:rPr lang="en-GB" sz="2400" dirty="0" err="1"/>
              <a:t>jāatrod</a:t>
            </a:r>
            <a:r>
              <a:rPr lang="lv-LV" sz="2400" dirty="0"/>
              <a:t> </a:t>
            </a:r>
            <a:r>
              <a:rPr lang="lv-LV" sz="2400" b="1" dirty="0"/>
              <a:t>dzirksts</a:t>
            </a:r>
            <a:r>
              <a:rPr lang="en-GB" sz="2400" dirty="0"/>
              <a:t>, kas </a:t>
            </a:r>
            <a:r>
              <a:rPr lang="en-GB" sz="2400" dirty="0" err="1"/>
              <a:t>tevī</a:t>
            </a:r>
            <a:r>
              <a:rPr lang="en-GB" sz="2400" dirty="0"/>
              <a:t> </a:t>
            </a:r>
            <a:r>
              <a:rPr lang="en-GB" sz="2400" dirty="0" err="1"/>
              <a:t>iededz</a:t>
            </a:r>
            <a:r>
              <a:rPr lang="en-GB" sz="2400" dirty="0"/>
              <a:t> </a:t>
            </a:r>
            <a:r>
              <a:rPr lang="en-GB" sz="2400" dirty="0" err="1"/>
              <a:t>gaismu</a:t>
            </a:r>
            <a:r>
              <a:rPr lang="en-GB" sz="2400" dirty="0"/>
              <a:t>, </a:t>
            </a:r>
            <a:r>
              <a:rPr lang="en-GB" sz="2400" dirty="0" err="1"/>
              <a:t>lai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 pats </a:t>
            </a:r>
            <a:r>
              <a:rPr lang="en-GB" sz="2400" dirty="0" err="1"/>
              <a:t>savā</a:t>
            </a:r>
            <a:r>
              <a:rPr lang="en-GB" sz="2400" dirty="0"/>
              <a:t> </a:t>
            </a:r>
            <a:r>
              <a:rPr lang="en-GB" sz="2400" dirty="0" err="1"/>
              <a:t>īpašā</a:t>
            </a:r>
            <a:r>
              <a:rPr lang="en-GB" sz="2400" dirty="0"/>
              <a:t> </a:t>
            </a:r>
            <a:r>
              <a:rPr lang="en-GB" sz="2400" dirty="0" err="1"/>
              <a:t>veidā</a:t>
            </a:r>
            <a:r>
              <a:rPr lang="en-GB" sz="2400" dirty="0"/>
              <a:t> </a:t>
            </a:r>
            <a:r>
              <a:rPr lang="en-GB" sz="2400" dirty="0" err="1"/>
              <a:t>varētu</a:t>
            </a:r>
            <a:r>
              <a:rPr lang="en-GB" sz="2400" dirty="0"/>
              <a:t> </a:t>
            </a:r>
            <a:r>
              <a:rPr lang="en-GB" sz="2400" dirty="0" err="1"/>
              <a:t>izgaismot</a:t>
            </a:r>
            <a:r>
              <a:rPr lang="en-GB" sz="2400" dirty="0"/>
              <a:t> </a:t>
            </a:r>
            <a:r>
              <a:rPr lang="en-GB" sz="2400" dirty="0" err="1"/>
              <a:t>pasauli</a:t>
            </a:r>
            <a:r>
              <a:rPr lang="lv-LV" sz="2400" dirty="0"/>
              <a:t>»</a:t>
            </a:r>
            <a:br>
              <a:rPr lang="lv-LV" sz="2400" dirty="0"/>
            </a:br>
            <a:r>
              <a:rPr lang="lv-LV" sz="1600" dirty="0"/>
              <a:t>(</a:t>
            </a:r>
            <a:r>
              <a:rPr lang="en-US" sz="1600" i="1" dirty="0"/>
              <a:t>You have to find what sparks a light in you so that you in your own way can illuminate the world</a:t>
            </a:r>
            <a:r>
              <a:rPr lang="lv-LV" sz="1600" i="1" dirty="0"/>
              <a:t> - </a:t>
            </a:r>
            <a:r>
              <a:rPr lang="lv-LV" sz="1600" dirty="0" err="1"/>
              <a:t>Oprah</a:t>
            </a:r>
            <a:r>
              <a:rPr lang="lv-LV" sz="1600" dirty="0"/>
              <a:t> </a:t>
            </a:r>
            <a:r>
              <a:rPr lang="lv-LV" sz="1600" dirty="0" err="1"/>
              <a:t>Winfrey</a:t>
            </a:r>
            <a:r>
              <a:rPr lang="lv-LV" sz="1600" dirty="0"/>
              <a:t>)</a:t>
            </a:r>
            <a:endParaRPr lang="en-GB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50EDFE-B256-5F84-F60D-AE773B7C9BD1}"/>
              </a:ext>
            </a:extLst>
          </p:cNvPr>
          <p:cNvSpPr txBox="1">
            <a:spLocks/>
          </p:cNvSpPr>
          <p:nvPr/>
        </p:nvSpPr>
        <p:spPr>
          <a:xfrm>
            <a:off x="199593" y="4787766"/>
            <a:ext cx="3438144" cy="18322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/>
              <a:t>Padomā par šo citātu!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2800" dirty="0"/>
              <a:t>Vai piekrīti tam? Kāpēc?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Vai </a:t>
            </a:r>
            <a:r>
              <a:rPr lang="pt-BR" sz="2800" dirty="0" err="1"/>
              <a:t>tev</a:t>
            </a:r>
            <a:r>
              <a:rPr lang="pt-BR" sz="2800" dirty="0"/>
              <a:t> ir </a:t>
            </a:r>
            <a:r>
              <a:rPr lang="pt-BR" sz="2800" dirty="0" err="1"/>
              <a:t>un</a:t>
            </a:r>
            <a:r>
              <a:rPr lang="pt-BR" sz="2800" dirty="0"/>
              <a:t> </a:t>
            </a:r>
            <a:r>
              <a:rPr lang="pt-BR" sz="2800" dirty="0" err="1"/>
              <a:t>kāda</a:t>
            </a:r>
            <a:r>
              <a:rPr lang="pt-BR" sz="2800" dirty="0"/>
              <a:t> ir </a:t>
            </a:r>
            <a:r>
              <a:rPr lang="pt-BR" sz="2800" dirty="0" err="1"/>
              <a:t>tava</a:t>
            </a:r>
            <a:r>
              <a:rPr lang="pt-BR" sz="2800" dirty="0"/>
              <a:t> </a:t>
            </a:r>
            <a:r>
              <a:rPr lang="pt-BR" sz="2800" dirty="0" err="1"/>
              <a:t>dzirksts</a:t>
            </a:r>
            <a:r>
              <a:rPr lang="pt-BR" sz="2800" dirty="0"/>
              <a:t>?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err="1"/>
              <a:t>Kā</a:t>
            </a:r>
            <a:r>
              <a:rPr lang="pt-BR" sz="2800" dirty="0"/>
              <a:t> tu </a:t>
            </a:r>
            <a:r>
              <a:rPr lang="pt-BR" sz="2800" dirty="0" err="1"/>
              <a:t>vari</a:t>
            </a:r>
            <a:r>
              <a:rPr lang="pt-BR" sz="2800" dirty="0"/>
              <a:t> </a:t>
            </a:r>
            <a:r>
              <a:rPr lang="pt-BR" sz="2800" dirty="0" err="1"/>
              <a:t>to</a:t>
            </a:r>
            <a:r>
              <a:rPr lang="pt-BR" sz="2800" dirty="0"/>
              <a:t> </a:t>
            </a:r>
            <a:r>
              <a:rPr lang="pt-BR" sz="2800" dirty="0" err="1"/>
              <a:t>atrast</a:t>
            </a:r>
            <a:r>
              <a:rPr lang="pt-BR" sz="2800" dirty="0"/>
              <a:t>? </a:t>
            </a:r>
            <a:endParaRPr lang="pt-BR" sz="2800" dirty="0">
              <a:ea typeface="Calibri Light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62DCE-BF1D-F45A-2C0B-234D351B17A8}"/>
              </a:ext>
            </a:extLst>
          </p:cNvPr>
          <p:cNvSpPr txBox="1"/>
          <p:nvPr/>
        </p:nvSpPr>
        <p:spPr>
          <a:xfrm>
            <a:off x="9309206" y="113980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err="1"/>
              <a:t>Attēls</a:t>
            </a:r>
            <a:r>
              <a:rPr lang="en-US" sz="1600"/>
              <a:t>: businessinsider.com</a:t>
            </a:r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3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BF6E6-4AD8-95FE-81E8-4F4343E9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31" y="206974"/>
            <a:ext cx="5259782" cy="1259848"/>
          </a:xfrm>
        </p:spPr>
        <p:txBody>
          <a:bodyPr>
            <a:normAutofit/>
          </a:bodyPr>
          <a:lstStyle/>
          <a:p>
            <a:r>
              <a:rPr lang="lv-LV" dirty="0"/>
              <a:t>Dzīves dzirksts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44AC-3BEB-52F0-B541-DE7104190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54" y="1572736"/>
            <a:ext cx="5664854" cy="4975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lv-LV" sz="2400" b="1" dirty="0"/>
              <a:t>D</a:t>
            </a:r>
            <a:r>
              <a:rPr lang="lv-LV" b="1" dirty="0"/>
              <a:t>zīves dzirksts</a:t>
            </a:r>
            <a:r>
              <a:rPr lang="lv-LV" dirty="0"/>
              <a:t> ir tas, ar ko tu aizraujies, kas tevi iedvesmo. Tā var būt darbs, hobiji (sports, mūzika, māksla, filmas, varoņi), attiecības, ģimene… tas, kas motivē piepildītai laimīgai dzīvei.</a:t>
            </a:r>
            <a:endParaRPr lang="lv-LV" dirty="0">
              <a:cs typeface="Calibri"/>
            </a:endParaRPr>
          </a:p>
          <a:p>
            <a:pPr marL="0" indent="0">
              <a:buNone/>
            </a:pPr>
            <a:endParaRPr lang="lv-LV" sz="2400" dirty="0">
              <a:cs typeface="Calibri"/>
            </a:endParaRPr>
          </a:p>
          <a:p>
            <a:pPr marL="0" indent="0">
              <a:buNone/>
            </a:pPr>
            <a:r>
              <a:rPr lang="lv-LV" sz="2400" dirty="0"/>
              <a:t>Skaties, kā to izskaidro šajā video Pīters </a:t>
            </a:r>
            <a:r>
              <a:rPr lang="lv-LV" sz="2400" dirty="0" err="1"/>
              <a:t>Lorimers</a:t>
            </a:r>
            <a:r>
              <a:rPr lang="lv-LV" sz="2400" dirty="0"/>
              <a:t> </a:t>
            </a:r>
            <a:r>
              <a:rPr lang="lv-LV" sz="2400" dirty="0" err="1"/>
              <a:t>Bensons</a:t>
            </a:r>
            <a:r>
              <a:rPr lang="lv-LV" sz="2400" dirty="0"/>
              <a:t>, viena no pasaules vadošajām autoritātēm cilvēka pozitīvās attīstības jomā.</a:t>
            </a:r>
            <a:endParaRPr lang="lv-LV" sz="2400" dirty="0">
              <a:cs typeface="Calibri"/>
            </a:endParaRP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https://www.youtube.com/watch?v=TqzUHcW58Us</a:t>
            </a:r>
            <a:r>
              <a:rPr lang="lv-LV" sz="2000" dirty="0"/>
              <a:t> 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15991-7900-6B53-B52B-504D4B883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7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453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3AD0D-F761-26E9-F719-2AF1A7AC1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lv-LV" sz="4000">
                <a:solidFill>
                  <a:srgbClr val="FFFFFF"/>
                </a:solidFill>
              </a:rPr>
              <a:t>Sarunas par dzirksti</a:t>
            </a:r>
            <a:endParaRPr lang="en-GB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468828-BAF8-627E-4F98-DBA4F5310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386072"/>
              </p:ext>
            </p:extLst>
          </p:nvPr>
        </p:nvGraphicFramePr>
        <p:xfrm>
          <a:off x="500283" y="1954429"/>
          <a:ext cx="11301639" cy="435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20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35806-4F47-1DB5-FB9C-C26BB0F6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FFFFFF"/>
                </a:solidFill>
              </a:rPr>
              <a:t>Refleksija:</a:t>
            </a:r>
            <a:r>
              <a:rPr lang="lv-LV" dirty="0">
                <a:solidFill>
                  <a:srgbClr val="FFFFFF"/>
                </a:solidFill>
              </a:rPr>
              <a:t> Padomi Tava aicinājuma </a:t>
            </a:r>
            <a:r>
              <a:rPr lang="lv-LV">
                <a:solidFill>
                  <a:srgbClr val="FFFFFF"/>
                </a:solidFill>
              </a:rPr>
              <a:t>īstenošanai dzīvē!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F96E7-1AB6-56B5-4F34-63114A53D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12" y="591344"/>
            <a:ext cx="7035887" cy="5815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lv-LV" sz="3600" dirty="0"/>
              <a:t>Iepazīsti </a:t>
            </a:r>
            <a:r>
              <a:rPr lang="lv-LV" sz="3600" dirty="0" err="1"/>
              <a:t>Dž</a:t>
            </a:r>
            <a:r>
              <a:rPr lang="lv-LV" sz="3600" dirty="0"/>
              <a:t>. </a:t>
            </a:r>
            <a:r>
              <a:rPr lang="lv-LV" sz="3600" dirty="0" err="1"/>
              <a:t>Pītersona</a:t>
            </a:r>
            <a:r>
              <a:rPr lang="lv-LV" sz="3600" dirty="0"/>
              <a:t> atziņas darba lapā!</a:t>
            </a:r>
          </a:p>
          <a:p>
            <a:pPr lvl="1"/>
            <a:r>
              <a:rPr lang="lv-LV" sz="2800" dirty="0"/>
              <a:t>Kuri trīs </a:t>
            </a:r>
            <a:r>
              <a:rPr lang="lv-LV" sz="2800" dirty="0" err="1"/>
              <a:t>Dž</a:t>
            </a:r>
            <a:r>
              <a:rPr lang="lv-LV" sz="2800" dirty="0"/>
              <a:t>. </a:t>
            </a:r>
            <a:r>
              <a:rPr lang="lv-LV" sz="2800" dirty="0" err="1"/>
              <a:t>Pītersona</a:t>
            </a:r>
            <a:r>
              <a:rPr lang="lv-LV" sz="2800" dirty="0"/>
              <a:t> padomi, tavuprāt, varētu palīdzēt sava aicinājuma īstenošanā?</a:t>
            </a:r>
          </a:p>
          <a:p>
            <a:pPr lvl="1"/>
            <a:r>
              <a:rPr lang="en-GB" sz="2800" dirty="0" err="1"/>
              <a:t>Kā</a:t>
            </a:r>
            <a:r>
              <a:rPr lang="en-GB" sz="2800" dirty="0"/>
              <a:t> </a:t>
            </a:r>
            <a:r>
              <a:rPr lang="en-GB" sz="2800" dirty="0" err="1"/>
              <a:t>tieši</a:t>
            </a:r>
            <a:r>
              <a:rPr lang="en-GB" sz="2800" dirty="0"/>
              <a:t> tie </a:t>
            </a:r>
            <a:r>
              <a:rPr lang="en-GB" sz="2800" dirty="0" err="1"/>
              <a:t>varētu</a:t>
            </a:r>
            <a:r>
              <a:rPr lang="en-GB" sz="2800" dirty="0"/>
              <a:t> </a:t>
            </a:r>
            <a:r>
              <a:rPr lang="en-GB" sz="2800" dirty="0" err="1"/>
              <a:t>palīdzēt</a:t>
            </a:r>
            <a:r>
              <a:rPr lang="en-GB" sz="2800" dirty="0"/>
              <a:t>? Min</a:t>
            </a:r>
            <a:r>
              <a:rPr lang="lv-LV" sz="2800" dirty="0"/>
              <a:t>i</a:t>
            </a:r>
            <a:r>
              <a:rPr lang="en-GB" sz="2800" dirty="0"/>
              <a:t> </a:t>
            </a:r>
            <a:r>
              <a:rPr lang="en-GB" sz="2800" dirty="0" err="1"/>
              <a:t>kādu</a:t>
            </a:r>
            <a:r>
              <a:rPr lang="en-GB" sz="2800" dirty="0"/>
              <a:t> </a:t>
            </a:r>
            <a:r>
              <a:rPr lang="en-GB" sz="2800" dirty="0" err="1"/>
              <a:t>konkrētu</a:t>
            </a:r>
            <a:r>
              <a:rPr lang="en-GB" sz="2800" dirty="0"/>
              <a:t> </a:t>
            </a:r>
            <a:r>
              <a:rPr lang="en-GB" sz="2800" dirty="0" err="1"/>
              <a:t>piemēru</a:t>
            </a:r>
            <a:r>
              <a:rPr lang="en-GB" sz="2800" dirty="0"/>
              <a:t> </a:t>
            </a:r>
            <a:r>
              <a:rPr lang="en-GB" sz="2800" dirty="0" err="1"/>
              <a:t>vai</a:t>
            </a:r>
            <a:r>
              <a:rPr lang="en-GB" sz="2800" dirty="0"/>
              <a:t> </a:t>
            </a:r>
            <a:r>
              <a:rPr lang="en-GB" sz="2800" dirty="0" err="1"/>
              <a:t>situāciju</a:t>
            </a:r>
            <a:r>
              <a:rPr lang="en-GB" sz="2800" dirty="0"/>
              <a:t>, </a:t>
            </a:r>
            <a:r>
              <a:rPr lang="en-GB" sz="2800" dirty="0" err="1"/>
              <a:t>kur</a:t>
            </a:r>
            <a:r>
              <a:rPr lang="en-GB" sz="2800" dirty="0"/>
              <a:t> tie </a:t>
            </a:r>
            <a:r>
              <a:rPr lang="en-GB" sz="2800" dirty="0" err="1"/>
              <a:t>varētu</a:t>
            </a:r>
            <a:r>
              <a:rPr lang="en-GB" sz="2800" dirty="0"/>
              <a:t> </a:t>
            </a:r>
            <a:r>
              <a:rPr lang="en-GB" sz="2800" dirty="0" err="1"/>
              <a:t>palīdzēt</a:t>
            </a:r>
            <a:r>
              <a:rPr lang="en-GB" sz="2800" dirty="0"/>
              <a:t>!</a:t>
            </a:r>
            <a:endParaRPr lang="lv-LV" sz="2800" dirty="0"/>
          </a:p>
          <a:p>
            <a:pPr marL="0" indent="0">
              <a:buNone/>
            </a:pPr>
            <a:r>
              <a:rPr lang="lv-LV" sz="3600" dirty="0"/>
              <a:t>Dalies klasē ar saviem izvēlētajiem likumiem un piemēriem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12763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F8001DAF-C350-46E8-8EC4-045AA493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32411"/>
            <a:ext cx="10515600" cy="1767029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139F4FE8-33CB-47D0-8784-F79EB417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227" y="3256197"/>
            <a:ext cx="10515600" cy="22650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dirty="0"/>
              <a:t>Resursi</a:t>
            </a:r>
            <a:r>
              <a:rPr lang="lv-LV" sz="1600" baseline="0" dirty="0"/>
              <a:t> pieejami: </a:t>
            </a:r>
            <a:r>
              <a:rPr lang="lv-LV" sz="1600" baseline="0" dirty="0">
                <a:hlinkClick r:id="rId2"/>
              </a:rPr>
              <a:t>www.arete.lu.lv</a:t>
            </a:r>
            <a:endParaRPr lang="lv-LV" sz="1600" baseline="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Programmas administrators: Dr. Manuels Fernandezs. </a:t>
            </a:r>
            <a:r>
              <a:rPr lang="lv-LV" sz="1600" baseline="0" dirty="0">
                <a:hlinkClick r:id="rId3"/>
              </a:rPr>
              <a:t>manuels.fernandezs@lu.lv</a:t>
            </a:r>
            <a:r>
              <a:rPr lang="lv-LV" sz="1600" baseline="0" dirty="0"/>
              <a:t>, +371 26253625.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lv-LV" sz="1600" baseline="0" dirty="0"/>
              <a:t>Imantas 7. līnija 1, 223. telpa, Rīga, LV-1083, Latvija</a:t>
            </a:r>
          </a:p>
          <a:p>
            <a: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lv-LV" sz="1600" baseline="0" dirty="0"/>
              <a:t>Latvijas Universitātes Pedagoģijas, psiholoģijas un mākslas fakultātes Pedagoģijas zinātniskā institūta vadošais pētnieks</a:t>
            </a:r>
          </a:p>
          <a:p>
            <a:r>
              <a:rPr lang="lv-LV" sz="1200" i="1" dirty="0"/>
              <a:t>“Digitālas mācību programmas efektivitātes izpēte jauniešu tikumiskajai audzināšanai Latvijas izglītības iestādēs (no 1. līdz 12. klasei)”</a:t>
            </a:r>
            <a:br>
              <a:rPr lang="lv-LV" sz="1200" i="1" dirty="0"/>
            </a:br>
            <a:r>
              <a:rPr lang="lv-LV" sz="1200" i="1" dirty="0"/>
              <a:t>(03.01.2022-30.12.2024). </a:t>
            </a:r>
            <a:r>
              <a:rPr lang="lv-LV" sz="1200" i="1">
                <a:ea typeface="+mn-lt"/>
                <a:cs typeface="+mn-lt"/>
              </a:rPr>
              <a:t>Latvijas Zinātnes Padomes projekta </a:t>
            </a:r>
            <a:r>
              <a:rPr lang="lv-LV" sz="1200" dirty="0"/>
              <a:t>Nr. lzp-2021/1-0385; LU reģistrācijas </a:t>
            </a:r>
            <a:r>
              <a:rPr lang="lv-LV" sz="1200" dirty="0" err="1"/>
              <a:t>Nr</a:t>
            </a:r>
            <a:r>
              <a:rPr lang="lv-LV" sz="1200" dirty="0"/>
              <a:t>: LZP2021/119</a:t>
            </a:r>
            <a:endParaRPr lang="lv-LV" sz="1600" dirty="0"/>
          </a:p>
        </p:txBody>
      </p:sp>
      <p:pic>
        <p:nvPicPr>
          <p:cNvPr id="6" name="Attēls 5">
            <a:extLst>
              <a:ext uri="{FF2B5EF4-FFF2-40B4-BE49-F238E27FC236}">
                <a16:creationId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48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6" ma:contentTypeDescription="Create a new document." ma:contentTypeScope="" ma:versionID="571b03ae4377786757485918a54e474a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639a6aa6a6d3da091d81b4fa4e441d15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C0561-0ED2-48C7-A9B8-EB3FF5ACE6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6E863-549E-4B8A-AB5C-B50BE4193B78}">
  <ds:schemaRefs>
    <ds:schemaRef ds:uri="42849b6b-6ccc-423c-92da-67f4062e2063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bcd8bb90-b1cb-4fe5-8892-66ea2dba031d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77FD517-B2DA-43A9-8CB2-F468C60156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42849b6b-6ccc-423c-92da-67f4062e20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605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dizains</vt:lpstr>
      <vt:lpstr>11. klase 1. modulis: Plaukstošas personības Tēma: Kāds es vēlos būt? 1. nodarbība: Kāds varētu būt manas dzīves projekts?</vt:lpstr>
      <vt:lpstr>Ierosmei. Zenta Mauriņa Pirmā sieviete doktore Latvijā</vt:lpstr>
      <vt:lpstr>1. aktivitāte. Zentas Mauriņas atziņas analīze</vt:lpstr>
      <vt:lpstr>2. aktivitāte - Dzirksts!</vt:lpstr>
      <vt:lpstr>Dzīves dzirksts</vt:lpstr>
      <vt:lpstr>Sarunas par dzirksti</vt:lpstr>
      <vt:lpstr>Refleksija: Padomi Tava aicinājuma īstenošanai dzīvē!</vt:lpstr>
      <vt:lpstr>Tikumiskās audzināšanas programma «e-TAP+»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Manuels Fernandezs</dc:creator>
  <cp:lastModifiedBy>Manuels Hoakins Fernandess-Gonsaless</cp:lastModifiedBy>
  <cp:revision>90</cp:revision>
  <dcterms:created xsi:type="dcterms:W3CDTF">2021-06-29T10:55:51Z</dcterms:created>
  <dcterms:modified xsi:type="dcterms:W3CDTF">2023-11-06T07:56:42Z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