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E50B6-FCD2-4D42-99F5-C4AE8FE356F0}" v="1" dt="2023-10-26T16:50:43.091"/>
    <p1510:client id="{8C9E83D9-CBC5-4407-A306-A5BC5730486E}" v="2" dt="2023-10-20T15:39:5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ta Elksne" userId="S::ge18002@edu.lu.lv::b99ef440-e145-4e76-b315-0c8517c1cf25" providerId="AD" clId="Web-{35B29F76-0D51-48EB-913A-CD18CA3EC4FE}"/>
    <pc:docChg chg="modSld">
      <pc:chgData name="Gunita Elksne" userId="S::ge18002@edu.lu.lv::b99ef440-e145-4e76-b315-0c8517c1cf25" providerId="AD" clId="Web-{35B29F76-0D51-48EB-913A-CD18CA3EC4FE}" dt="2023-10-19T10:42:58.181" v="13" actId="20577"/>
      <pc:docMkLst>
        <pc:docMk/>
      </pc:docMkLst>
      <pc:sldChg chg="modSp">
        <pc:chgData name="Gunita Elksne" userId="S::ge18002@edu.lu.lv::b99ef440-e145-4e76-b315-0c8517c1cf25" providerId="AD" clId="Web-{35B29F76-0D51-48EB-913A-CD18CA3EC4FE}" dt="2023-10-19T10:41:48.741" v="9" actId="20577"/>
        <pc:sldMkLst>
          <pc:docMk/>
          <pc:sldMk cId="1620235353" sldId="265"/>
        </pc:sldMkLst>
        <pc:spChg chg="mod">
          <ac:chgData name="Gunita Elksne" userId="S::ge18002@edu.lu.lv::b99ef440-e145-4e76-b315-0c8517c1cf25" providerId="AD" clId="Web-{35B29F76-0D51-48EB-913A-CD18CA3EC4FE}" dt="2023-10-19T10:41:48.741" v="9" actId="20577"/>
          <ac:spMkLst>
            <pc:docMk/>
            <pc:sldMk cId="1620235353" sldId="265"/>
            <ac:spMk id="2" creationId="{04C55179-0EE8-3BF0-117B-18887D155644}"/>
          </ac:spMkLst>
        </pc:spChg>
      </pc:sldChg>
      <pc:sldChg chg="modSp">
        <pc:chgData name="Gunita Elksne" userId="S::ge18002@edu.lu.lv::b99ef440-e145-4e76-b315-0c8517c1cf25" providerId="AD" clId="Web-{35B29F76-0D51-48EB-913A-CD18CA3EC4FE}" dt="2023-10-19T10:42:58.181" v="13" actId="20577"/>
        <pc:sldMkLst>
          <pc:docMk/>
          <pc:sldMk cId="3755347893" sldId="266"/>
        </pc:sldMkLst>
        <pc:spChg chg="mod">
          <ac:chgData name="Gunita Elksne" userId="S::ge18002@edu.lu.lv::b99ef440-e145-4e76-b315-0c8517c1cf25" providerId="AD" clId="Web-{35B29F76-0D51-48EB-913A-CD18CA3EC4FE}" dt="2023-10-19T10:42:58.181" v="13" actId="20577"/>
          <ac:spMkLst>
            <pc:docMk/>
            <pc:sldMk cId="3755347893" sldId="266"/>
            <ac:spMk id="3" creationId="{BA0858CE-C652-EFD6-335F-27EEF67021C5}"/>
          </ac:spMkLst>
        </pc:spChg>
      </pc:sldChg>
    </pc:docChg>
  </pc:docChgLst>
  <pc:docChgLst>
    <pc:chgData name="Manuels Hoakins Fernandess-Gonsaless" userId="S::mf08052@edu.lu.lv::90e28fec-564e-43b0-9c13-1b12e1cad7dc" providerId="AD" clId="Web-{4C9E50B6-FCD2-4D42-99F5-C4AE8FE356F0}"/>
    <pc:docChg chg="modSld">
      <pc:chgData name="Manuels Hoakins Fernandess-Gonsaless" userId="S::mf08052@edu.lu.lv::90e28fec-564e-43b0-9c13-1b12e1cad7dc" providerId="AD" clId="Web-{4C9E50B6-FCD2-4D42-99F5-C4AE8FE356F0}" dt="2023-10-26T16:50:43.091" v="0" actId="20577"/>
      <pc:docMkLst>
        <pc:docMk/>
      </pc:docMkLst>
      <pc:sldChg chg="modSp">
        <pc:chgData name="Manuels Hoakins Fernandess-Gonsaless" userId="S::mf08052@edu.lu.lv::90e28fec-564e-43b0-9c13-1b12e1cad7dc" providerId="AD" clId="Web-{4C9E50B6-FCD2-4D42-99F5-C4AE8FE356F0}" dt="2023-10-26T16:50:43.091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4C9E50B6-FCD2-4D42-99F5-C4AE8FE356F0}" dt="2023-10-26T16:50:43.091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s Hoakins Fernandess-Gonsaless" userId="90e28fec-564e-43b0-9c13-1b12e1cad7dc" providerId="ADAL" clId="{8C9E83D9-CBC5-4407-A306-A5BC5730486E}"/>
    <pc:docChg chg="modSld">
      <pc:chgData name="Manuels Hoakins Fernandess-Gonsaless" userId="90e28fec-564e-43b0-9c13-1b12e1cad7dc" providerId="ADAL" clId="{8C9E83D9-CBC5-4407-A306-A5BC5730486E}" dt="2023-10-20T15:39:59.562" v="8"/>
      <pc:docMkLst>
        <pc:docMk/>
      </pc:docMkLst>
      <pc:sldChg chg="addSp modSp mod modAnim">
        <pc:chgData name="Manuels Hoakins Fernandess-Gonsaless" userId="90e28fec-564e-43b0-9c13-1b12e1cad7dc" providerId="ADAL" clId="{8C9E83D9-CBC5-4407-A306-A5BC5730486E}" dt="2023-10-20T15:39:59.562" v="8"/>
        <pc:sldMkLst>
          <pc:docMk/>
          <pc:sldMk cId="1230155545" sldId="257"/>
        </pc:sldMkLst>
        <pc:spChg chg="add mod">
          <ac:chgData name="Manuels Hoakins Fernandess-Gonsaless" userId="90e28fec-564e-43b0-9c13-1b12e1cad7dc" providerId="ADAL" clId="{8C9E83D9-CBC5-4407-A306-A5BC5730486E}" dt="2023-10-20T15:39:55.121" v="7" actId="1076"/>
          <ac:spMkLst>
            <pc:docMk/>
            <pc:sldMk cId="1230155545" sldId="257"/>
            <ac:spMk id="6" creationId="{EF8DA6C8-5EDC-994C-8CCE-9503DCF1C83C}"/>
          </ac:spMkLst>
        </pc:spChg>
      </pc:sldChg>
      <pc:sldChg chg="modSp">
        <pc:chgData name="Manuels Hoakins Fernandess-Gonsaless" userId="90e28fec-564e-43b0-9c13-1b12e1cad7dc" providerId="ADAL" clId="{8C9E83D9-CBC5-4407-A306-A5BC5730486E}" dt="2023-10-20T15:38:57.355" v="0" actId="2711"/>
        <pc:sldMkLst>
          <pc:docMk/>
          <pc:sldMk cId="1529685118" sldId="269"/>
        </pc:sldMkLst>
        <pc:graphicFrameChg chg="mod">
          <ac:chgData name="Manuels Hoakins Fernandess-Gonsaless" userId="90e28fec-564e-43b0-9c13-1b12e1cad7dc" providerId="ADAL" clId="{8C9E83D9-CBC5-4407-A306-A5BC5730486E}" dt="2023-10-20T15:38:57.355" v="0" actId="2711"/>
          <ac:graphicFrameMkLst>
            <pc:docMk/>
            <pc:sldMk cId="1529685118" sldId="269"/>
            <ac:graphicFrameMk id="5" creationId="{CFBD6FA1-8794-A141-80B8-F095D79D8A70}"/>
          </ac:graphicFrameMkLst>
        </pc:graphicFrameChg>
      </pc:sldChg>
    </pc:docChg>
  </pc:docChgLst>
  <pc:docChgLst>
    <pc:chgData name="Manuel Joaquin Fernandez Gonzalez" userId="90e28fec-564e-43b0-9c13-1b12e1cad7dc" providerId="ADAL" clId="{80C3D663-2EC4-4CE5-83C3-58D72CCDC0C5}"/>
    <pc:docChg chg="undo redo custSel addSld modSld sldOrd">
      <pc:chgData name="Manuel Joaquin Fernandez Gonzalez" userId="90e28fec-564e-43b0-9c13-1b12e1cad7dc" providerId="ADAL" clId="{80C3D663-2EC4-4CE5-83C3-58D72CCDC0C5}" dt="2023-03-31T13:43:05.960" v="516" actId="403"/>
      <pc:docMkLst>
        <pc:docMk/>
      </pc:docMkLst>
      <pc:sldChg chg="addSp delSp modSp mod setBg">
        <pc:chgData name="Manuel Joaquin Fernandez Gonzalez" userId="90e28fec-564e-43b0-9c13-1b12e1cad7dc" providerId="ADAL" clId="{80C3D663-2EC4-4CE5-83C3-58D72CCDC0C5}" dt="2023-03-31T13:38:06.711" v="474" actId="26606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80C3D663-2EC4-4CE5-83C3-58D72CCDC0C5}" dt="2023-03-31T13:38:06.711" v="474" actId="26606"/>
          <ac:spMkLst>
            <pc:docMk/>
            <pc:sldMk cId="1230155545" sldId="257"/>
            <ac:spMk id="2" creationId="{113EC399-75D5-46C3-9B45-FE17252B0780}"/>
          </ac:spMkLst>
        </pc:spChg>
        <pc:spChg chg="mod ord">
          <ac:chgData name="Manuel Joaquin Fernandez Gonzalez" userId="90e28fec-564e-43b0-9c13-1b12e1cad7dc" providerId="ADAL" clId="{80C3D663-2EC4-4CE5-83C3-58D72CCDC0C5}" dt="2023-03-31T13:38:06.711" v="474" actId="26606"/>
          <ac:spMkLst>
            <pc:docMk/>
            <pc:sldMk cId="1230155545" sldId="257"/>
            <ac:spMk id="3" creationId="{6332C34D-5735-47D5-B218-A0A68ADE6AD5}"/>
          </ac:spMkLst>
        </pc:spChg>
        <pc:spChg chg="add del">
          <ac:chgData name="Manuel Joaquin Fernandez Gonzalez" userId="90e28fec-564e-43b0-9c13-1b12e1cad7dc" providerId="ADAL" clId="{80C3D663-2EC4-4CE5-83C3-58D72CCDC0C5}" dt="2023-03-31T13:38:06.711" v="474" actId="26606"/>
          <ac:spMkLst>
            <pc:docMk/>
            <pc:sldMk cId="1230155545" sldId="257"/>
            <ac:spMk id="7" creationId="{0E34CA40-81F8-1EED-A5D5-8F6BCBE31965}"/>
          </ac:spMkLst>
        </pc:spChg>
        <pc:spChg chg="add">
          <ac:chgData name="Manuel Joaquin Fernandez Gonzalez" userId="90e28fec-564e-43b0-9c13-1b12e1cad7dc" providerId="ADAL" clId="{80C3D663-2EC4-4CE5-83C3-58D72CCDC0C5}" dt="2023-03-31T13:38:06.711" v="474" actId="26606"/>
          <ac:spMkLst>
            <pc:docMk/>
            <pc:sldMk cId="1230155545" sldId="257"/>
            <ac:spMk id="12" creationId="{79BB35BC-D5C2-4C8B-A22A-A71E6191913B}"/>
          </ac:spMkLst>
        </pc:spChg>
        <pc:picChg chg="add mod">
          <ac:chgData name="Manuel Joaquin Fernandez Gonzalez" userId="90e28fec-564e-43b0-9c13-1b12e1cad7dc" providerId="ADAL" clId="{80C3D663-2EC4-4CE5-83C3-58D72CCDC0C5}" dt="2023-03-31T13:38:06.711" v="474" actId="26606"/>
          <ac:picMkLst>
            <pc:docMk/>
            <pc:sldMk cId="1230155545" sldId="257"/>
            <ac:picMk id="5" creationId="{0E6C7859-F058-986B-D0D9-15AADAADD7FF}"/>
          </ac:picMkLst>
        </pc:picChg>
      </pc:sldChg>
      <pc:sldChg chg="modSp add mod">
        <pc:chgData name="Manuel Joaquin Fernandez Gonzalez" userId="90e28fec-564e-43b0-9c13-1b12e1cad7dc" providerId="ADAL" clId="{80C3D663-2EC4-4CE5-83C3-58D72CCDC0C5}" dt="2023-03-31T13:38:38.481" v="480" actId="14100"/>
        <pc:sldMkLst>
          <pc:docMk/>
          <pc:sldMk cId="308199197" sldId="263"/>
        </pc:sldMkLst>
        <pc:spChg chg="mod">
          <ac:chgData name="Manuel Joaquin Fernandez Gonzalez" userId="90e28fec-564e-43b0-9c13-1b12e1cad7dc" providerId="ADAL" clId="{80C3D663-2EC4-4CE5-83C3-58D72CCDC0C5}" dt="2023-03-31T13:38:38.481" v="480" actId="14100"/>
          <ac:spMkLst>
            <pc:docMk/>
            <pc:sldMk cId="308199197" sldId="263"/>
            <ac:spMk id="2" creationId="{113EC399-75D5-46C3-9B45-FE17252B0780}"/>
          </ac:spMkLst>
        </pc:spChg>
      </pc:sldChg>
      <pc:sldChg chg="addSp modSp new mod setBg modAnim">
        <pc:chgData name="Manuel Joaquin Fernandez Gonzalez" userId="90e28fec-564e-43b0-9c13-1b12e1cad7dc" providerId="ADAL" clId="{80C3D663-2EC4-4CE5-83C3-58D72CCDC0C5}" dt="2023-03-31T13:39:04.373" v="481" actId="26606"/>
        <pc:sldMkLst>
          <pc:docMk/>
          <pc:sldMk cId="3444471120" sldId="264"/>
        </pc:sldMkLst>
        <pc:spChg chg="mo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2" creationId="{0B0FE5DE-A2AB-5EF6-AA1D-B3E1740DE836}"/>
          </ac:spMkLst>
        </pc:spChg>
        <pc:spChg chg="mo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3" creationId="{9C134573-7A4A-D42B-F521-712FD3588693}"/>
          </ac:spMkLst>
        </pc:spChg>
        <pc:spChg chg="add mo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5" creationId="{235ECD02-4C16-F772-7A4E-3EE9F51653CD}"/>
          </ac:spMkLst>
        </pc:spChg>
        <pc:spChg chg="add mo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7" creationId="{AED33A71-F01D-FD41-8CB4-044935200B36}"/>
          </ac:spMkLst>
        </pc:spChg>
        <pc:spChg chg="ad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12" creationId="{7301F447-EEF7-48F5-AF73-7566EE7F64AD}"/>
          </ac:spMkLst>
        </pc:spChg>
        <pc:spChg chg="ad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14" creationId="{F7117410-A2A4-4085-9ADC-46744551DBDE}"/>
          </ac:spMkLst>
        </pc:spChg>
        <pc:spChg chg="add">
          <ac:chgData name="Manuel Joaquin Fernandez Gonzalez" userId="90e28fec-564e-43b0-9c13-1b12e1cad7dc" providerId="ADAL" clId="{80C3D663-2EC4-4CE5-83C3-58D72CCDC0C5}" dt="2023-03-31T13:39:04.373" v="481" actId="26606"/>
          <ac:spMkLst>
            <pc:docMk/>
            <pc:sldMk cId="3444471120" sldId="264"/>
            <ac:spMk id="16" creationId="{99F74EB5-E547-4FB4-95F5-BCC788F3C4A0}"/>
          </ac:spMkLst>
        </pc:spChg>
      </pc:sldChg>
      <pc:sldChg chg="addSp delSp modSp new mod modAnim">
        <pc:chgData name="Manuel Joaquin Fernandez Gonzalez" userId="90e28fec-564e-43b0-9c13-1b12e1cad7dc" providerId="ADAL" clId="{80C3D663-2EC4-4CE5-83C3-58D72CCDC0C5}" dt="2023-03-31T13:00:46.832" v="186" actId="1036"/>
        <pc:sldMkLst>
          <pc:docMk/>
          <pc:sldMk cId="1620235353" sldId="265"/>
        </pc:sldMkLst>
        <pc:spChg chg="mod">
          <ac:chgData name="Manuel Joaquin Fernandez Gonzalez" userId="90e28fec-564e-43b0-9c13-1b12e1cad7dc" providerId="ADAL" clId="{80C3D663-2EC4-4CE5-83C3-58D72CCDC0C5}" dt="2023-03-31T12:56:16.828" v="106"/>
          <ac:spMkLst>
            <pc:docMk/>
            <pc:sldMk cId="1620235353" sldId="265"/>
            <ac:spMk id="2" creationId="{04C55179-0EE8-3BF0-117B-18887D155644}"/>
          </ac:spMkLst>
        </pc:spChg>
        <pc:spChg chg="mod">
          <ac:chgData name="Manuel Joaquin Fernandez Gonzalez" userId="90e28fec-564e-43b0-9c13-1b12e1cad7dc" providerId="ADAL" clId="{80C3D663-2EC4-4CE5-83C3-58D72CCDC0C5}" dt="2023-03-31T13:00:13.966" v="168" actId="27636"/>
          <ac:spMkLst>
            <pc:docMk/>
            <pc:sldMk cId="1620235353" sldId="265"/>
            <ac:spMk id="3" creationId="{83D36F85-7F24-8768-077A-6896FF0485B7}"/>
          </ac:spMkLst>
        </pc:spChg>
        <pc:spChg chg="add del mod">
          <ac:chgData name="Manuel Joaquin Fernandez Gonzalez" userId="90e28fec-564e-43b0-9c13-1b12e1cad7dc" providerId="ADAL" clId="{80C3D663-2EC4-4CE5-83C3-58D72CCDC0C5}" dt="2023-03-31T12:57:23.161" v="122" actId="478"/>
          <ac:spMkLst>
            <pc:docMk/>
            <pc:sldMk cId="1620235353" sldId="265"/>
            <ac:spMk id="7" creationId="{EB8FBEA0-F2D4-99BE-4821-623740825894}"/>
          </ac:spMkLst>
        </pc:spChg>
        <pc:spChg chg="add del">
          <ac:chgData name="Manuel Joaquin Fernandez Gonzalez" userId="90e28fec-564e-43b0-9c13-1b12e1cad7dc" providerId="ADAL" clId="{80C3D663-2EC4-4CE5-83C3-58D72CCDC0C5}" dt="2023-03-31T12:57:19.093" v="119" actId="22"/>
          <ac:spMkLst>
            <pc:docMk/>
            <pc:sldMk cId="1620235353" sldId="265"/>
            <ac:spMk id="9" creationId="{CF846917-B668-2687-5D0B-3ABA7D72EAAD}"/>
          </ac:spMkLst>
        </pc:spChg>
        <pc:spChg chg="add mod">
          <ac:chgData name="Manuel Joaquin Fernandez Gonzalez" userId="90e28fec-564e-43b0-9c13-1b12e1cad7dc" providerId="ADAL" clId="{80C3D663-2EC4-4CE5-83C3-58D72CCDC0C5}" dt="2023-03-31T13:00:18.225" v="169" actId="14100"/>
          <ac:spMkLst>
            <pc:docMk/>
            <pc:sldMk cId="1620235353" sldId="265"/>
            <ac:spMk id="11" creationId="{41F041A4-E01F-91E7-F1BA-4F478453C44F}"/>
          </ac:spMkLst>
        </pc:spChg>
        <pc:spChg chg="add del">
          <ac:chgData name="Manuel Joaquin Fernandez Gonzalez" userId="90e28fec-564e-43b0-9c13-1b12e1cad7dc" providerId="ADAL" clId="{80C3D663-2EC4-4CE5-83C3-58D72CCDC0C5}" dt="2023-03-31T12:57:37.493" v="127" actId="22"/>
          <ac:spMkLst>
            <pc:docMk/>
            <pc:sldMk cId="1620235353" sldId="265"/>
            <ac:spMk id="13" creationId="{F5F5D3E3-3271-1B8B-3FBA-010DBED95714}"/>
          </ac:spMkLst>
        </pc:spChg>
        <pc:spChg chg="add mod">
          <ac:chgData name="Manuel Joaquin Fernandez Gonzalez" userId="90e28fec-564e-43b0-9c13-1b12e1cad7dc" providerId="ADAL" clId="{80C3D663-2EC4-4CE5-83C3-58D72CCDC0C5}" dt="2023-03-31T13:00:46.832" v="186" actId="1036"/>
          <ac:spMkLst>
            <pc:docMk/>
            <pc:sldMk cId="1620235353" sldId="265"/>
            <ac:spMk id="15" creationId="{3D0DB4B2-6318-FB1A-1826-3FCA45DF208B}"/>
          </ac:spMkLst>
        </pc:spChg>
        <pc:spChg chg="add del">
          <ac:chgData name="Manuel Joaquin Fernandez Gonzalez" userId="90e28fec-564e-43b0-9c13-1b12e1cad7dc" providerId="ADAL" clId="{80C3D663-2EC4-4CE5-83C3-58D72CCDC0C5}" dt="2023-03-31T12:57:47.583" v="130" actId="22"/>
          <ac:spMkLst>
            <pc:docMk/>
            <pc:sldMk cId="1620235353" sldId="265"/>
            <ac:spMk id="17" creationId="{54EC1FD2-FA68-A0BE-2D4B-8572D0EDC823}"/>
          </ac:spMkLst>
        </pc:spChg>
        <pc:spChg chg="add mod">
          <ac:chgData name="Manuel Joaquin Fernandez Gonzalez" userId="90e28fec-564e-43b0-9c13-1b12e1cad7dc" providerId="ADAL" clId="{80C3D663-2EC4-4CE5-83C3-58D72CCDC0C5}" dt="2023-03-31T13:00:30.428" v="171" actId="14100"/>
          <ac:spMkLst>
            <pc:docMk/>
            <pc:sldMk cId="1620235353" sldId="265"/>
            <ac:spMk id="19" creationId="{D6C5CD26-9DA3-49E7-1BDE-F09E051CF8CA}"/>
          </ac:spMkLst>
        </pc:spChg>
        <pc:picChg chg="add mod">
          <ac:chgData name="Manuel Joaquin Fernandez Gonzalez" userId="90e28fec-564e-43b0-9c13-1b12e1cad7dc" providerId="ADAL" clId="{80C3D663-2EC4-4CE5-83C3-58D72CCDC0C5}" dt="2023-03-31T13:00:38.784" v="174" actId="1440"/>
          <ac:picMkLst>
            <pc:docMk/>
            <pc:sldMk cId="1620235353" sldId="265"/>
            <ac:picMk id="5" creationId="{F47A5530-8B22-5CDA-9905-E61AAC8D2710}"/>
          </ac:picMkLst>
        </pc:picChg>
      </pc:sldChg>
      <pc:sldChg chg="addSp delSp modSp new mod ord setBg">
        <pc:chgData name="Manuel Joaquin Fernandez Gonzalez" userId="90e28fec-564e-43b0-9c13-1b12e1cad7dc" providerId="ADAL" clId="{80C3D663-2EC4-4CE5-83C3-58D72CCDC0C5}" dt="2023-03-31T13:41:18.466" v="499" actId="20577"/>
        <pc:sldMkLst>
          <pc:docMk/>
          <pc:sldMk cId="3755347893" sldId="266"/>
        </pc:sldMkLst>
        <pc:spChg chg="mod">
          <ac:chgData name="Manuel Joaquin Fernandez Gonzalez" userId="90e28fec-564e-43b0-9c13-1b12e1cad7dc" providerId="ADAL" clId="{80C3D663-2EC4-4CE5-83C3-58D72CCDC0C5}" dt="2023-03-31T13:14:20.738" v="288" actId="14100"/>
          <ac:spMkLst>
            <pc:docMk/>
            <pc:sldMk cId="3755347893" sldId="266"/>
            <ac:spMk id="2" creationId="{0C8732EC-F515-ECE1-6DE0-0C73D40FB38B}"/>
          </ac:spMkLst>
        </pc:spChg>
        <pc:spChg chg="mod ord">
          <ac:chgData name="Manuel Joaquin Fernandez Gonzalez" userId="90e28fec-564e-43b0-9c13-1b12e1cad7dc" providerId="ADAL" clId="{80C3D663-2EC4-4CE5-83C3-58D72CCDC0C5}" dt="2023-03-31T13:14:31.901" v="291" actId="1076"/>
          <ac:spMkLst>
            <pc:docMk/>
            <pc:sldMk cId="3755347893" sldId="266"/>
            <ac:spMk id="3" creationId="{BA0858CE-C652-EFD6-335F-27EEF67021C5}"/>
          </ac:spMkLst>
        </pc:spChg>
        <pc:spChg chg="add mod">
          <ac:chgData name="Manuel Joaquin Fernandez Gonzalez" userId="90e28fec-564e-43b0-9c13-1b12e1cad7dc" providerId="ADAL" clId="{80C3D663-2EC4-4CE5-83C3-58D72CCDC0C5}" dt="2023-03-31T13:30:53.665" v="421" actId="113"/>
          <ac:spMkLst>
            <pc:docMk/>
            <pc:sldMk cId="3755347893" sldId="266"/>
            <ac:spMk id="6" creationId="{AC4A1DDA-7117-8D46-C94A-405383C07142}"/>
          </ac:spMkLst>
        </pc:spChg>
        <pc:spChg chg="add del">
          <ac:chgData name="Manuel Joaquin Fernandez Gonzalez" userId="90e28fec-564e-43b0-9c13-1b12e1cad7dc" providerId="ADAL" clId="{80C3D663-2EC4-4CE5-83C3-58D72CCDC0C5}" dt="2023-03-31T13:41:05.657" v="489" actId="22"/>
          <ac:spMkLst>
            <pc:docMk/>
            <pc:sldMk cId="3755347893" sldId="266"/>
            <ac:spMk id="8" creationId="{C58F8B0C-D143-6083-B6B7-7653C8F8A41D}"/>
          </ac:spMkLst>
        </pc:spChg>
        <pc:spChg chg="add">
          <ac:chgData name="Manuel Joaquin Fernandez Gonzalez" userId="90e28fec-564e-43b0-9c13-1b12e1cad7dc" providerId="ADAL" clId="{80C3D663-2EC4-4CE5-83C3-58D72CCDC0C5}" dt="2023-03-31T13:13:45.383" v="276" actId="26606"/>
          <ac:spMkLst>
            <pc:docMk/>
            <pc:sldMk cId="3755347893" sldId="266"/>
            <ac:spMk id="9" creationId="{0FE2D22C-409B-48AF-B24F-7988A8F7F848}"/>
          </ac:spMkLst>
        </pc:spChg>
        <pc:spChg chg="add">
          <ac:chgData name="Manuel Joaquin Fernandez Gonzalez" userId="90e28fec-564e-43b0-9c13-1b12e1cad7dc" providerId="ADAL" clId="{80C3D663-2EC4-4CE5-83C3-58D72CCDC0C5}" dt="2023-03-31T13:13:45.383" v="276" actId="26606"/>
          <ac:spMkLst>
            <pc:docMk/>
            <pc:sldMk cId="3755347893" sldId="266"/>
            <ac:spMk id="11" creationId="{90464369-70FA-42AF-948F-80664CA7BFE5}"/>
          </ac:spMkLst>
        </pc:spChg>
        <pc:spChg chg="add mod">
          <ac:chgData name="Manuel Joaquin Fernandez Gonzalez" userId="90e28fec-564e-43b0-9c13-1b12e1cad7dc" providerId="ADAL" clId="{80C3D663-2EC4-4CE5-83C3-58D72CCDC0C5}" dt="2023-03-31T13:41:18.466" v="499" actId="20577"/>
          <ac:spMkLst>
            <pc:docMk/>
            <pc:sldMk cId="3755347893" sldId="266"/>
            <ac:spMk id="12" creationId="{F8D40875-CBBD-4047-85DE-68460B8FDEA8}"/>
          </ac:spMkLst>
        </pc:spChg>
        <pc:spChg chg="add">
          <ac:chgData name="Manuel Joaquin Fernandez Gonzalez" userId="90e28fec-564e-43b0-9c13-1b12e1cad7dc" providerId="ADAL" clId="{80C3D663-2EC4-4CE5-83C3-58D72CCDC0C5}" dt="2023-03-31T13:13:45.383" v="276" actId="26606"/>
          <ac:spMkLst>
            <pc:docMk/>
            <pc:sldMk cId="3755347893" sldId="266"/>
            <ac:spMk id="13" creationId="{A648176E-454C-437C-B0FC-9B82FCF32B24}"/>
          </ac:spMkLst>
        </pc:spChg>
        <pc:spChg chg="add">
          <ac:chgData name="Manuel Joaquin Fernandez Gonzalez" userId="90e28fec-564e-43b0-9c13-1b12e1cad7dc" providerId="ADAL" clId="{80C3D663-2EC4-4CE5-83C3-58D72CCDC0C5}" dt="2023-03-31T13:13:45.383" v="276" actId="26606"/>
          <ac:spMkLst>
            <pc:docMk/>
            <pc:sldMk cId="3755347893" sldId="266"/>
            <ac:spMk id="15" creationId="{A6604B49-AD5C-4590-B051-06C8222ECD99}"/>
          </ac:spMkLst>
        </pc:spChg>
        <pc:spChg chg="add">
          <ac:chgData name="Manuel Joaquin Fernandez Gonzalez" userId="90e28fec-564e-43b0-9c13-1b12e1cad7dc" providerId="ADAL" clId="{80C3D663-2EC4-4CE5-83C3-58D72CCDC0C5}" dt="2023-03-31T13:13:45.383" v="276" actId="26606"/>
          <ac:spMkLst>
            <pc:docMk/>
            <pc:sldMk cId="3755347893" sldId="266"/>
            <ac:spMk id="17" creationId="{CC552A98-EF7D-4D42-AB69-066B786AB55B}"/>
          </ac:spMkLst>
        </pc:spChg>
        <pc:picChg chg="add mod modCrop">
          <ac:chgData name="Manuel Joaquin Fernandez Gonzalez" userId="90e28fec-564e-43b0-9c13-1b12e1cad7dc" providerId="ADAL" clId="{80C3D663-2EC4-4CE5-83C3-58D72CCDC0C5}" dt="2023-03-31T13:40:55.619" v="487" actId="1076"/>
          <ac:picMkLst>
            <pc:docMk/>
            <pc:sldMk cId="3755347893" sldId="266"/>
            <ac:picMk id="4" creationId="{9179AED7-1573-4907-C267-E9F61A95DBFE}"/>
          </ac:picMkLst>
        </pc:picChg>
      </pc:sldChg>
      <pc:sldChg chg="addSp delSp modSp new mod setBg modClrScheme setClrOvrMap chgLayout">
        <pc:chgData name="Manuel Joaquin Fernandez Gonzalez" userId="90e28fec-564e-43b0-9c13-1b12e1cad7dc" providerId="ADAL" clId="{80C3D663-2EC4-4CE5-83C3-58D72CCDC0C5}" dt="2023-03-31T13:43:05.960" v="516" actId="403"/>
        <pc:sldMkLst>
          <pc:docMk/>
          <pc:sldMk cId="546809039" sldId="267"/>
        </pc:sldMkLst>
        <pc:spChg chg="del mod ord">
          <ac:chgData name="Manuel Joaquin Fernandez Gonzalez" userId="90e28fec-564e-43b0-9c13-1b12e1cad7dc" providerId="ADAL" clId="{80C3D663-2EC4-4CE5-83C3-58D72CCDC0C5}" dt="2023-03-31T13:18:24.383" v="293" actId="700"/>
          <ac:spMkLst>
            <pc:docMk/>
            <pc:sldMk cId="546809039" sldId="267"/>
            <ac:spMk id="2" creationId="{6905EDBF-B3F5-A7E4-3FF8-7A71AA2867FC}"/>
          </ac:spMkLst>
        </pc:spChg>
        <pc:spChg chg="del mod ord">
          <ac:chgData name="Manuel Joaquin Fernandez Gonzalez" userId="90e28fec-564e-43b0-9c13-1b12e1cad7dc" providerId="ADAL" clId="{80C3D663-2EC4-4CE5-83C3-58D72CCDC0C5}" dt="2023-03-31T13:18:24.383" v="293" actId="700"/>
          <ac:spMkLst>
            <pc:docMk/>
            <pc:sldMk cId="546809039" sldId="267"/>
            <ac:spMk id="3" creationId="{036BD432-AD51-D803-FCAA-D98503ADE36F}"/>
          </ac:spMkLst>
        </pc:spChg>
        <pc:spChg chg="add mod ord">
          <ac:chgData name="Manuel Joaquin Fernandez Gonzalez" userId="90e28fec-564e-43b0-9c13-1b12e1cad7dc" providerId="ADAL" clId="{80C3D663-2EC4-4CE5-83C3-58D72CCDC0C5}" dt="2023-03-31T13:19:32.288" v="360" actId="20577"/>
          <ac:spMkLst>
            <pc:docMk/>
            <pc:sldMk cId="546809039" sldId="267"/>
            <ac:spMk id="4" creationId="{8E150F97-3AEA-FEBC-E5E0-0B8AA15C2830}"/>
          </ac:spMkLst>
        </pc:spChg>
        <pc:spChg chg="add mod ord">
          <ac:chgData name="Manuel Joaquin Fernandez Gonzalez" userId="90e28fec-564e-43b0-9c13-1b12e1cad7dc" providerId="ADAL" clId="{80C3D663-2EC4-4CE5-83C3-58D72CCDC0C5}" dt="2023-03-31T13:43:05.960" v="516" actId="403"/>
          <ac:spMkLst>
            <pc:docMk/>
            <pc:sldMk cId="546809039" sldId="267"/>
            <ac:spMk id="5" creationId="{77564501-4031-DA8F-4208-7D24A6A06A92}"/>
          </ac:spMkLst>
        </pc:spChg>
        <pc:spChg chg="add">
          <ac:chgData name="Manuel Joaquin Fernandez Gonzalez" userId="90e28fec-564e-43b0-9c13-1b12e1cad7dc" providerId="ADAL" clId="{80C3D663-2EC4-4CE5-83C3-58D72CCDC0C5}" dt="2023-03-31T13:19:23.274" v="358" actId="26606"/>
          <ac:spMkLst>
            <pc:docMk/>
            <pc:sldMk cId="546809039" sldId="267"/>
            <ac:spMk id="11" creationId="{5A59F003-E00A-43F9-91DC-CC54E3B87466}"/>
          </ac:spMkLst>
        </pc:spChg>
        <pc:spChg chg="add">
          <ac:chgData name="Manuel Joaquin Fernandez Gonzalez" userId="90e28fec-564e-43b0-9c13-1b12e1cad7dc" providerId="ADAL" clId="{80C3D663-2EC4-4CE5-83C3-58D72CCDC0C5}" dt="2023-03-31T13:19:23.274" v="358" actId="26606"/>
          <ac:spMkLst>
            <pc:docMk/>
            <pc:sldMk cId="546809039" sldId="267"/>
            <ac:spMk id="13" creationId="{D74A4382-E3AD-430A-9A1F-DFA3E0E77A7D}"/>
          </ac:spMkLst>
        </pc:spChg>
        <pc:spChg chg="add">
          <ac:chgData name="Manuel Joaquin Fernandez Gonzalez" userId="90e28fec-564e-43b0-9c13-1b12e1cad7dc" providerId="ADAL" clId="{80C3D663-2EC4-4CE5-83C3-58D72CCDC0C5}" dt="2023-03-31T13:19:23.274" v="358" actId="26606"/>
          <ac:spMkLst>
            <pc:docMk/>
            <pc:sldMk cId="546809039" sldId="267"/>
            <ac:spMk id="15" creationId="{79F40191-0F44-4FD1-82CC-ACB507C14BE6}"/>
          </ac:spMkLst>
        </pc:spChg>
        <pc:picChg chg="add">
          <ac:chgData name="Manuel Joaquin Fernandez Gonzalez" userId="90e28fec-564e-43b0-9c13-1b12e1cad7dc" providerId="ADAL" clId="{80C3D663-2EC4-4CE5-83C3-58D72CCDC0C5}" dt="2023-03-31T13:19:23.274" v="358" actId="26606"/>
          <ac:picMkLst>
            <pc:docMk/>
            <pc:sldMk cId="546809039" sldId="267"/>
            <ac:picMk id="7" creationId="{81D0C428-DE68-69BF-3EB7-12F1EFCF8152}"/>
          </ac:picMkLst>
        </pc:picChg>
      </pc:sldChg>
      <pc:sldChg chg="addSp modSp add mod modAnim">
        <pc:chgData name="Manuel Joaquin Fernandez Gonzalez" userId="90e28fec-564e-43b0-9c13-1b12e1cad7dc" providerId="ADAL" clId="{80C3D663-2EC4-4CE5-83C3-58D72CCDC0C5}" dt="2023-03-31T13:42:08.744" v="513"/>
        <pc:sldMkLst>
          <pc:docMk/>
          <pc:sldMk cId="780859667" sldId="268"/>
        </pc:sldMkLst>
        <pc:spChg chg="mod">
          <ac:chgData name="Manuel Joaquin Fernandez Gonzalez" userId="90e28fec-564e-43b0-9c13-1b12e1cad7dc" providerId="ADAL" clId="{80C3D663-2EC4-4CE5-83C3-58D72CCDC0C5}" dt="2023-03-31T13:41:51.023" v="508" actId="6549"/>
          <ac:spMkLst>
            <pc:docMk/>
            <pc:sldMk cId="780859667" sldId="268"/>
            <ac:spMk id="2" creationId="{6A8FC2CA-09FB-5491-1566-E3FB03D85C34}"/>
          </ac:spMkLst>
        </pc:spChg>
        <pc:spChg chg="add mod">
          <ac:chgData name="Manuel Joaquin Fernandez Gonzalez" userId="90e28fec-564e-43b0-9c13-1b12e1cad7dc" providerId="ADAL" clId="{80C3D663-2EC4-4CE5-83C3-58D72CCDC0C5}" dt="2023-03-31T13:41:59.134" v="512" actId="20577"/>
          <ac:spMkLst>
            <pc:docMk/>
            <pc:sldMk cId="780859667" sldId="268"/>
            <ac:spMk id="4" creationId="{72F33196-DC49-D8E2-F064-C573A6B2683A}"/>
          </ac:spMkLst>
        </pc:spChg>
        <pc:spChg chg="mod">
          <ac:chgData name="Manuel Joaquin Fernandez Gonzalez" userId="90e28fec-564e-43b0-9c13-1b12e1cad7dc" providerId="ADAL" clId="{80C3D663-2EC4-4CE5-83C3-58D72CCDC0C5}" dt="2023-03-31T13:34:40.264" v="457" actId="1076"/>
          <ac:spMkLst>
            <pc:docMk/>
            <pc:sldMk cId="780859667" sldId="268"/>
            <ac:spMk id="7" creationId="{E3D29841-BB7A-C883-529C-67FF5D8C8EC1}"/>
          </ac:spMkLst>
        </pc:spChg>
        <pc:spChg chg="mod">
          <ac:chgData name="Manuel Joaquin Fernandez Gonzalez" userId="90e28fec-564e-43b0-9c13-1b12e1cad7dc" providerId="ADAL" clId="{80C3D663-2EC4-4CE5-83C3-58D72CCDC0C5}" dt="2023-03-31T13:34:42.786" v="458" actId="1076"/>
          <ac:spMkLst>
            <pc:docMk/>
            <pc:sldMk cId="780859667" sldId="268"/>
            <ac:spMk id="8" creationId="{2EB135EB-2A75-6494-92EC-3E9009C103AC}"/>
          </ac:spMkLst>
        </pc:spChg>
        <pc:spChg chg="mod">
          <ac:chgData name="Manuel Joaquin Fernandez Gonzalez" userId="90e28fec-564e-43b0-9c13-1b12e1cad7dc" providerId="ADAL" clId="{80C3D663-2EC4-4CE5-83C3-58D72CCDC0C5}" dt="2023-03-31T13:34:47.034" v="459" actId="1076"/>
          <ac:spMkLst>
            <pc:docMk/>
            <pc:sldMk cId="780859667" sldId="268"/>
            <ac:spMk id="10" creationId="{29310083-A5B3-195E-0F2E-7B82F5715B9F}"/>
          </ac:spMkLst>
        </pc:spChg>
        <pc:spChg chg="mod">
          <ac:chgData name="Manuel Joaquin Fernandez Gonzalez" userId="90e28fec-564e-43b0-9c13-1b12e1cad7dc" providerId="ADAL" clId="{80C3D663-2EC4-4CE5-83C3-58D72CCDC0C5}" dt="2023-03-31T13:34:56.278" v="461" actId="1076"/>
          <ac:spMkLst>
            <pc:docMk/>
            <pc:sldMk cId="780859667" sldId="268"/>
            <ac:spMk id="11" creationId="{41412A8B-AF12-346B-6C87-4E817387DDF4}"/>
          </ac:spMkLst>
        </pc:spChg>
        <pc:spChg chg="mod">
          <ac:chgData name="Manuel Joaquin Fernandez Gonzalez" userId="90e28fec-564e-43b0-9c13-1b12e1cad7dc" providerId="ADAL" clId="{80C3D663-2EC4-4CE5-83C3-58D72CCDC0C5}" dt="2023-03-31T13:35:02.035" v="463" actId="1076"/>
          <ac:spMkLst>
            <pc:docMk/>
            <pc:sldMk cId="780859667" sldId="268"/>
            <ac:spMk id="12" creationId="{2C30981C-20CD-1C45-DFBC-09472CE20066}"/>
          </ac:spMkLst>
        </pc:spChg>
        <pc:picChg chg="mod">
          <ac:chgData name="Manuel Joaquin Fernandez Gonzalez" userId="90e28fec-564e-43b0-9c13-1b12e1cad7dc" providerId="ADAL" clId="{80C3D663-2EC4-4CE5-83C3-58D72CCDC0C5}" dt="2023-03-31T13:34:30.602" v="454" actId="1076"/>
          <ac:picMkLst>
            <pc:docMk/>
            <pc:sldMk cId="780859667" sldId="268"/>
            <ac:picMk id="1028" creationId="{5921B4B6-060E-40B1-7042-01716533C762}"/>
          </ac:picMkLst>
        </pc:picChg>
        <pc:picChg chg="mod">
          <ac:chgData name="Manuel Joaquin Fernandez Gonzalez" userId="90e28fec-564e-43b0-9c13-1b12e1cad7dc" providerId="ADAL" clId="{80C3D663-2EC4-4CE5-83C3-58D72CCDC0C5}" dt="2023-03-31T13:34:53.279" v="460" actId="1076"/>
          <ac:picMkLst>
            <pc:docMk/>
            <pc:sldMk cId="780859667" sldId="268"/>
            <ac:picMk id="1030" creationId="{68E92153-B7FF-E35F-5939-4D3A31E26274}"/>
          </ac:picMkLst>
        </pc:picChg>
        <pc:picChg chg="mod">
          <ac:chgData name="Manuel Joaquin Fernandez Gonzalez" userId="90e28fec-564e-43b0-9c13-1b12e1cad7dc" providerId="ADAL" clId="{80C3D663-2EC4-4CE5-83C3-58D72CCDC0C5}" dt="2023-03-31T13:34:37.333" v="456" actId="1076"/>
          <ac:picMkLst>
            <pc:docMk/>
            <pc:sldMk cId="780859667" sldId="268"/>
            <ac:picMk id="1032" creationId="{C1F3367B-FAD5-CC97-82F4-76253CAB4ACC}"/>
          </ac:picMkLst>
        </pc:picChg>
        <pc:picChg chg="mod">
          <ac:chgData name="Manuel Joaquin Fernandez Gonzalez" userId="90e28fec-564e-43b0-9c13-1b12e1cad7dc" providerId="ADAL" clId="{80C3D663-2EC4-4CE5-83C3-58D72CCDC0C5}" dt="2023-03-31T13:34:33.787" v="455" actId="1076"/>
          <ac:picMkLst>
            <pc:docMk/>
            <pc:sldMk cId="780859667" sldId="268"/>
            <ac:picMk id="1034" creationId="{9F60790E-228C-1E52-8C37-CA9282B3AEE9}"/>
          </ac:picMkLst>
        </pc:picChg>
        <pc:picChg chg="mod">
          <ac:chgData name="Manuel Joaquin Fernandez Gonzalez" userId="90e28fec-564e-43b0-9c13-1b12e1cad7dc" providerId="ADAL" clId="{80C3D663-2EC4-4CE5-83C3-58D72CCDC0C5}" dt="2023-03-31T13:34:58.785" v="462" actId="1076"/>
          <ac:picMkLst>
            <pc:docMk/>
            <pc:sldMk cId="780859667" sldId="268"/>
            <ac:picMk id="1036" creationId="{4FE1BFF2-8DBB-9440-7F77-74A6EB404A81}"/>
          </ac:picMkLst>
        </pc:picChg>
      </pc:sldChg>
      <pc:sldChg chg="addSp delSp modSp new mod setBg">
        <pc:chgData name="Manuel Joaquin Fernandez Gonzalez" userId="90e28fec-564e-43b0-9c13-1b12e1cad7dc" providerId="ADAL" clId="{80C3D663-2EC4-4CE5-83C3-58D72CCDC0C5}" dt="2023-03-31T13:29:08.217" v="413" actId="26606"/>
        <pc:sldMkLst>
          <pc:docMk/>
          <pc:sldMk cId="1529685118" sldId="269"/>
        </pc:sldMkLst>
        <pc:spChg chg="mod">
          <ac:chgData name="Manuel Joaquin Fernandez Gonzalez" userId="90e28fec-564e-43b0-9c13-1b12e1cad7dc" providerId="ADAL" clId="{80C3D663-2EC4-4CE5-83C3-58D72CCDC0C5}" dt="2023-03-31T13:29:08.217" v="413" actId="26606"/>
          <ac:spMkLst>
            <pc:docMk/>
            <pc:sldMk cId="1529685118" sldId="269"/>
            <ac:spMk id="2" creationId="{B0267E7C-273F-FE92-537F-78273BF34EA4}"/>
          </ac:spMkLst>
        </pc:spChg>
        <pc:spChg chg="del mod">
          <ac:chgData name="Manuel Joaquin Fernandez Gonzalez" userId="90e28fec-564e-43b0-9c13-1b12e1cad7dc" providerId="ADAL" clId="{80C3D663-2EC4-4CE5-83C3-58D72CCDC0C5}" dt="2023-03-31T13:29:08.217" v="413" actId="26606"/>
          <ac:spMkLst>
            <pc:docMk/>
            <pc:sldMk cId="1529685118" sldId="269"/>
            <ac:spMk id="3" creationId="{3B1349E4-4787-39DF-C43B-B2F6ECDA262D}"/>
          </ac:spMkLst>
        </pc:spChg>
        <pc:spChg chg="add">
          <ac:chgData name="Manuel Joaquin Fernandez Gonzalez" userId="90e28fec-564e-43b0-9c13-1b12e1cad7dc" providerId="ADAL" clId="{80C3D663-2EC4-4CE5-83C3-58D72CCDC0C5}" dt="2023-03-31T13:29:08.217" v="413" actId="26606"/>
          <ac:spMkLst>
            <pc:docMk/>
            <pc:sldMk cId="1529685118" sldId="269"/>
            <ac:spMk id="9" creationId="{9DBC8166-481C-4473-95F5-9A5B9073B7F1}"/>
          </ac:spMkLst>
        </pc:spChg>
        <pc:spChg chg="add">
          <ac:chgData name="Manuel Joaquin Fernandez Gonzalez" userId="90e28fec-564e-43b0-9c13-1b12e1cad7dc" providerId="ADAL" clId="{80C3D663-2EC4-4CE5-83C3-58D72CCDC0C5}" dt="2023-03-31T13:29:08.217" v="413" actId="26606"/>
          <ac:spMkLst>
            <pc:docMk/>
            <pc:sldMk cId="1529685118" sldId="269"/>
            <ac:spMk id="11" creationId="{A5A5CE6E-90AF-4D43-A014-1F9EC83EB93D}"/>
          </ac:spMkLst>
        </pc:spChg>
        <pc:graphicFrameChg chg="add">
          <ac:chgData name="Manuel Joaquin Fernandez Gonzalez" userId="90e28fec-564e-43b0-9c13-1b12e1cad7dc" providerId="ADAL" clId="{80C3D663-2EC4-4CE5-83C3-58D72CCDC0C5}" dt="2023-03-31T13:29:08.217" v="413" actId="26606"/>
          <ac:graphicFrameMkLst>
            <pc:docMk/>
            <pc:sldMk cId="1529685118" sldId="269"/>
            <ac:graphicFrameMk id="5" creationId="{CFBD6FA1-8794-A141-80B8-F095D79D8A70}"/>
          </ac:graphicFrameMkLst>
        </pc:graphicFrameChg>
      </pc:sldChg>
    </pc:docChg>
  </pc:docChgLst>
  <pc:docChgLst>
    <pc:chgData name="Gunita Elksne" userId="S::ge18002@edu.lu.lv::b99ef440-e145-4e76-b315-0c8517c1cf25" providerId="AD" clId="Web-{597661E8-C6AE-4999-A56D-E13F71E34A2B}"/>
    <pc:docChg chg="modSld">
      <pc:chgData name="Gunita Elksne" userId="S::ge18002@edu.lu.lv::b99ef440-e145-4e76-b315-0c8517c1cf25" providerId="AD" clId="Web-{597661E8-C6AE-4999-A56D-E13F71E34A2B}" dt="2023-10-19T10:39:30.053" v="113" actId="20577"/>
      <pc:docMkLst>
        <pc:docMk/>
      </pc:docMkLst>
      <pc:sldChg chg="modSp">
        <pc:chgData name="Gunita Elksne" userId="S::ge18002@edu.lu.lv::b99ef440-e145-4e76-b315-0c8517c1cf25" providerId="AD" clId="Web-{597661E8-C6AE-4999-A56D-E13F71E34A2B}" dt="2023-10-19T10:39:30.053" v="113" actId="20577"/>
        <pc:sldMkLst>
          <pc:docMk/>
          <pc:sldMk cId="1230155545" sldId="257"/>
        </pc:sldMkLst>
        <pc:spChg chg="mod">
          <ac:chgData name="Gunita Elksne" userId="S::ge18002@edu.lu.lv::b99ef440-e145-4e76-b315-0c8517c1cf25" providerId="AD" clId="Web-{597661E8-C6AE-4999-A56D-E13F71E34A2B}" dt="2023-10-19T10:36:33.097" v="91" actId="20577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Gunita Elksne" userId="S::ge18002@edu.lu.lv::b99ef440-e145-4e76-b315-0c8517c1cf25" providerId="AD" clId="Web-{597661E8-C6AE-4999-A56D-E13F71E34A2B}" dt="2023-10-19T10:39:30.053" v="113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">
        <pc:chgData name="Gunita Elksne" userId="S::ge18002@edu.lu.lv::b99ef440-e145-4e76-b315-0c8517c1cf25" providerId="AD" clId="Web-{597661E8-C6AE-4999-A56D-E13F71E34A2B}" dt="2023-10-19T10:31:39.153" v="9" actId="20577"/>
        <pc:sldMkLst>
          <pc:docMk/>
          <pc:sldMk cId="3444471120" sldId="264"/>
        </pc:sldMkLst>
        <pc:spChg chg="mod">
          <ac:chgData name="Gunita Elksne" userId="S::ge18002@edu.lu.lv::b99ef440-e145-4e76-b315-0c8517c1cf25" providerId="AD" clId="Web-{597661E8-C6AE-4999-A56D-E13F71E34A2B}" dt="2023-10-19T10:31:39.153" v="9" actId="20577"/>
          <ac:spMkLst>
            <pc:docMk/>
            <pc:sldMk cId="3444471120" sldId="264"/>
            <ac:spMk id="3" creationId="{9C134573-7A4A-D42B-F521-712FD3588693}"/>
          </ac:spMkLst>
        </pc:spChg>
      </pc:sldChg>
      <pc:sldChg chg="modSp">
        <pc:chgData name="Gunita Elksne" userId="S::ge18002@edu.lu.lv::b99ef440-e145-4e76-b315-0c8517c1cf25" providerId="AD" clId="Web-{597661E8-C6AE-4999-A56D-E13F71E34A2B}" dt="2023-10-19T10:32:39.701" v="26" actId="20577"/>
        <pc:sldMkLst>
          <pc:docMk/>
          <pc:sldMk cId="1620235353" sldId="265"/>
        </pc:sldMkLst>
        <pc:spChg chg="mod">
          <ac:chgData name="Gunita Elksne" userId="S::ge18002@edu.lu.lv::b99ef440-e145-4e76-b315-0c8517c1cf25" providerId="AD" clId="Web-{597661E8-C6AE-4999-A56D-E13F71E34A2B}" dt="2023-10-19T10:31:55.356" v="11" actId="20577"/>
          <ac:spMkLst>
            <pc:docMk/>
            <pc:sldMk cId="1620235353" sldId="265"/>
            <ac:spMk id="3" creationId="{83D36F85-7F24-8768-077A-6896FF0485B7}"/>
          </ac:spMkLst>
        </pc:spChg>
        <pc:spChg chg="mod">
          <ac:chgData name="Gunita Elksne" userId="S::ge18002@edu.lu.lv::b99ef440-e145-4e76-b315-0c8517c1cf25" providerId="AD" clId="Web-{597661E8-C6AE-4999-A56D-E13F71E34A2B}" dt="2023-10-19T10:32:04.497" v="14" actId="20577"/>
          <ac:spMkLst>
            <pc:docMk/>
            <pc:sldMk cId="1620235353" sldId="265"/>
            <ac:spMk id="11" creationId="{41F041A4-E01F-91E7-F1BA-4F478453C44F}"/>
          </ac:spMkLst>
        </pc:spChg>
        <pc:spChg chg="mod">
          <ac:chgData name="Gunita Elksne" userId="S::ge18002@edu.lu.lv::b99ef440-e145-4e76-b315-0c8517c1cf25" providerId="AD" clId="Web-{597661E8-C6AE-4999-A56D-E13F71E34A2B}" dt="2023-10-19T10:32:33.638" v="24" actId="20577"/>
          <ac:spMkLst>
            <pc:docMk/>
            <pc:sldMk cId="1620235353" sldId="265"/>
            <ac:spMk id="15" creationId="{3D0DB4B2-6318-FB1A-1826-3FCA45DF208B}"/>
          </ac:spMkLst>
        </pc:spChg>
        <pc:spChg chg="mod">
          <ac:chgData name="Gunita Elksne" userId="S::ge18002@edu.lu.lv::b99ef440-e145-4e76-b315-0c8517c1cf25" providerId="AD" clId="Web-{597661E8-C6AE-4999-A56D-E13F71E34A2B}" dt="2023-10-19T10:32:39.701" v="26" actId="20577"/>
          <ac:spMkLst>
            <pc:docMk/>
            <pc:sldMk cId="1620235353" sldId="265"/>
            <ac:spMk id="19" creationId="{D6C5CD26-9DA3-49E7-1BDE-F09E051CF8CA}"/>
          </ac:spMkLst>
        </pc:spChg>
      </pc:sldChg>
      <pc:sldChg chg="modSp">
        <pc:chgData name="Gunita Elksne" userId="S::ge18002@edu.lu.lv::b99ef440-e145-4e76-b315-0c8517c1cf25" providerId="AD" clId="Web-{597661E8-C6AE-4999-A56D-E13F71E34A2B}" dt="2023-10-19T10:34:44.751" v="53" actId="20577"/>
        <pc:sldMkLst>
          <pc:docMk/>
          <pc:sldMk cId="3755347893" sldId="266"/>
        </pc:sldMkLst>
        <pc:spChg chg="mod">
          <ac:chgData name="Gunita Elksne" userId="S::ge18002@edu.lu.lv::b99ef440-e145-4e76-b315-0c8517c1cf25" providerId="AD" clId="Web-{597661E8-C6AE-4999-A56D-E13F71E34A2B}" dt="2023-10-19T10:34:44.751" v="53" actId="20577"/>
          <ac:spMkLst>
            <pc:docMk/>
            <pc:sldMk cId="3755347893" sldId="266"/>
            <ac:spMk id="3" creationId="{BA0858CE-C652-EFD6-335F-27EEF67021C5}"/>
          </ac:spMkLst>
        </pc:spChg>
      </pc:sldChg>
      <pc:sldChg chg="modSp">
        <pc:chgData name="Gunita Elksne" userId="S::ge18002@edu.lu.lv::b99ef440-e145-4e76-b315-0c8517c1cf25" providerId="AD" clId="Web-{597661E8-C6AE-4999-A56D-E13F71E34A2B}" dt="2023-10-19T10:36:15.081" v="88" actId="20577"/>
        <pc:sldMkLst>
          <pc:docMk/>
          <pc:sldMk cId="546809039" sldId="267"/>
        </pc:sldMkLst>
        <pc:spChg chg="mod">
          <ac:chgData name="Gunita Elksne" userId="S::ge18002@edu.lu.lv::b99ef440-e145-4e76-b315-0c8517c1cf25" providerId="AD" clId="Web-{597661E8-C6AE-4999-A56D-E13F71E34A2B}" dt="2023-10-19T10:36:15.081" v="88" actId="20577"/>
          <ac:spMkLst>
            <pc:docMk/>
            <pc:sldMk cId="546809039" sldId="267"/>
            <ac:spMk id="4" creationId="{8E150F97-3AEA-FEBC-E5E0-0B8AA15C2830}"/>
          </ac:spMkLst>
        </pc:spChg>
      </pc:sldChg>
      <pc:sldChg chg="modSp">
        <pc:chgData name="Gunita Elksne" userId="S::ge18002@edu.lu.lv::b99ef440-e145-4e76-b315-0c8517c1cf25" providerId="AD" clId="Web-{597661E8-C6AE-4999-A56D-E13F71E34A2B}" dt="2023-10-19T10:36:04.471" v="85" actId="20577"/>
        <pc:sldMkLst>
          <pc:docMk/>
          <pc:sldMk cId="1529685118" sldId="269"/>
        </pc:sldMkLst>
        <pc:graphicFrameChg chg="modGraphic">
          <ac:chgData name="Gunita Elksne" userId="S::ge18002@edu.lu.lv::b99ef440-e145-4e76-b315-0c8517c1cf25" providerId="AD" clId="Web-{597661E8-C6AE-4999-A56D-E13F71E34A2B}" dt="2023-10-19T10:36:04.471" v="85" actId="20577"/>
          <ac:graphicFrameMkLst>
            <pc:docMk/>
            <pc:sldMk cId="1529685118" sldId="269"/>
            <ac:graphicFrameMk id="5" creationId="{CFBD6FA1-8794-A141-80B8-F095D79D8A7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5841F-6C87-4784-B461-D32522B4C38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C67B9E-2675-49A0-9B72-C90EE69CE2B6}">
      <dgm:prSet/>
      <dgm:spPr/>
      <dgm:t>
        <a:bodyPr/>
        <a:lstStyle/>
        <a:p>
          <a:pPr rtl="0"/>
          <a:r>
            <a:rPr lang="en-GB" dirty="0"/>
            <a:t>Ko es </a:t>
          </a:r>
          <a:r>
            <a:rPr lang="en-GB" dirty="0" err="1"/>
            <a:t>daru</a:t>
          </a:r>
          <a:r>
            <a:rPr lang="en-GB" dirty="0"/>
            <a:t> </a:t>
          </a:r>
          <a:r>
            <a:rPr lang="en-GB" dirty="0" err="1"/>
            <a:t>regulāri</a:t>
          </a:r>
          <a:r>
            <a:rPr lang="en-GB" dirty="0"/>
            <a:t> </a:t>
          </a:r>
          <a:r>
            <a:rPr lang="en-GB" dirty="0" err="1"/>
            <a:t>citu</a:t>
          </a:r>
          <a:r>
            <a:rPr lang="en-GB" dirty="0"/>
            <a:t> </a:t>
          </a:r>
          <a:r>
            <a:rPr lang="en-GB" dirty="0" err="1"/>
            <a:t>labā</a:t>
          </a:r>
          <a:r>
            <a:rPr lang="en-GB" dirty="0"/>
            <a:t>? </a:t>
          </a:r>
          <a:r>
            <a:rPr lang="en-GB" dirty="0" err="1"/>
            <a:t>Kā</a:t>
          </a:r>
          <a:r>
            <a:rPr lang="en-GB" dirty="0"/>
            <a:t> es j</a:t>
          </a:r>
          <a:r>
            <a:rPr lang="lv-LV" dirty="0"/>
            <a:t>ū</a:t>
          </a:r>
          <a:r>
            <a:rPr lang="en-GB" dirty="0" err="1"/>
            <a:t>tos</a:t>
          </a:r>
          <a:r>
            <a:rPr lang="lv-LV" dirty="0"/>
            <a:t>, to darot? </a:t>
          </a:r>
          <a:r>
            <a:rPr lang="en-GB" dirty="0"/>
            <a:t>Ko es </a:t>
          </a:r>
          <a:r>
            <a:rPr lang="en-GB" dirty="0" err="1"/>
            <a:t>varētu</a:t>
          </a:r>
          <a:r>
            <a:rPr lang="en-GB" dirty="0"/>
            <a:t> </a:t>
          </a:r>
          <a:r>
            <a:rPr lang="en-GB" dirty="0" err="1"/>
            <a:t>vēl</a:t>
          </a:r>
          <a:r>
            <a:rPr lang="en-GB" dirty="0"/>
            <a:t> </a:t>
          </a:r>
          <a:r>
            <a:rPr lang="en-GB" dirty="0" err="1"/>
            <a:t>darīt</a:t>
          </a:r>
          <a:r>
            <a:rPr lang="en-GB" dirty="0"/>
            <a:t>?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EEDAAADE-ABC8-4C6A-96E4-A42A480C84F8}" type="parTrans" cxnId="{AF0EE245-6CCE-4A2B-92B5-C2C41588B628}">
      <dgm:prSet/>
      <dgm:spPr/>
      <dgm:t>
        <a:bodyPr/>
        <a:lstStyle/>
        <a:p>
          <a:endParaRPr lang="en-US"/>
        </a:p>
      </dgm:t>
    </dgm:pt>
    <dgm:pt modelId="{1CB65CCD-5983-4522-A912-A20EB99ABEED}" type="sibTrans" cxnId="{AF0EE245-6CCE-4A2B-92B5-C2C41588B628}">
      <dgm:prSet/>
      <dgm:spPr/>
      <dgm:t>
        <a:bodyPr/>
        <a:lstStyle/>
        <a:p>
          <a:endParaRPr lang="en-US"/>
        </a:p>
      </dgm:t>
    </dgm:pt>
    <dgm:pt modelId="{95848F5C-2FC5-4299-B88E-FD21BC9D36F6}">
      <dgm:prSet/>
      <dgm:spPr/>
      <dgm:t>
        <a:bodyPr/>
        <a:lstStyle/>
        <a:p>
          <a:pPr rtl="0"/>
          <a:r>
            <a:rPr lang="en-GB" dirty="0"/>
            <a:t>Ko </a:t>
          </a:r>
          <a:r>
            <a:rPr lang="en-GB" dirty="0" err="1"/>
            <a:t>citi</a:t>
          </a:r>
          <a:r>
            <a:rPr lang="en-GB" dirty="0"/>
            <a:t> </a:t>
          </a:r>
          <a:r>
            <a:rPr lang="en-GB" dirty="0" err="1"/>
            <a:t>dara</a:t>
          </a:r>
          <a:r>
            <a:rPr lang="en-GB" dirty="0"/>
            <a:t> </a:t>
          </a:r>
          <a:r>
            <a:rPr lang="en-GB" dirty="0" err="1"/>
            <a:t>manā</a:t>
          </a:r>
          <a:r>
            <a:rPr lang="en-GB" dirty="0"/>
            <a:t> </a:t>
          </a:r>
          <a:r>
            <a:rPr lang="en-GB" dirty="0" err="1"/>
            <a:t>labā</a:t>
          </a:r>
          <a:r>
            <a:rPr lang="en-GB" dirty="0"/>
            <a:t>?</a:t>
          </a:r>
          <a:r>
            <a:rPr lang="lv-LV" dirty="0"/>
            <a:t> P</a:t>
          </a:r>
          <a:r>
            <a:rPr lang="en-GB" dirty="0" err="1"/>
            <a:t>ar</a:t>
          </a:r>
          <a:r>
            <a:rPr lang="en-GB" dirty="0"/>
            <a:t> ko man </a:t>
          </a:r>
          <a:r>
            <a:rPr lang="en-GB" dirty="0" err="1"/>
            <a:t>būtu</a:t>
          </a:r>
          <a:r>
            <a:rPr lang="en-GB" dirty="0"/>
            <a:t> </a:t>
          </a:r>
          <a:r>
            <a:rPr lang="en-GB" dirty="0" err="1"/>
            <a:t>jābūt</a:t>
          </a:r>
          <a:r>
            <a:rPr lang="en-GB" dirty="0"/>
            <a:t> </a:t>
          </a:r>
          <a:r>
            <a:rPr lang="en-GB" dirty="0" err="1"/>
            <a:t>pateicīgam</a:t>
          </a:r>
          <a:r>
            <a:rPr lang="en-GB" dirty="0"/>
            <a:t>? </a:t>
          </a:r>
          <a:r>
            <a:rPr lang="en-GB" dirty="0" err="1"/>
            <a:t>Kā</a:t>
          </a:r>
          <a:r>
            <a:rPr lang="en-GB" dirty="0"/>
            <a:t> es </a:t>
          </a:r>
          <a:r>
            <a:rPr lang="en-GB" dirty="0" err="1"/>
            <a:t>varu</a:t>
          </a:r>
          <a:r>
            <a:rPr lang="en-GB" dirty="0"/>
            <a:t> </a:t>
          </a:r>
          <a:r>
            <a:rPr lang="en-GB" dirty="0" err="1"/>
            <a:t>labāk</a:t>
          </a:r>
          <a:r>
            <a:rPr lang="en-GB" dirty="0"/>
            <a:t> </a:t>
          </a:r>
          <a:r>
            <a:rPr lang="en-GB" dirty="0" err="1"/>
            <a:t>izpaust</a:t>
          </a:r>
          <a:r>
            <a:rPr lang="en-GB" dirty="0"/>
            <a:t> </a:t>
          </a:r>
          <a:r>
            <a:rPr lang="en-GB" dirty="0" err="1"/>
            <a:t>pateicību</a:t>
          </a:r>
          <a:r>
            <a:rPr lang="en-GB" dirty="0"/>
            <a:t>?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8AD64761-3BFD-42A1-AAF4-7914ECB68FDB}" type="parTrans" cxnId="{7D2200E4-84CB-42D3-A431-9EFF7ACAE603}">
      <dgm:prSet/>
      <dgm:spPr/>
      <dgm:t>
        <a:bodyPr/>
        <a:lstStyle/>
        <a:p>
          <a:endParaRPr lang="en-US"/>
        </a:p>
      </dgm:t>
    </dgm:pt>
    <dgm:pt modelId="{5DD02FEC-780E-49D0-8EFD-3F71B0B249F6}" type="sibTrans" cxnId="{7D2200E4-84CB-42D3-A431-9EFF7ACAE603}">
      <dgm:prSet/>
      <dgm:spPr/>
      <dgm:t>
        <a:bodyPr/>
        <a:lstStyle/>
        <a:p>
          <a:endParaRPr lang="en-US"/>
        </a:p>
      </dgm:t>
    </dgm:pt>
    <dgm:pt modelId="{D36C70FC-CD14-425F-A22C-634BF33C3203}">
      <dgm:prSet/>
      <dgm:spPr/>
      <dgm:t>
        <a:bodyPr/>
        <a:lstStyle/>
        <a:p>
          <a:pPr rtl="0"/>
          <a:r>
            <a:rPr lang="en-GB" dirty="0" err="1">
              <a:latin typeface="+mn-lt"/>
            </a:rPr>
            <a:t>Uzraksti</a:t>
          </a:r>
          <a:r>
            <a:rPr lang="en-GB" dirty="0">
              <a:latin typeface="+mn-lt"/>
            </a:rPr>
            <a:t> </a:t>
          </a:r>
          <a:r>
            <a:rPr lang="en-GB" dirty="0" err="1">
              <a:latin typeface="+mn-lt"/>
            </a:rPr>
            <a:t>pierakstos</a:t>
          </a:r>
          <a:r>
            <a:rPr lang="en-GB" dirty="0">
              <a:latin typeface="+mn-lt"/>
            </a:rPr>
            <a:t> </a:t>
          </a:r>
          <a:r>
            <a:rPr lang="en-GB" dirty="0" err="1">
              <a:latin typeface="+mn-lt"/>
            </a:rPr>
            <a:t>vismaz</a:t>
          </a:r>
          <a:r>
            <a:rPr lang="en-GB" dirty="0">
              <a:latin typeface="+mn-lt"/>
            </a:rPr>
            <a:t> </a:t>
          </a:r>
          <a:r>
            <a:rPr lang="en-GB" dirty="0" err="1">
              <a:latin typeface="+mn-lt"/>
            </a:rPr>
            <a:t>vienu</a:t>
          </a:r>
          <a:r>
            <a:rPr lang="en-GB" dirty="0">
              <a:latin typeface="+mn-lt"/>
            </a:rPr>
            <a:t> </a:t>
          </a:r>
          <a:r>
            <a:rPr lang="en-GB" dirty="0" err="1">
              <a:latin typeface="+mn-lt"/>
            </a:rPr>
            <a:t>atbildi</a:t>
          </a:r>
          <a:r>
            <a:rPr lang="en-GB" dirty="0">
              <a:latin typeface="+mn-lt"/>
            </a:rPr>
            <a:t> </a:t>
          </a:r>
          <a:r>
            <a:rPr lang="en-GB" dirty="0" err="1">
              <a:latin typeface="+mn-lt"/>
            </a:rPr>
            <a:t>uz</a:t>
          </a:r>
          <a:r>
            <a:rPr lang="en-GB" dirty="0">
              <a:latin typeface="+mn-lt"/>
            </a:rPr>
            <a:t>  </a:t>
          </a:r>
          <a:r>
            <a:rPr lang="en-GB" dirty="0" err="1">
              <a:latin typeface="+mn-lt"/>
            </a:rPr>
            <a:t>katru</a:t>
          </a:r>
          <a:r>
            <a:rPr lang="en-GB" dirty="0">
              <a:latin typeface="+mn-lt"/>
            </a:rPr>
            <a:t> </a:t>
          </a:r>
          <a:r>
            <a:rPr lang="en-GB" dirty="0" err="1">
              <a:latin typeface="+mn-lt"/>
            </a:rPr>
            <a:t>jautājumu</a:t>
          </a:r>
          <a:r>
            <a:rPr lang="en-GB" dirty="0">
              <a:latin typeface="+mn-lt"/>
            </a:rPr>
            <a:t>! </a:t>
          </a:r>
          <a:endParaRPr lang="lv-LV" dirty="0">
            <a:latin typeface="+mn-lt"/>
          </a:endParaRPr>
        </a:p>
      </dgm:t>
    </dgm:pt>
    <dgm:pt modelId="{8776AFED-B141-413D-8F56-FAABB65B82B3}" type="parTrans" cxnId="{1C0A7B98-EBD2-4777-8750-30FEBAABED81}">
      <dgm:prSet/>
      <dgm:spPr/>
      <dgm:t>
        <a:bodyPr/>
        <a:lstStyle/>
        <a:p>
          <a:endParaRPr lang="en-US"/>
        </a:p>
      </dgm:t>
    </dgm:pt>
    <dgm:pt modelId="{98FB691F-F412-4377-999F-63D8445D3552}" type="sibTrans" cxnId="{1C0A7B98-EBD2-4777-8750-30FEBAABED81}">
      <dgm:prSet/>
      <dgm:spPr/>
      <dgm:t>
        <a:bodyPr/>
        <a:lstStyle/>
        <a:p>
          <a:endParaRPr lang="en-US"/>
        </a:p>
      </dgm:t>
    </dgm:pt>
    <dgm:pt modelId="{2CB6658B-C196-4080-A684-8EEAAA3500A1}" type="pres">
      <dgm:prSet presAssocID="{19D5841F-6C87-4784-B461-D32522B4C387}" presName="vert0" presStyleCnt="0">
        <dgm:presLayoutVars>
          <dgm:dir/>
          <dgm:animOne val="branch"/>
          <dgm:animLvl val="lvl"/>
        </dgm:presLayoutVars>
      </dgm:prSet>
      <dgm:spPr/>
    </dgm:pt>
    <dgm:pt modelId="{7C8441A9-0BB5-400A-8F04-17B47E89DF01}" type="pres">
      <dgm:prSet presAssocID="{63C67B9E-2675-49A0-9B72-C90EE69CE2B6}" presName="thickLine" presStyleLbl="alignNode1" presStyleIdx="0" presStyleCnt="3"/>
      <dgm:spPr/>
    </dgm:pt>
    <dgm:pt modelId="{940A1D5C-3202-4637-B54A-44E873B2C2CF}" type="pres">
      <dgm:prSet presAssocID="{63C67B9E-2675-49A0-9B72-C90EE69CE2B6}" presName="horz1" presStyleCnt="0"/>
      <dgm:spPr/>
    </dgm:pt>
    <dgm:pt modelId="{F46318C1-2730-4F29-8EF2-75833DF0FBC2}" type="pres">
      <dgm:prSet presAssocID="{63C67B9E-2675-49A0-9B72-C90EE69CE2B6}" presName="tx1" presStyleLbl="revTx" presStyleIdx="0" presStyleCnt="3"/>
      <dgm:spPr/>
    </dgm:pt>
    <dgm:pt modelId="{C39BB225-5CA8-4752-8BA0-973087100EA0}" type="pres">
      <dgm:prSet presAssocID="{63C67B9E-2675-49A0-9B72-C90EE69CE2B6}" presName="vert1" presStyleCnt="0"/>
      <dgm:spPr/>
    </dgm:pt>
    <dgm:pt modelId="{A9707804-FBA3-4F63-B9B8-A9219F5AEFF1}" type="pres">
      <dgm:prSet presAssocID="{95848F5C-2FC5-4299-B88E-FD21BC9D36F6}" presName="thickLine" presStyleLbl="alignNode1" presStyleIdx="1" presStyleCnt="3"/>
      <dgm:spPr/>
    </dgm:pt>
    <dgm:pt modelId="{A3BFEF7B-EBB1-41B1-A170-A823BE3EDBFE}" type="pres">
      <dgm:prSet presAssocID="{95848F5C-2FC5-4299-B88E-FD21BC9D36F6}" presName="horz1" presStyleCnt="0"/>
      <dgm:spPr/>
    </dgm:pt>
    <dgm:pt modelId="{2B3F1B1F-65B2-4AAB-8555-2B1C36A40275}" type="pres">
      <dgm:prSet presAssocID="{95848F5C-2FC5-4299-B88E-FD21BC9D36F6}" presName="tx1" presStyleLbl="revTx" presStyleIdx="1" presStyleCnt="3"/>
      <dgm:spPr/>
    </dgm:pt>
    <dgm:pt modelId="{76EA9FC3-7A66-4305-8862-82B1C50EF113}" type="pres">
      <dgm:prSet presAssocID="{95848F5C-2FC5-4299-B88E-FD21BC9D36F6}" presName="vert1" presStyleCnt="0"/>
      <dgm:spPr/>
    </dgm:pt>
    <dgm:pt modelId="{D183C71E-7692-4866-90A8-98E1320036FD}" type="pres">
      <dgm:prSet presAssocID="{D36C70FC-CD14-425F-A22C-634BF33C3203}" presName="thickLine" presStyleLbl="alignNode1" presStyleIdx="2" presStyleCnt="3"/>
      <dgm:spPr/>
    </dgm:pt>
    <dgm:pt modelId="{231784DD-0828-48E4-89B4-C09448EB474C}" type="pres">
      <dgm:prSet presAssocID="{D36C70FC-CD14-425F-A22C-634BF33C3203}" presName="horz1" presStyleCnt="0"/>
      <dgm:spPr/>
    </dgm:pt>
    <dgm:pt modelId="{FBE48AC9-E039-487D-BDA9-407F74A98177}" type="pres">
      <dgm:prSet presAssocID="{D36C70FC-CD14-425F-A22C-634BF33C3203}" presName="tx1" presStyleLbl="revTx" presStyleIdx="2" presStyleCnt="3"/>
      <dgm:spPr/>
    </dgm:pt>
    <dgm:pt modelId="{4CC68A7D-A824-404C-8347-44FA0DA6A77C}" type="pres">
      <dgm:prSet presAssocID="{D36C70FC-CD14-425F-A22C-634BF33C3203}" presName="vert1" presStyleCnt="0"/>
      <dgm:spPr/>
    </dgm:pt>
  </dgm:ptLst>
  <dgm:cxnLst>
    <dgm:cxn modelId="{E63E3824-D1C5-474C-9DD6-A23C393A3D1F}" type="presOf" srcId="{D36C70FC-CD14-425F-A22C-634BF33C3203}" destId="{FBE48AC9-E039-487D-BDA9-407F74A98177}" srcOrd="0" destOrd="0" presId="urn:microsoft.com/office/officeart/2008/layout/LinedList"/>
    <dgm:cxn modelId="{6160FF44-B4DD-43A9-856A-8F9472F1FF30}" type="presOf" srcId="{19D5841F-6C87-4784-B461-D32522B4C387}" destId="{2CB6658B-C196-4080-A684-8EEAAA3500A1}" srcOrd="0" destOrd="0" presId="urn:microsoft.com/office/officeart/2008/layout/LinedList"/>
    <dgm:cxn modelId="{AF0EE245-6CCE-4A2B-92B5-C2C41588B628}" srcId="{19D5841F-6C87-4784-B461-D32522B4C387}" destId="{63C67B9E-2675-49A0-9B72-C90EE69CE2B6}" srcOrd="0" destOrd="0" parTransId="{EEDAAADE-ABC8-4C6A-96E4-A42A480C84F8}" sibTransId="{1CB65CCD-5983-4522-A912-A20EB99ABEED}"/>
    <dgm:cxn modelId="{1C0A7B98-EBD2-4777-8750-30FEBAABED81}" srcId="{19D5841F-6C87-4784-B461-D32522B4C387}" destId="{D36C70FC-CD14-425F-A22C-634BF33C3203}" srcOrd="2" destOrd="0" parTransId="{8776AFED-B141-413D-8F56-FAABB65B82B3}" sibTransId="{98FB691F-F412-4377-999F-63D8445D3552}"/>
    <dgm:cxn modelId="{7D2200E4-84CB-42D3-A431-9EFF7ACAE603}" srcId="{19D5841F-6C87-4784-B461-D32522B4C387}" destId="{95848F5C-2FC5-4299-B88E-FD21BC9D36F6}" srcOrd="1" destOrd="0" parTransId="{8AD64761-3BFD-42A1-AAF4-7914ECB68FDB}" sibTransId="{5DD02FEC-780E-49D0-8EFD-3F71B0B249F6}"/>
    <dgm:cxn modelId="{1D744DFA-93B4-4418-8179-CA7159990058}" type="presOf" srcId="{63C67B9E-2675-49A0-9B72-C90EE69CE2B6}" destId="{F46318C1-2730-4F29-8EF2-75833DF0FBC2}" srcOrd="0" destOrd="0" presId="urn:microsoft.com/office/officeart/2008/layout/LinedList"/>
    <dgm:cxn modelId="{A6E259FE-14E3-4B6A-BB06-E48B251CC1D0}" type="presOf" srcId="{95848F5C-2FC5-4299-B88E-FD21BC9D36F6}" destId="{2B3F1B1F-65B2-4AAB-8555-2B1C36A40275}" srcOrd="0" destOrd="0" presId="urn:microsoft.com/office/officeart/2008/layout/LinedList"/>
    <dgm:cxn modelId="{F7401A8A-F61B-46D2-86B1-6524EB8049FA}" type="presParOf" srcId="{2CB6658B-C196-4080-A684-8EEAAA3500A1}" destId="{7C8441A9-0BB5-400A-8F04-17B47E89DF01}" srcOrd="0" destOrd="0" presId="urn:microsoft.com/office/officeart/2008/layout/LinedList"/>
    <dgm:cxn modelId="{DBECDF49-05D0-4B65-B4E4-826D38792DAC}" type="presParOf" srcId="{2CB6658B-C196-4080-A684-8EEAAA3500A1}" destId="{940A1D5C-3202-4637-B54A-44E873B2C2CF}" srcOrd="1" destOrd="0" presId="urn:microsoft.com/office/officeart/2008/layout/LinedList"/>
    <dgm:cxn modelId="{A13F2373-7BEF-44F1-B4F5-87AF251D31BA}" type="presParOf" srcId="{940A1D5C-3202-4637-B54A-44E873B2C2CF}" destId="{F46318C1-2730-4F29-8EF2-75833DF0FBC2}" srcOrd="0" destOrd="0" presId="urn:microsoft.com/office/officeart/2008/layout/LinedList"/>
    <dgm:cxn modelId="{458E2211-862B-4AD7-A4FF-C344C10F7F86}" type="presParOf" srcId="{940A1D5C-3202-4637-B54A-44E873B2C2CF}" destId="{C39BB225-5CA8-4752-8BA0-973087100EA0}" srcOrd="1" destOrd="0" presId="urn:microsoft.com/office/officeart/2008/layout/LinedList"/>
    <dgm:cxn modelId="{F315F566-E67A-4C19-818B-A55D1B13B60F}" type="presParOf" srcId="{2CB6658B-C196-4080-A684-8EEAAA3500A1}" destId="{A9707804-FBA3-4F63-B9B8-A9219F5AEFF1}" srcOrd="2" destOrd="0" presId="urn:microsoft.com/office/officeart/2008/layout/LinedList"/>
    <dgm:cxn modelId="{3C1CC2A7-8EBB-482A-9C24-0D366E859A8A}" type="presParOf" srcId="{2CB6658B-C196-4080-A684-8EEAAA3500A1}" destId="{A3BFEF7B-EBB1-41B1-A170-A823BE3EDBFE}" srcOrd="3" destOrd="0" presId="urn:microsoft.com/office/officeart/2008/layout/LinedList"/>
    <dgm:cxn modelId="{F23C1201-CF5E-452F-B636-D8FF3B212FD0}" type="presParOf" srcId="{A3BFEF7B-EBB1-41B1-A170-A823BE3EDBFE}" destId="{2B3F1B1F-65B2-4AAB-8555-2B1C36A40275}" srcOrd="0" destOrd="0" presId="urn:microsoft.com/office/officeart/2008/layout/LinedList"/>
    <dgm:cxn modelId="{CEFE2E41-4F6E-4B53-A068-171B81965E5B}" type="presParOf" srcId="{A3BFEF7B-EBB1-41B1-A170-A823BE3EDBFE}" destId="{76EA9FC3-7A66-4305-8862-82B1C50EF113}" srcOrd="1" destOrd="0" presId="urn:microsoft.com/office/officeart/2008/layout/LinedList"/>
    <dgm:cxn modelId="{5C8863FD-4ED7-4D71-B9D6-A6D39B6B4085}" type="presParOf" srcId="{2CB6658B-C196-4080-A684-8EEAAA3500A1}" destId="{D183C71E-7692-4866-90A8-98E1320036FD}" srcOrd="4" destOrd="0" presId="urn:microsoft.com/office/officeart/2008/layout/LinedList"/>
    <dgm:cxn modelId="{5E327D89-8A44-41DB-83DD-A91B5B396A69}" type="presParOf" srcId="{2CB6658B-C196-4080-A684-8EEAAA3500A1}" destId="{231784DD-0828-48E4-89B4-C09448EB474C}" srcOrd="5" destOrd="0" presId="urn:microsoft.com/office/officeart/2008/layout/LinedList"/>
    <dgm:cxn modelId="{998F7FC5-E2A4-473A-B2E7-0C778AD8CE10}" type="presParOf" srcId="{231784DD-0828-48E4-89B4-C09448EB474C}" destId="{FBE48AC9-E039-487D-BDA9-407F74A98177}" srcOrd="0" destOrd="0" presId="urn:microsoft.com/office/officeart/2008/layout/LinedList"/>
    <dgm:cxn modelId="{BCB7BD22-A631-47E9-A489-EC433A416A28}" type="presParOf" srcId="{231784DD-0828-48E4-89B4-C09448EB474C}" destId="{4CC68A7D-A824-404C-8347-44FA0DA6A7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441A9-0BB5-400A-8F04-17B47E89DF01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18C1-2730-4F29-8EF2-75833DF0FBC2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Ko es </a:t>
          </a:r>
          <a:r>
            <a:rPr lang="en-GB" sz="3600" kern="1200" dirty="0" err="1"/>
            <a:t>daru</a:t>
          </a:r>
          <a:r>
            <a:rPr lang="en-GB" sz="3600" kern="1200" dirty="0"/>
            <a:t> </a:t>
          </a:r>
          <a:r>
            <a:rPr lang="en-GB" sz="3600" kern="1200" dirty="0" err="1"/>
            <a:t>regulāri</a:t>
          </a:r>
          <a:r>
            <a:rPr lang="en-GB" sz="3600" kern="1200" dirty="0"/>
            <a:t> </a:t>
          </a:r>
          <a:r>
            <a:rPr lang="en-GB" sz="3600" kern="1200" dirty="0" err="1"/>
            <a:t>citu</a:t>
          </a:r>
          <a:r>
            <a:rPr lang="en-GB" sz="3600" kern="1200" dirty="0"/>
            <a:t> </a:t>
          </a:r>
          <a:r>
            <a:rPr lang="en-GB" sz="3600" kern="1200" dirty="0" err="1"/>
            <a:t>labā</a:t>
          </a:r>
          <a:r>
            <a:rPr lang="en-GB" sz="3600" kern="1200" dirty="0"/>
            <a:t>? </a:t>
          </a:r>
          <a:r>
            <a:rPr lang="en-GB" sz="3600" kern="1200" dirty="0" err="1"/>
            <a:t>Kā</a:t>
          </a:r>
          <a:r>
            <a:rPr lang="en-GB" sz="3600" kern="1200" dirty="0"/>
            <a:t> es j</a:t>
          </a:r>
          <a:r>
            <a:rPr lang="lv-LV" sz="3600" kern="1200" dirty="0"/>
            <a:t>ū</a:t>
          </a:r>
          <a:r>
            <a:rPr lang="en-GB" sz="3600" kern="1200" dirty="0" err="1"/>
            <a:t>tos</a:t>
          </a:r>
          <a:r>
            <a:rPr lang="lv-LV" sz="3600" kern="1200" dirty="0"/>
            <a:t>, to darot? </a:t>
          </a:r>
          <a:r>
            <a:rPr lang="en-GB" sz="3600" kern="1200" dirty="0"/>
            <a:t>Ko es </a:t>
          </a:r>
          <a:r>
            <a:rPr lang="en-GB" sz="3600" kern="1200" dirty="0" err="1"/>
            <a:t>varētu</a:t>
          </a:r>
          <a:r>
            <a:rPr lang="en-GB" sz="3600" kern="1200" dirty="0"/>
            <a:t> </a:t>
          </a:r>
          <a:r>
            <a:rPr lang="en-GB" sz="3600" kern="1200" dirty="0" err="1"/>
            <a:t>vēl</a:t>
          </a:r>
          <a:r>
            <a:rPr lang="en-GB" sz="3600" kern="1200" dirty="0"/>
            <a:t> </a:t>
          </a:r>
          <a:r>
            <a:rPr lang="en-GB" sz="3600" kern="1200" dirty="0" err="1"/>
            <a:t>darīt</a:t>
          </a:r>
          <a:r>
            <a:rPr lang="en-GB" sz="3600" kern="1200" dirty="0"/>
            <a:t>?</a:t>
          </a:r>
          <a:r>
            <a:rPr lang="en-GB" sz="3600" kern="1200" dirty="0">
              <a:latin typeface="Calibri Light" panose="020F0302020204030204"/>
            </a:rPr>
            <a:t> </a:t>
          </a:r>
          <a:endParaRPr lang="en-US" sz="3600" kern="1200"/>
        </a:p>
      </dsp:txBody>
      <dsp:txXfrm>
        <a:off x="0" y="2700"/>
        <a:ext cx="6291714" cy="1841777"/>
      </dsp:txXfrm>
    </dsp:sp>
    <dsp:sp modelId="{A9707804-FBA3-4F63-B9B8-A9219F5AEFF1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F1B1F-65B2-4AAB-8555-2B1C36A40275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Ko </a:t>
          </a:r>
          <a:r>
            <a:rPr lang="en-GB" sz="3600" kern="1200" dirty="0" err="1"/>
            <a:t>citi</a:t>
          </a:r>
          <a:r>
            <a:rPr lang="en-GB" sz="3600" kern="1200" dirty="0"/>
            <a:t> </a:t>
          </a:r>
          <a:r>
            <a:rPr lang="en-GB" sz="3600" kern="1200" dirty="0" err="1"/>
            <a:t>dara</a:t>
          </a:r>
          <a:r>
            <a:rPr lang="en-GB" sz="3600" kern="1200" dirty="0"/>
            <a:t> </a:t>
          </a:r>
          <a:r>
            <a:rPr lang="en-GB" sz="3600" kern="1200" dirty="0" err="1"/>
            <a:t>manā</a:t>
          </a:r>
          <a:r>
            <a:rPr lang="en-GB" sz="3600" kern="1200" dirty="0"/>
            <a:t> </a:t>
          </a:r>
          <a:r>
            <a:rPr lang="en-GB" sz="3600" kern="1200" dirty="0" err="1"/>
            <a:t>labā</a:t>
          </a:r>
          <a:r>
            <a:rPr lang="en-GB" sz="3600" kern="1200" dirty="0"/>
            <a:t>?</a:t>
          </a:r>
          <a:r>
            <a:rPr lang="lv-LV" sz="3600" kern="1200" dirty="0"/>
            <a:t> P</a:t>
          </a:r>
          <a:r>
            <a:rPr lang="en-GB" sz="3600" kern="1200" dirty="0" err="1"/>
            <a:t>ar</a:t>
          </a:r>
          <a:r>
            <a:rPr lang="en-GB" sz="3600" kern="1200" dirty="0"/>
            <a:t> ko man </a:t>
          </a:r>
          <a:r>
            <a:rPr lang="en-GB" sz="3600" kern="1200" dirty="0" err="1"/>
            <a:t>būtu</a:t>
          </a:r>
          <a:r>
            <a:rPr lang="en-GB" sz="3600" kern="1200" dirty="0"/>
            <a:t> </a:t>
          </a:r>
          <a:r>
            <a:rPr lang="en-GB" sz="3600" kern="1200" dirty="0" err="1"/>
            <a:t>jābūt</a:t>
          </a:r>
          <a:r>
            <a:rPr lang="en-GB" sz="3600" kern="1200" dirty="0"/>
            <a:t> </a:t>
          </a:r>
          <a:r>
            <a:rPr lang="en-GB" sz="3600" kern="1200" dirty="0" err="1"/>
            <a:t>pateicīgam</a:t>
          </a:r>
          <a:r>
            <a:rPr lang="en-GB" sz="3600" kern="1200" dirty="0"/>
            <a:t>? </a:t>
          </a:r>
          <a:r>
            <a:rPr lang="en-GB" sz="3600" kern="1200" dirty="0" err="1"/>
            <a:t>Kā</a:t>
          </a:r>
          <a:r>
            <a:rPr lang="en-GB" sz="3600" kern="1200" dirty="0"/>
            <a:t> es </a:t>
          </a:r>
          <a:r>
            <a:rPr lang="en-GB" sz="3600" kern="1200" dirty="0" err="1"/>
            <a:t>varu</a:t>
          </a:r>
          <a:r>
            <a:rPr lang="en-GB" sz="3600" kern="1200" dirty="0"/>
            <a:t> </a:t>
          </a:r>
          <a:r>
            <a:rPr lang="en-GB" sz="3600" kern="1200" dirty="0" err="1"/>
            <a:t>labāk</a:t>
          </a:r>
          <a:r>
            <a:rPr lang="en-GB" sz="3600" kern="1200" dirty="0"/>
            <a:t> </a:t>
          </a:r>
          <a:r>
            <a:rPr lang="en-GB" sz="3600" kern="1200" dirty="0" err="1"/>
            <a:t>izpaust</a:t>
          </a:r>
          <a:r>
            <a:rPr lang="en-GB" sz="3600" kern="1200" dirty="0"/>
            <a:t> </a:t>
          </a:r>
          <a:r>
            <a:rPr lang="en-GB" sz="3600" kern="1200" dirty="0" err="1"/>
            <a:t>pateicību</a:t>
          </a:r>
          <a:r>
            <a:rPr lang="en-GB" sz="3600" kern="1200" dirty="0"/>
            <a:t>?</a:t>
          </a:r>
          <a:r>
            <a:rPr lang="en-GB" sz="3600" kern="1200" dirty="0">
              <a:latin typeface="Calibri Light" panose="020F0302020204030204"/>
            </a:rPr>
            <a:t> </a:t>
          </a:r>
          <a:endParaRPr lang="en-US" sz="3600" kern="1200"/>
        </a:p>
      </dsp:txBody>
      <dsp:txXfrm>
        <a:off x="0" y="1844478"/>
        <a:ext cx="6291714" cy="1841777"/>
      </dsp:txXfrm>
    </dsp:sp>
    <dsp:sp modelId="{D183C71E-7692-4866-90A8-98E1320036FD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48AC9-E039-487D-BDA9-407F74A98177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latin typeface="+mn-lt"/>
            </a:rPr>
            <a:t>Uzraksti</a:t>
          </a:r>
          <a:r>
            <a:rPr lang="en-GB" sz="3600" kern="1200" dirty="0">
              <a:latin typeface="+mn-lt"/>
            </a:rPr>
            <a:t> </a:t>
          </a:r>
          <a:r>
            <a:rPr lang="en-GB" sz="3600" kern="1200" dirty="0" err="1">
              <a:latin typeface="+mn-lt"/>
            </a:rPr>
            <a:t>pierakstos</a:t>
          </a:r>
          <a:r>
            <a:rPr lang="en-GB" sz="3600" kern="1200" dirty="0">
              <a:latin typeface="+mn-lt"/>
            </a:rPr>
            <a:t> </a:t>
          </a:r>
          <a:r>
            <a:rPr lang="en-GB" sz="3600" kern="1200" dirty="0" err="1">
              <a:latin typeface="+mn-lt"/>
            </a:rPr>
            <a:t>vismaz</a:t>
          </a:r>
          <a:r>
            <a:rPr lang="en-GB" sz="3600" kern="1200" dirty="0">
              <a:latin typeface="+mn-lt"/>
            </a:rPr>
            <a:t> </a:t>
          </a:r>
          <a:r>
            <a:rPr lang="en-GB" sz="3600" kern="1200" dirty="0" err="1">
              <a:latin typeface="+mn-lt"/>
            </a:rPr>
            <a:t>vienu</a:t>
          </a:r>
          <a:r>
            <a:rPr lang="en-GB" sz="3600" kern="1200" dirty="0">
              <a:latin typeface="+mn-lt"/>
            </a:rPr>
            <a:t> </a:t>
          </a:r>
          <a:r>
            <a:rPr lang="en-GB" sz="3600" kern="1200" dirty="0" err="1">
              <a:latin typeface="+mn-lt"/>
            </a:rPr>
            <a:t>atbildi</a:t>
          </a:r>
          <a:r>
            <a:rPr lang="en-GB" sz="3600" kern="1200" dirty="0">
              <a:latin typeface="+mn-lt"/>
            </a:rPr>
            <a:t> </a:t>
          </a:r>
          <a:r>
            <a:rPr lang="en-GB" sz="3600" kern="1200" dirty="0" err="1">
              <a:latin typeface="+mn-lt"/>
            </a:rPr>
            <a:t>uz</a:t>
          </a:r>
          <a:r>
            <a:rPr lang="en-GB" sz="3600" kern="1200" dirty="0">
              <a:latin typeface="+mn-lt"/>
            </a:rPr>
            <a:t>  </a:t>
          </a:r>
          <a:r>
            <a:rPr lang="en-GB" sz="3600" kern="1200" dirty="0" err="1">
              <a:latin typeface="+mn-lt"/>
            </a:rPr>
            <a:t>katru</a:t>
          </a:r>
          <a:r>
            <a:rPr lang="en-GB" sz="3600" kern="1200" dirty="0">
              <a:latin typeface="+mn-lt"/>
            </a:rPr>
            <a:t> </a:t>
          </a:r>
          <a:r>
            <a:rPr lang="en-GB" sz="3600" kern="1200" dirty="0" err="1">
              <a:latin typeface="+mn-lt"/>
            </a:rPr>
            <a:t>jautājumu</a:t>
          </a:r>
          <a:r>
            <a:rPr lang="en-GB" sz="3600" kern="1200" dirty="0">
              <a:latin typeface="+mn-lt"/>
            </a:rPr>
            <a:t>! </a:t>
          </a:r>
          <a:endParaRPr lang="lv-LV" sz="3600" kern="1200" dirty="0">
            <a:latin typeface="+mn-lt"/>
          </a:endParaRPr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GNj-xrgv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qhU5JEd-XR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777" y="16639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11. klase</a:t>
            </a:r>
            <a:br>
              <a:rPr lang="lv-LV" sz="4800" dirty="0"/>
            </a:br>
            <a:r>
              <a:rPr lang="lv-LV" sz="4800" dirty="0"/>
              <a:t>2. modulis: Plaukstošas attiecības </a:t>
            </a:r>
            <a:br>
              <a:rPr lang="lv-LV" sz="4800" dirty="0"/>
            </a:br>
            <a:r>
              <a:rPr lang="lv-LV" sz="4800" dirty="0"/>
              <a:t>Tēma: Kāds es esmu un vēlos būt attiecībās?</a:t>
            </a:r>
            <a:br>
              <a:rPr lang="lv-LV" sz="4800" dirty="0"/>
            </a:br>
            <a:r>
              <a:rPr lang="lv-LV" sz="4800" b="1" dirty="0"/>
              <a:t>2. nodarbība: Devība un pateicīgums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101" y="4225539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lv-LV" dirty="0"/>
              <a:t>Ievads. Misters Vienaldzīgais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C7859-F058-986B-D0D9-15AADAAD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4" r="2383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z="2000" u="sng" dirty="0">
                <a:effectLst/>
                <a:latin typeface="Times New Roman"/>
                <a:ea typeface="Calibri"/>
                <a:cs typeface="Times New Roman"/>
                <a:hlinkClick r:id="rId3"/>
              </a:rPr>
              <a:t>https://www.youtube.com/watch?v=qLGNj-xrgvY</a:t>
            </a:r>
            <a:endParaRPr lang="en-GB" sz="200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lv-LV" sz="1100" b="1" dirty="0">
                <a:solidFill>
                  <a:srgbClr val="0F0F0F"/>
                </a:solidFill>
              </a:rPr>
              <a:t> Autors- </a:t>
            </a:r>
            <a:r>
              <a:rPr lang="lv-LV" sz="1100" b="1" err="1">
                <a:solidFill>
                  <a:srgbClr val="0F0F0F"/>
                </a:solidFill>
              </a:rPr>
              <a:t>Aryasb</a:t>
            </a:r>
            <a:r>
              <a:rPr lang="lv-LV" sz="1100" b="1" dirty="0">
                <a:solidFill>
                  <a:srgbClr val="0F0F0F"/>
                </a:solidFill>
              </a:rPr>
              <a:t> </a:t>
            </a:r>
            <a:r>
              <a:rPr lang="lv-LV" sz="1100" b="1" err="1">
                <a:solidFill>
                  <a:srgbClr val="0F0F0F"/>
                </a:solidFill>
              </a:rPr>
              <a:t>Feiz</a:t>
            </a:r>
            <a:r>
              <a:rPr lang="lv-LV" sz="1100" b="1" dirty="0">
                <a:solidFill>
                  <a:srgbClr val="0F0F0F"/>
                </a:solidFill>
              </a:rPr>
              <a:t> </a:t>
            </a:r>
            <a:endParaRPr lang="lv-LV" sz="1100" u="sng" dirty="0">
              <a:latin typeface="Times New Roman"/>
              <a:ea typeface="Calibri"/>
              <a:cs typeface="Times New Roman"/>
            </a:endParaRPr>
          </a:p>
          <a:p>
            <a:endParaRPr lang="lv-LV" sz="2000" u="sng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DA6C8-5EDC-994C-8CCE-9503DCF1C83C}"/>
              </a:ext>
            </a:extLst>
          </p:cNvPr>
          <p:cNvSpPr txBox="1"/>
          <p:nvPr/>
        </p:nvSpPr>
        <p:spPr>
          <a:xfrm>
            <a:off x="6350791" y="4439989"/>
            <a:ext cx="51660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Vai </a:t>
            </a:r>
            <a:r>
              <a:rPr lang="en-GB" sz="2800" dirty="0" err="1"/>
              <a:t>jums</a:t>
            </a:r>
            <a:r>
              <a:rPr lang="en-GB" sz="2800" dirty="0"/>
              <a:t> </a:t>
            </a:r>
            <a:r>
              <a:rPr lang="en-GB" sz="2800" dirty="0" err="1"/>
              <a:t>bijuši</a:t>
            </a:r>
            <a:r>
              <a:rPr lang="en-GB" sz="2800" dirty="0"/>
              <a:t> </a:t>
            </a:r>
            <a:r>
              <a:rPr lang="en-GB" sz="2800" dirty="0" err="1"/>
              <a:t>šādi</a:t>
            </a:r>
            <a:r>
              <a:rPr lang="en-GB" sz="2800" dirty="0"/>
              <a:t> </a:t>
            </a:r>
            <a:r>
              <a:rPr lang="en-GB" sz="2800" dirty="0" err="1"/>
              <a:t>gadījumi</a:t>
            </a:r>
            <a:r>
              <a:rPr lang="en-GB" sz="2800" dirty="0"/>
              <a:t>, </a:t>
            </a:r>
            <a:r>
              <a:rPr lang="en-GB" sz="2800" dirty="0" err="1"/>
              <a:t>kad</a:t>
            </a:r>
            <a:r>
              <a:rPr lang="en-GB" sz="2800" dirty="0"/>
              <a:t> </a:t>
            </a:r>
            <a:r>
              <a:rPr lang="en-GB" sz="2800" dirty="0" err="1"/>
              <a:t>jūs</a:t>
            </a:r>
            <a:r>
              <a:rPr lang="en-GB" sz="2800" dirty="0"/>
              <a:t> </a:t>
            </a:r>
            <a:r>
              <a:rPr lang="en-GB" sz="2800" dirty="0" err="1"/>
              <a:t>kādam</a:t>
            </a:r>
            <a:r>
              <a:rPr lang="en-GB" sz="2800" dirty="0"/>
              <a:t> </a:t>
            </a:r>
            <a:r>
              <a:rPr lang="en-GB" sz="2800" dirty="0" err="1"/>
              <a:t>esat</a:t>
            </a:r>
            <a:r>
              <a:rPr lang="en-GB" sz="2800" dirty="0"/>
              <a:t>  </a:t>
            </a:r>
            <a:r>
              <a:rPr lang="en-GB" sz="2800" dirty="0" err="1"/>
              <a:t>palīdzējuši</a:t>
            </a:r>
            <a:r>
              <a:rPr lang="en-GB" sz="2800" dirty="0"/>
              <a:t> un </a:t>
            </a:r>
            <a:r>
              <a:rPr lang="en-GB" sz="2800" dirty="0" err="1"/>
              <a:t>izjutuši</a:t>
            </a:r>
            <a:r>
              <a:rPr lang="en-GB" sz="2800" dirty="0"/>
              <a:t> </a:t>
            </a:r>
            <a:r>
              <a:rPr lang="en-GB" sz="2800" dirty="0" err="1"/>
              <a:t>gandarījumu</a:t>
            </a: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328" y="734771"/>
            <a:ext cx="6749774" cy="1023461"/>
          </a:xfrm>
        </p:spPr>
        <p:txBody>
          <a:bodyPr>
            <a:noAutofit/>
          </a:bodyPr>
          <a:lstStyle/>
          <a:p>
            <a:r>
              <a:rPr lang="lv-LV" sz="5400" dirty="0">
                <a:latin typeface="Calibri"/>
                <a:cs typeface="Calibri Light"/>
              </a:rPr>
              <a:t>1. aktivitāte. Devība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583402"/>
            <a:ext cx="6749774" cy="30280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lv-LV" sz="4000" dirty="0">
                <a:latin typeface="Calibri"/>
                <a:cs typeface="Calibri Light"/>
              </a:rPr>
              <a:t>Citāts:</a:t>
            </a:r>
          </a:p>
          <a:p>
            <a:pPr marL="0" indent="0">
              <a:buNone/>
            </a:pPr>
            <a:endParaRPr lang="lv-LV" sz="4000" dirty="0">
              <a:latin typeface="Calibri"/>
              <a:cs typeface="Calibri Light"/>
            </a:endParaRPr>
          </a:p>
          <a:p>
            <a:pPr marL="0" indent="0">
              <a:buNone/>
            </a:pPr>
            <a:r>
              <a:rPr lang="lv-LV" sz="4000" dirty="0">
                <a:cs typeface="Calibri"/>
              </a:rPr>
              <a:t>“Gūt var dodot, gūt var ņemot. Dodot gūtais neatņemams” </a:t>
            </a:r>
            <a:endParaRPr lang="en-US" sz="4000" dirty="0">
              <a:cs typeface="Calibri"/>
            </a:endParaRPr>
          </a:p>
          <a:p>
            <a:pPr marL="0" indent="0" algn="r">
              <a:buNone/>
            </a:pPr>
            <a:r>
              <a:rPr lang="lv-LV" sz="4000" i="1" dirty="0">
                <a:cs typeface="Calibri"/>
              </a:rPr>
              <a:t>Rainis</a:t>
            </a:r>
            <a:endParaRPr lang="en-GB" sz="4000" i="1" dirty="0">
              <a:cs typeface="Calibri"/>
            </a:endParaRPr>
          </a:p>
          <a:p>
            <a:endParaRPr lang="lv-LV" sz="2400" dirty="0">
              <a:cs typeface="Calibri"/>
            </a:endParaRPr>
          </a:p>
        </p:txBody>
      </p:sp>
      <p:pic>
        <p:nvPicPr>
          <p:cNvPr id="4" name="Picture 4" descr="A picture containing text, person, wearing, posing&#10;&#10;Description automatically generated">
            <a:extLst>
              <a:ext uri="{FF2B5EF4-FFF2-40B4-BE49-F238E27FC236}">
                <a16:creationId xmlns:a16="http://schemas.microsoft.com/office/drawing/2014/main" id="{21C8FC11-018E-F128-904B-38D00605A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19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FE5DE-A2AB-5EF6-AA1D-B3E1740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lv-LV" sz="4000"/>
              <a:t>Domāsim kopā par devību…</a:t>
            </a:r>
            <a:endParaRPr lang="en-GB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34573-7A4A-D42B-F521-712FD358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564"/>
            <a:ext cx="10506456" cy="1601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05256">
              <a:spcBef>
                <a:spcPts val="990"/>
              </a:spcBef>
              <a:buNone/>
            </a:pPr>
            <a:r>
              <a:rPr lang="lv-LV" sz="2750" kern="1200" dirty="0">
                <a:latin typeface="+mn-lt"/>
                <a:ea typeface="+mn-ea"/>
                <a:cs typeface="+mn-cs"/>
              </a:rPr>
              <a:t>1.	Ar ko Tev saistās vārds “devība”?</a:t>
            </a:r>
            <a:r>
              <a:rPr lang="lv-LV" sz="2750" dirty="0"/>
              <a:t> </a:t>
            </a:r>
            <a:endParaRPr lang="lv-LV" sz="277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6060" indent="-226060" defTabSz="905256">
              <a:spcBef>
                <a:spcPts val="990"/>
              </a:spcBef>
            </a:pPr>
            <a:r>
              <a:rPr lang="lv-LV" sz="2750" kern="1200" dirty="0">
                <a:latin typeface="+mn-lt"/>
                <a:ea typeface="+mn-ea"/>
                <a:cs typeface="+mn-cs"/>
              </a:rPr>
              <a:t>Kāpēc dot vispār?</a:t>
            </a:r>
            <a:r>
              <a:rPr lang="lv-LV" sz="2750" dirty="0"/>
              <a:t> </a:t>
            </a:r>
            <a:endParaRPr lang="lv-LV" sz="2750" kern="1200" dirty="0">
              <a:latin typeface="+mn-lt"/>
              <a:ea typeface="Calibri"/>
              <a:cs typeface="Calibri"/>
            </a:endParaRPr>
          </a:p>
          <a:p>
            <a:pPr marL="226060" indent="-226060" defTabSz="905256">
              <a:spcBef>
                <a:spcPts val="990"/>
              </a:spcBef>
            </a:pPr>
            <a:r>
              <a:rPr lang="lv-LV" sz="2750" kern="1200" dirty="0">
                <a:latin typeface="+mn-lt"/>
                <a:ea typeface="+mn-ea"/>
                <a:cs typeface="+mn-cs"/>
              </a:rPr>
              <a:t>Ko var dot? Kas ir svarīgākais, ko</a:t>
            </a:r>
            <a:r>
              <a:rPr lang="lv-LV" sz="2750" dirty="0"/>
              <a:t> </a:t>
            </a:r>
            <a:r>
              <a:rPr lang="lv-LV" sz="2750" kern="1200" dirty="0">
                <a:latin typeface="+mn-lt"/>
                <a:ea typeface="+mn-ea"/>
                <a:cs typeface="+mn-cs"/>
              </a:rPr>
              <a:t> </a:t>
            </a:r>
            <a:r>
              <a:rPr lang="lv-LV" sz="2750" dirty="0"/>
              <a:t>vispār var</a:t>
            </a:r>
            <a:r>
              <a:rPr lang="lv-LV" sz="2750" kern="1200" dirty="0">
                <a:latin typeface="+mn-lt"/>
                <a:ea typeface="+mn-ea"/>
                <a:cs typeface="+mn-cs"/>
              </a:rPr>
              <a:t> dot?</a:t>
            </a:r>
            <a:endParaRPr lang="lv-LV" sz="275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ECD02-4C16-F772-7A4E-3EE9F51653CD}"/>
              </a:ext>
            </a:extLst>
          </p:cNvPr>
          <p:cNvSpPr txBox="1"/>
          <p:nvPr/>
        </p:nvSpPr>
        <p:spPr>
          <a:xfrm>
            <a:off x="838200" y="4068041"/>
            <a:ext cx="10506456" cy="95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lv-LV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	Vai ir kaut kas tāds, ko tikai es varu dot? (“neviens manā vietā to nedziedās…”).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33A71-F01D-FD41-8CB4-044935200B36}"/>
              </a:ext>
            </a:extLst>
          </p:cNvPr>
          <p:cNvSpPr txBox="1"/>
          <p:nvPr/>
        </p:nvSpPr>
        <p:spPr>
          <a:xfrm>
            <a:off x="838200" y="5282815"/>
            <a:ext cx="10506456" cy="522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lv-LV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	Vai ir kaut kas tāds, ko nekad nevajag dot? Kāpēc?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44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5179-0EE8-3BF0-117B-18887D15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 </a:t>
            </a:r>
            <a:r>
              <a:rPr lang="en-GB" err="1"/>
              <a:t>aktivitāte</a:t>
            </a:r>
            <a:r>
              <a:rPr lang="en-GB" dirty="0"/>
              <a:t>. </a:t>
            </a:r>
            <a:r>
              <a:rPr lang="en-GB" err="1"/>
              <a:t>Karošu</a:t>
            </a:r>
            <a:r>
              <a:rPr lang="en-GB" dirty="0"/>
              <a:t> </a:t>
            </a:r>
            <a:r>
              <a:rPr lang="en-GB" err="1"/>
              <a:t>alegorija</a:t>
            </a:r>
            <a:br>
              <a:rPr lang="en-GB" dirty="0">
                <a:ea typeface="Calibri Light"/>
                <a:cs typeface="Calibri Light"/>
              </a:rPr>
            </a:br>
            <a:r>
              <a:rPr lang="lv-LV" sz="1100" u="sng" dirty="0">
                <a:solidFill>
                  <a:srgbClr val="0563C1"/>
                </a:solidFill>
                <a:latin typeface="Times New Roman"/>
                <a:cs typeface="Times New Roman"/>
                <a:hlinkClick r:id="rId2"/>
              </a:rPr>
              <a:t>https://www.youtube.com/watch?v=qhU5JEd-XRo</a:t>
            </a:r>
            <a:r>
              <a:rPr lang="lv-LV" sz="1100" dirty="0">
                <a:latin typeface="Times New Roman"/>
                <a:cs typeface="Times New Roman"/>
              </a:rPr>
              <a:t> </a:t>
            </a: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6F85-7F24-8768-077A-6896FF04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0222" cy="7833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Kāda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filmas</a:t>
            </a:r>
            <a:r>
              <a:rPr lang="en-GB" dirty="0"/>
              <a:t> </a:t>
            </a:r>
            <a:r>
              <a:rPr lang="en-GB" dirty="0" err="1"/>
              <a:t>galvenā</a:t>
            </a:r>
            <a:r>
              <a:rPr lang="en-GB" dirty="0"/>
              <a:t> </a:t>
            </a:r>
            <a:r>
              <a:rPr lang="en-GB" dirty="0" err="1"/>
              <a:t>doma</a:t>
            </a:r>
            <a:r>
              <a:rPr lang="en-GB" dirty="0"/>
              <a:t>? </a:t>
            </a:r>
            <a:r>
              <a:rPr lang="en-GB" dirty="0" err="1"/>
              <a:t>Kādas</a:t>
            </a:r>
            <a:r>
              <a:rPr lang="en-GB" dirty="0"/>
              <a:t> </a:t>
            </a:r>
            <a:r>
              <a:rPr lang="en-GB" dirty="0" err="1"/>
              <a:t>pārdomas</a:t>
            </a:r>
            <a:r>
              <a:rPr lang="en-GB" dirty="0"/>
              <a:t> </a:t>
            </a:r>
            <a:r>
              <a:rPr lang="en-GB" dirty="0" err="1"/>
              <a:t>tas</a:t>
            </a:r>
            <a:r>
              <a:rPr lang="en-GB" dirty="0"/>
              <a:t> </a:t>
            </a:r>
            <a:r>
              <a:rPr lang="en-GB" dirty="0" err="1"/>
              <a:t>izraisa</a:t>
            </a:r>
            <a:r>
              <a:rPr lang="en-GB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A5530-8B22-5CDA-9905-E61AAC8D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09" y="1420159"/>
            <a:ext cx="3894177" cy="315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F041A4-E01F-91E7-F1BA-4F478453C44F}"/>
              </a:ext>
            </a:extLst>
          </p:cNvPr>
          <p:cNvSpPr txBox="1"/>
          <p:nvPr/>
        </p:nvSpPr>
        <p:spPr>
          <a:xfrm>
            <a:off x="838201" y="2743913"/>
            <a:ext cx="6460222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800" dirty="0"/>
              <a:t>Vai ir vērts dot vienīgi tad, ja kaut ko var  saņemt pretī? Kāpēc? 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0DB4B2-6318-FB1A-1826-3FCA45DF208B}"/>
              </a:ext>
            </a:extLst>
          </p:cNvPr>
          <p:cNvSpPr txBox="1"/>
          <p:nvPr/>
        </p:nvSpPr>
        <p:spPr>
          <a:xfrm>
            <a:off x="838201" y="3788599"/>
            <a:ext cx="646022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 err="1"/>
              <a:t>Kādos</a:t>
            </a:r>
            <a:r>
              <a:rPr lang="en-GB" sz="2800" dirty="0"/>
              <a:t> </a:t>
            </a:r>
            <a:r>
              <a:rPr lang="en-GB" sz="2800" dirty="0" err="1"/>
              <a:t>gadījumos</a:t>
            </a:r>
            <a:r>
              <a:rPr lang="en-GB" sz="2800" dirty="0"/>
              <a:t> </a:t>
            </a:r>
            <a:r>
              <a:rPr lang="en-GB" sz="2800" dirty="0" err="1"/>
              <a:t>cilvēkam</a:t>
            </a:r>
            <a:r>
              <a:rPr lang="en-GB" sz="2800" dirty="0"/>
              <a:t> </a:t>
            </a:r>
            <a:r>
              <a:rPr lang="en-GB" sz="2800" dirty="0" err="1"/>
              <a:t>paliek</a:t>
            </a:r>
            <a:r>
              <a:rPr lang="en-GB" sz="2800" dirty="0"/>
              <a:t> </a:t>
            </a:r>
            <a:r>
              <a:rPr lang="en-GB" sz="2800" dirty="0" err="1"/>
              <a:t>mazāk</a:t>
            </a:r>
            <a:r>
              <a:rPr lang="en-GB" sz="2800" dirty="0"/>
              <a:t> un </a:t>
            </a:r>
            <a:r>
              <a:rPr lang="en-GB" sz="2800" dirty="0" err="1"/>
              <a:t>kādos</a:t>
            </a:r>
            <a:r>
              <a:rPr lang="en-GB" sz="2800" dirty="0"/>
              <a:t> </a:t>
            </a:r>
            <a:r>
              <a:rPr lang="en-GB" sz="2800" dirty="0" err="1"/>
              <a:t>vairāk</a:t>
            </a:r>
            <a:r>
              <a:rPr lang="en-GB" sz="2800" dirty="0"/>
              <a:t>, </a:t>
            </a:r>
            <a:r>
              <a:rPr lang="en-GB" sz="2800" dirty="0" err="1"/>
              <a:t>kad</a:t>
            </a:r>
            <a:r>
              <a:rPr lang="en-GB" sz="2800" dirty="0"/>
              <a:t> es </a:t>
            </a:r>
            <a:r>
              <a:rPr lang="en-GB" sz="2800" dirty="0" err="1"/>
              <a:t>kaut</a:t>
            </a:r>
            <a:r>
              <a:rPr lang="en-GB" sz="2800" dirty="0"/>
              <a:t> ko </a:t>
            </a:r>
            <a:r>
              <a:rPr lang="en-GB" sz="2800" dirty="0" err="1"/>
              <a:t>kādam</a:t>
            </a:r>
            <a:r>
              <a:rPr lang="en-GB" sz="2800" dirty="0"/>
              <a:t> </a:t>
            </a:r>
            <a:r>
              <a:rPr lang="en-GB" sz="2800" dirty="0" err="1"/>
              <a:t>dod</a:t>
            </a:r>
            <a:r>
              <a:rPr lang="en-GB" sz="2800" dirty="0"/>
              <a:t>?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5CD26-9DA3-49E7-1BDE-F09E051CF8CA}"/>
              </a:ext>
            </a:extLst>
          </p:cNvPr>
          <p:cNvSpPr txBox="1"/>
          <p:nvPr/>
        </p:nvSpPr>
        <p:spPr>
          <a:xfrm>
            <a:off x="838199" y="4978947"/>
            <a:ext cx="646022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800" dirty="0" err="1"/>
              <a:t>Ko</a:t>
            </a:r>
            <a:r>
              <a:rPr lang="fi-FI" sz="2800" dirty="0"/>
              <a:t> es </a:t>
            </a:r>
            <a:r>
              <a:rPr lang="fi-FI" sz="2800" dirty="0" err="1"/>
              <a:t>nevaru</a:t>
            </a:r>
            <a:r>
              <a:rPr lang="fi-FI" sz="2800" dirty="0"/>
              <a:t> </a:t>
            </a:r>
            <a:r>
              <a:rPr lang="fi-FI" sz="2800" dirty="0" err="1"/>
              <a:t>pats</a:t>
            </a:r>
            <a:r>
              <a:rPr lang="fi-FI" sz="2800" dirty="0"/>
              <a:t> </a:t>
            </a:r>
            <a:r>
              <a:rPr lang="fi-FI" sz="2800" dirty="0" err="1"/>
              <a:t>iegūt</a:t>
            </a:r>
            <a:r>
              <a:rPr lang="fi-FI" sz="2800" dirty="0"/>
              <a:t>, </a:t>
            </a:r>
            <a:r>
              <a:rPr lang="fi-FI" sz="2800" dirty="0" err="1"/>
              <a:t>bet</a:t>
            </a:r>
            <a:r>
              <a:rPr lang="fi-FI" sz="2800" dirty="0"/>
              <a:t> </a:t>
            </a:r>
            <a:r>
              <a:rPr lang="fi-FI" sz="2800" dirty="0" err="1"/>
              <a:t>ko</a:t>
            </a:r>
            <a:r>
              <a:rPr lang="fi-FI" sz="2800" dirty="0"/>
              <a:t> </a:t>
            </a:r>
            <a:r>
              <a:rPr lang="fi-FI" sz="2800" dirty="0" err="1"/>
              <a:t>varu</a:t>
            </a:r>
            <a:r>
              <a:rPr lang="fi-FI" sz="2800" dirty="0"/>
              <a:t> </a:t>
            </a:r>
            <a:r>
              <a:rPr lang="fi-FI" sz="2800" dirty="0" err="1"/>
              <a:t>tikai</a:t>
            </a:r>
            <a:r>
              <a:rPr lang="fi-FI" sz="2800" dirty="0"/>
              <a:t> </a:t>
            </a:r>
            <a:r>
              <a:rPr lang="fi-FI" sz="2800" dirty="0" err="1"/>
              <a:t>saņemt</a:t>
            </a:r>
            <a:r>
              <a:rPr lang="fi-FI" sz="2800" dirty="0"/>
              <a:t> no citiem?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02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732EC-F515-ECE1-6DE0-0C73D40F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761" y="349665"/>
            <a:ext cx="6991398" cy="831574"/>
          </a:xfrm>
        </p:spPr>
        <p:txBody>
          <a:bodyPr anchor="b">
            <a:normAutofit/>
          </a:bodyPr>
          <a:lstStyle/>
          <a:p>
            <a:r>
              <a:rPr lang="en-GB" sz="4000" dirty="0" err="1"/>
              <a:t>Laimes</a:t>
            </a:r>
            <a:r>
              <a:rPr lang="en-GB" sz="4000" dirty="0"/>
              <a:t> </a:t>
            </a:r>
            <a:r>
              <a:rPr lang="en-GB" sz="4000" dirty="0" err="1"/>
              <a:t>zinātnieks</a:t>
            </a:r>
            <a:r>
              <a:rPr lang="lv-LV" sz="4000" dirty="0"/>
              <a:t> par pateicību</a:t>
            </a:r>
            <a:endParaRPr lang="en-GB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9AED7-1573-4907-C267-E9F61A95D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7" r="25707" b="1"/>
          <a:stretch/>
        </p:blipFill>
        <p:spPr>
          <a:xfrm>
            <a:off x="937778" y="1940051"/>
            <a:ext cx="3196577" cy="404023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58CE-C652-EFD6-335F-27EEF670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761" y="1208634"/>
            <a:ext cx="7204602" cy="477269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lv-LV" sz="2400"/>
              <a:t>Izlasiet intervijas fragmentu par to, ka pateicība ir ļoti </a:t>
            </a:r>
            <a:r>
              <a:rPr lang="lv-LV" sz="2400" dirty="0"/>
              <a:t>svarīga daļa no laimes!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lv-LV" sz="2400" b="1" dirty="0">
                <a:effectLst/>
                <a:latin typeface="Calibri"/>
                <a:ea typeface="Calibri"/>
                <a:cs typeface="Times New Roman"/>
              </a:rPr>
              <a:t>Ko nozīmē regulāri izteikt pateicību?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Var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katru nakti pirms </a:t>
            </a:r>
            <a:r>
              <a:rPr lang="lv-LV" sz="2400" dirty="0" err="1">
                <a:effectLst/>
                <a:latin typeface="Calibri"/>
                <a:ea typeface="Calibri"/>
                <a:cs typeface="Times New Roman"/>
              </a:rPr>
              <a:t>gulētiešanas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pierakstīt lietas, par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kurām 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esi pateicīgs. Var to darīt reizi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nedēļā. Var vienatnē, bet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manā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ģimenē to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darām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kopā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. Sanākam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kopā- gan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mans četrgadīgais dēls, gan vairāk nekā 90 gadus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vecā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vecāmāte.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lv-LV" sz="2400" b="1" dirty="0">
                <a:effectLst/>
                <a:latin typeface="Calibri"/>
                <a:ea typeface="Calibri"/>
                <a:cs typeface="Times New Roman"/>
              </a:rPr>
              <a:t>Cik saprotu, jūs rakstāt pateicības</a:t>
            </a:r>
            <a:r>
              <a:rPr lang="lv-LV" sz="2400" b="1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b="1" dirty="0">
                <a:effectLst/>
                <a:latin typeface="Calibri"/>
                <a:ea typeface="Calibri"/>
                <a:cs typeface="Times New Roman"/>
              </a:rPr>
              <a:t> dienasgrāmatu…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Jā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. Katru dienu. Gandrīz kā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reliģisks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rituāls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Pierakstu gan lielas, gan mazas lietas. Ir lietas, kuras pierakstu katru dienu,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tās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ir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lielās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lietas manā dzīvē — Dievs, ģimene. Ir 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arī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unikālas lietas, kuras notikušas tajā dienā.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Labs laša gabals, kuru ēdu pusdienās. Jauka</a:t>
            </a:r>
            <a:r>
              <a:rPr lang="lv-LV" sz="2400" dirty="0">
                <a:latin typeface="Calibri"/>
                <a:ea typeface="Calibri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 saruna….</a:t>
            </a: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A1DDA-7117-8D46-C94A-405383C07142}"/>
              </a:ext>
            </a:extLst>
          </p:cNvPr>
          <p:cNvSpPr txBox="1"/>
          <p:nvPr/>
        </p:nvSpPr>
        <p:spPr>
          <a:xfrm>
            <a:off x="5896947" y="5941959"/>
            <a:ext cx="6130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Vai piekrīti? Vai nepiekrīti? Kāpēc?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40875-CBBD-4047-85DE-68460B8FDEA8}"/>
              </a:ext>
            </a:extLst>
          </p:cNvPr>
          <p:cNvSpPr txBox="1"/>
          <p:nvPr/>
        </p:nvSpPr>
        <p:spPr>
          <a:xfrm>
            <a:off x="533400" y="456957"/>
            <a:ext cx="403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3. </a:t>
            </a:r>
            <a:r>
              <a:rPr lang="en-GB" sz="3600" dirty="0" err="1"/>
              <a:t>aktivitāte</a:t>
            </a:r>
            <a:r>
              <a:rPr lang="lv-LV" sz="3600" dirty="0"/>
              <a:t>.</a:t>
            </a:r>
            <a:r>
              <a:rPr lang="en-GB" sz="3600" dirty="0"/>
              <a:t> </a:t>
            </a:r>
            <a:r>
              <a:rPr lang="en-GB" sz="3600" dirty="0" err="1"/>
              <a:t>Pateicīgums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5534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C2CA-09FB-5491-1566-E3FB03D8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Piecas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mīlestības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pateicība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21B4B6-060E-40B1-7042-01716533C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5" y="1487930"/>
            <a:ext cx="1533739" cy="131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E92153-B7FF-E35F-5939-4D3A31E2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33" y="1487930"/>
            <a:ext cx="13525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1F3367B-FAD5-CC97-82F4-76253CAB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9" y="5128271"/>
            <a:ext cx="13906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F60790E-228C-1E52-8C37-CA9282B3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6" y="3279617"/>
            <a:ext cx="15049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FE1BFF2-8DBB-9440-7F77-74A6EB40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35" y="3242617"/>
            <a:ext cx="13525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29841-BB7A-C883-529C-67FF5D8C8EC1}"/>
              </a:ext>
            </a:extLst>
          </p:cNvPr>
          <p:cNvSpPr txBox="1"/>
          <p:nvPr/>
        </p:nvSpPr>
        <p:spPr>
          <a:xfrm>
            <a:off x="2188991" y="1754414"/>
            <a:ext cx="359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Apliecinājuma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vārdi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135EB-2A75-6494-92EC-3E9009C103AC}"/>
              </a:ext>
            </a:extLst>
          </p:cNvPr>
          <p:cNvSpPr txBox="1"/>
          <p:nvPr/>
        </p:nvSpPr>
        <p:spPr>
          <a:xfrm>
            <a:off x="2188991" y="3662045"/>
            <a:ext cx="454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Saturīgi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kopā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pavadīts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10083-A5B3-195E-0F2E-7B82F5715B9F}"/>
              </a:ext>
            </a:extLst>
          </p:cNvPr>
          <p:cNvSpPr txBox="1"/>
          <p:nvPr/>
        </p:nvSpPr>
        <p:spPr>
          <a:xfrm>
            <a:off x="2075967" y="5481023"/>
            <a:ext cx="231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Dāvanas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12A8B-AF12-346B-6C87-4E817387DDF4}"/>
              </a:ext>
            </a:extLst>
          </p:cNvPr>
          <p:cNvSpPr txBox="1"/>
          <p:nvPr/>
        </p:nvSpPr>
        <p:spPr>
          <a:xfrm>
            <a:off x="8530085" y="1578784"/>
            <a:ext cx="3349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Prakstiskā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palīdzība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0981C-20CD-1C45-DFBC-09472CE20066}"/>
              </a:ext>
            </a:extLst>
          </p:cNvPr>
          <p:cNvSpPr txBox="1"/>
          <p:nvPr/>
        </p:nvSpPr>
        <p:spPr>
          <a:xfrm>
            <a:off x="8837206" y="3392868"/>
            <a:ext cx="233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Pieskāriens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3196-DC49-D8E2-F064-C573A6B2683A}"/>
              </a:ext>
            </a:extLst>
          </p:cNvPr>
          <p:cNvSpPr txBox="1"/>
          <p:nvPr/>
        </p:nvSpPr>
        <p:spPr>
          <a:xfrm>
            <a:off x="5102119" y="4827767"/>
            <a:ext cx="5503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/>
              <a:t>K</a:t>
            </a:r>
            <a:r>
              <a:rPr lang="en-GB" sz="3200" dirty="0"/>
              <a:t>ā </a:t>
            </a:r>
            <a:r>
              <a:rPr lang="en-GB" sz="3200" dirty="0" err="1"/>
              <a:t>izmantot</a:t>
            </a:r>
            <a:r>
              <a:rPr lang="en-GB" sz="3200" dirty="0"/>
              <a:t> </a:t>
            </a:r>
            <a:r>
              <a:rPr lang="en-GB" sz="3200" dirty="0" err="1"/>
              <a:t>katru</a:t>
            </a:r>
            <a:r>
              <a:rPr lang="en-GB" sz="3200" dirty="0"/>
              <a:t> no </a:t>
            </a:r>
            <a:r>
              <a:rPr lang="lv-LV" sz="3200" dirty="0"/>
              <a:t> šīm </a:t>
            </a:r>
            <a:r>
              <a:rPr lang="en-GB" sz="3200" dirty="0" err="1"/>
              <a:t>valodām</a:t>
            </a:r>
            <a:r>
              <a:rPr lang="en-GB" sz="3200" dirty="0"/>
              <a:t>, </a:t>
            </a:r>
            <a:r>
              <a:rPr lang="en-GB" sz="3200" dirty="0" err="1"/>
              <a:t>lai</a:t>
            </a:r>
            <a:r>
              <a:rPr lang="en-GB" sz="3200" dirty="0"/>
              <a:t> </a:t>
            </a:r>
            <a:r>
              <a:rPr lang="en-GB" sz="3200" dirty="0" err="1"/>
              <a:t>izteiktu</a:t>
            </a:r>
            <a:r>
              <a:rPr lang="en-GB" sz="3200" dirty="0"/>
              <a:t> </a:t>
            </a:r>
            <a:r>
              <a:rPr lang="en-GB" sz="3200" dirty="0" err="1"/>
              <a:t>pateicību</a:t>
            </a:r>
            <a:r>
              <a:rPr lang="lv-LV" sz="3200" dirty="0"/>
              <a:t>? Nosauc piemērus!!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8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67E7C-273F-FE92-537F-78273BF3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Refleksija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BD6FA1-8794-A141-80B8-F095D79D8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7207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68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0C428-DE68-69BF-3EB7-12F1EFCF8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50F97-3AEA-FEBC-E5E0-0B8AA15C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 err="1"/>
              <a:t>Izveido</a:t>
            </a:r>
            <a:r>
              <a:rPr lang="en-US" sz="6100" dirty="0"/>
              <a:t> </a:t>
            </a:r>
            <a:r>
              <a:rPr lang="en-US" sz="6100" dirty="0" err="1"/>
              <a:t>savu</a:t>
            </a:r>
            <a:r>
              <a:rPr lang="en-US" sz="6100" dirty="0"/>
              <a:t> «</a:t>
            </a:r>
            <a:r>
              <a:rPr lang="en-US" sz="6100" dirty="0" err="1"/>
              <a:t>Došanas</a:t>
            </a:r>
            <a:r>
              <a:rPr lang="en-US" sz="6100" dirty="0"/>
              <a:t> un </a:t>
            </a:r>
            <a:r>
              <a:rPr lang="en-US" sz="6100" dirty="0" err="1"/>
              <a:t>pateicības</a:t>
            </a:r>
            <a:r>
              <a:rPr lang="en-US" sz="6100" dirty="0"/>
              <a:t> </a:t>
            </a:r>
            <a:r>
              <a:rPr lang="en-US" sz="6100" dirty="0" err="1"/>
              <a:t>dienasgrāmatu</a:t>
            </a:r>
            <a:r>
              <a:rPr lang="en-US" sz="6100" dirty="0"/>
              <a:t>»</a:t>
            </a:r>
            <a:r>
              <a:rPr lang="lv-LV" sz="6100" dirty="0"/>
              <a:t>!!</a:t>
            </a:r>
            <a:endParaRPr lang="en-US" sz="61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4501-4031-DA8F-4208-7D24A6A0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Ierosinājums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mājas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darbam</a:t>
            </a:r>
            <a:r>
              <a:rPr lang="en-US" sz="3600" dirty="0">
                <a:solidFill>
                  <a:schemeClr val="tx1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54680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6E863-549E-4B8A-AB5C-B50BE4193B7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42849b6b-6ccc-423c-92da-67f4062e2063"/>
    <ds:schemaRef ds:uri="bcd8bb90-b1cb-4fe5-8892-66ea2dba031d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7FC26A-5748-43A2-802B-4390D0924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596</Words>
  <Application>Microsoft Office PowerPoint</Application>
  <PresentationFormat>Platekrāna</PresentationFormat>
  <Paragraphs>47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Office dizains</vt:lpstr>
      <vt:lpstr>11. klase 2. modulis: Plaukstošas attiecības  Tēma: Kāds es esmu un vēlos būt attiecībās? 2. nodarbība: Devība un pateicīgums</vt:lpstr>
      <vt:lpstr>Ievads. Misters Vienaldzīgais</vt:lpstr>
      <vt:lpstr>1. aktivitāte. Devība</vt:lpstr>
      <vt:lpstr>Domāsim kopā par devību…</vt:lpstr>
      <vt:lpstr>2. aktivitāte. Karošu alegorija https://www.youtube.com/watch?v=qhU5JEd-XRo </vt:lpstr>
      <vt:lpstr>Laimes zinātnieks par pateicību</vt:lpstr>
      <vt:lpstr>Piecas mīlestības valodas un pateicība</vt:lpstr>
      <vt:lpstr>Refleksija</vt:lpstr>
      <vt:lpstr>Izveido savu «Došanas un pateicības dienasgrāmatu»!!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73</cp:revision>
  <dcterms:created xsi:type="dcterms:W3CDTF">2021-06-29T10:55:51Z</dcterms:created>
  <dcterms:modified xsi:type="dcterms:W3CDTF">2023-10-26T16:50:43Z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