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 id="264" r:id="rId12"/>
    <p:sldId id="265"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19F5FF-676A-4478-BA59-FDC14A1F1249}" v="1" dt="2023-10-26T17:00:38.883"/>
    <p1510:client id="{6394F5DD-F821-4416-B0A4-1E903BAC53BB}" v="7" dt="2023-10-04T08:39:12.210"/>
    <p1510:client id="{667D08BB-11FB-462F-80C5-68A9366BD2F3}" v="12" dt="2023-10-03T15:28:14.863"/>
    <p1510:client id="{EE9BA588-6962-47CD-943B-7D4D95CA3D7B}" v="2" dt="2023-10-04T08:21:05.809"/>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s Hoakins Fernandess-Gonsaless" userId="S::mf08052@edu.lu.lv::90e28fec-564e-43b0-9c13-1b12e1cad7dc" providerId="AD" clId="Web-{6219F5FF-676A-4478-BA59-FDC14A1F1249}"/>
    <pc:docChg chg="modSld">
      <pc:chgData name="Manuels Hoakins Fernandess-Gonsaless" userId="S::mf08052@edu.lu.lv::90e28fec-564e-43b0-9c13-1b12e1cad7dc" providerId="AD" clId="Web-{6219F5FF-676A-4478-BA59-FDC14A1F1249}" dt="2023-10-26T17:00:38.883" v="0" actId="20577"/>
      <pc:docMkLst>
        <pc:docMk/>
      </pc:docMkLst>
      <pc:sldChg chg="modSp">
        <pc:chgData name="Manuels Hoakins Fernandess-Gonsaless" userId="S::mf08052@edu.lu.lv::90e28fec-564e-43b0-9c13-1b12e1cad7dc" providerId="AD" clId="Web-{6219F5FF-676A-4478-BA59-FDC14A1F1249}" dt="2023-10-26T17:00:38.883" v="0" actId="20577"/>
        <pc:sldMkLst>
          <pc:docMk/>
          <pc:sldMk cId="2592969653" sldId="256"/>
        </pc:sldMkLst>
        <pc:spChg chg="mod">
          <ac:chgData name="Manuels Hoakins Fernandess-Gonsaless" userId="S::mf08052@edu.lu.lv::90e28fec-564e-43b0-9c13-1b12e1cad7dc" providerId="AD" clId="Web-{6219F5FF-676A-4478-BA59-FDC14A1F1249}" dt="2023-10-26T17:00:38.883" v="0" actId="20577"/>
          <ac:spMkLst>
            <pc:docMk/>
            <pc:sldMk cId="2592969653" sldId="256"/>
            <ac:spMk id="2" creationId="{45F9EF60-A8E6-425F-870C-F44EC6141DD0}"/>
          </ac:spMkLst>
        </pc:spChg>
      </pc:sldChg>
    </pc:docChg>
  </pc:docChgLst>
  <pc:docChgLst>
    <pc:chgData name="Manuels Hoakins Fernandess-Gonsaless" userId="90e28fec-564e-43b0-9c13-1b12e1cad7dc" providerId="ADAL" clId="{6394F5DD-F821-4416-B0A4-1E903BAC53BB}"/>
    <pc:docChg chg="undo redo custSel modSld">
      <pc:chgData name="Manuels Hoakins Fernandess-Gonsaless" userId="90e28fec-564e-43b0-9c13-1b12e1cad7dc" providerId="ADAL" clId="{6394F5DD-F821-4416-B0A4-1E903BAC53BB}" dt="2023-10-04T08:42:17.798" v="60" actId="27636"/>
      <pc:docMkLst>
        <pc:docMk/>
      </pc:docMkLst>
      <pc:sldChg chg="modSp mod">
        <pc:chgData name="Manuels Hoakins Fernandess-Gonsaless" userId="90e28fec-564e-43b0-9c13-1b12e1cad7dc" providerId="ADAL" clId="{6394F5DD-F821-4416-B0A4-1E903BAC53BB}" dt="2023-10-04T08:21:53.636" v="17" actId="1037"/>
        <pc:sldMkLst>
          <pc:docMk/>
          <pc:sldMk cId="2592969653" sldId="256"/>
        </pc:sldMkLst>
        <pc:spChg chg="mod">
          <ac:chgData name="Manuels Hoakins Fernandess-Gonsaless" userId="90e28fec-564e-43b0-9c13-1b12e1cad7dc" providerId="ADAL" clId="{6394F5DD-F821-4416-B0A4-1E903BAC53BB}" dt="2023-10-04T08:21:53.636" v="17" actId="1037"/>
          <ac:spMkLst>
            <pc:docMk/>
            <pc:sldMk cId="2592969653" sldId="256"/>
            <ac:spMk id="2" creationId="{45F9EF60-A8E6-425F-870C-F44EC6141DD0}"/>
          </ac:spMkLst>
        </pc:spChg>
      </pc:sldChg>
      <pc:sldChg chg="delSp modSp mod">
        <pc:chgData name="Manuels Hoakins Fernandess-Gonsaless" userId="90e28fec-564e-43b0-9c13-1b12e1cad7dc" providerId="ADAL" clId="{6394F5DD-F821-4416-B0A4-1E903BAC53BB}" dt="2023-10-04T08:22:15.863" v="19" actId="478"/>
        <pc:sldMkLst>
          <pc:docMk/>
          <pc:sldMk cId="591148582" sldId="258"/>
        </pc:sldMkLst>
        <pc:picChg chg="del mod">
          <ac:chgData name="Manuels Hoakins Fernandess-Gonsaless" userId="90e28fec-564e-43b0-9c13-1b12e1cad7dc" providerId="ADAL" clId="{6394F5DD-F821-4416-B0A4-1E903BAC53BB}" dt="2023-10-04T08:22:15.863" v="19" actId="478"/>
          <ac:picMkLst>
            <pc:docMk/>
            <pc:sldMk cId="591148582" sldId="258"/>
            <ac:picMk id="6" creationId="{6722149E-1ED3-4BB2-9C94-30499C5AEF29}"/>
          </ac:picMkLst>
        </pc:picChg>
      </pc:sldChg>
      <pc:sldChg chg="modSp mod">
        <pc:chgData name="Manuels Hoakins Fernandess-Gonsaless" userId="90e28fec-564e-43b0-9c13-1b12e1cad7dc" providerId="ADAL" clId="{6394F5DD-F821-4416-B0A4-1E903BAC53BB}" dt="2023-10-04T08:32:32.584" v="31" actId="27636"/>
        <pc:sldMkLst>
          <pc:docMk/>
          <pc:sldMk cId="922336543" sldId="259"/>
        </pc:sldMkLst>
        <pc:spChg chg="mod">
          <ac:chgData name="Manuels Hoakins Fernandess-Gonsaless" userId="90e28fec-564e-43b0-9c13-1b12e1cad7dc" providerId="ADAL" clId="{6394F5DD-F821-4416-B0A4-1E903BAC53BB}" dt="2023-10-04T08:32:32.584" v="31" actId="27636"/>
          <ac:spMkLst>
            <pc:docMk/>
            <pc:sldMk cId="922336543" sldId="259"/>
            <ac:spMk id="18" creationId="{BB373C81-3835-6482-2280-75616B6A4EEF}"/>
          </ac:spMkLst>
        </pc:spChg>
      </pc:sldChg>
      <pc:sldChg chg="modSp">
        <pc:chgData name="Manuels Hoakins Fernandess-Gonsaless" userId="90e28fec-564e-43b0-9c13-1b12e1cad7dc" providerId="ADAL" clId="{6394F5DD-F821-4416-B0A4-1E903BAC53BB}" dt="2023-10-04T08:35:28.075" v="37" actId="20577"/>
        <pc:sldMkLst>
          <pc:docMk/>
          <pc:sldMk cId="837072551" sldId="260"/>
        </pc:sldMkLst>
        <pc:graphicFrameChg chg="mod">
          <ac:chgData name="Manuels Hoakins Fernandess-Gonsaless" userId="90e28fec-564e-43b0-9c13-1b12e1cad7dc" providerId="ADAL" clId="{6394F5DD-F821-4416-B0A4-1E903BAC53BB}" dt="2023-10-04T08:35:28.075" v="37" actId="20577"/>
          <ac:graphicFrameMkLst>
            <pc:docMk/>
            <pc:sldMk cId="837072551" sldId="260"/>
            <ac:graphicFrameMk id="5" creationId="{8C5008B1-0189-14FC-B49A-24CE8E65084B}"/>
          </ac:graphicFrameMkLst>
        </pc:graphicFrameChg>
      </pc:sldChg>
      <pc:sldChg chg="delSp modSp mod">
        <pc:chgData name="Manuels Hoakins Fernandess-Gonsaless" userId="90e28fec-564e-43b0-9c13-1b12e1cad7dc" providerId="ADAL" clId="{6394F5DD-F821-4416-B0A4-1E903BAC53BB}" dt="2023-10-04T08:39:30.686" v="48"/>
        <pc:sldMkLst>
          <pc:docMk/>
          <pc:sldMk cId="3429816492" sldId="261"/>
        </pc:sldMkLst>
        <pc:spChg chg="mod">
          <ac:chgData name="Manuels Hoakins Fernandess-Gonsaless" userId="90e28fec-564e-43b0-9c13-1b12e1cad7dc" providerId="ADAL" clId="{6394F5DD-F821-4416-B0A4-1E903BAC53BB}" dt="2023-10-04T08:39:30.686" v="48"/>
          <ac:spMkLst>
            <pc:docMk/>
            <pc:sldMk cId="3429816492" sldId="261"/>
            <ac:spMk id="3" creationId="{46863341-ABD0-5361-2EDB-E689F071836D}"/>
          </ac:spMkLst>
        </pc:spChg>
        <pc:spChg chg="del mod">
          <ac:chgData name="Manuels Hoakins Fernandess-Gonsaless" userId="90e28fec-564e-43b0-9c13-1b12e1cad7dc" providerId="ADAL" clId="{6394F5DD-F821-4416-B0A4-1E903BAC53BB}" dt="2023-10-04T08:39:21.170" v="41" actId="478"/>
          <ac:spMkLst>
            <pc:docMk/>
            <pc:sldMk cId="3429816492" sldId="261"/>
            <ac:spMk id="9" creationId="{9D06BBC4-265E-2219-0021-DB0536BA9B67}"/>
          </ac:spMkLst>
        </pc:spChg>
      </pc:sldChg>
      <pc:sldChg chg="modSp mod">
        <pc:chgData name="Manuels Hoakins Fernandess-Gonsaless" userId="90e28fec-564e-43b0-9c13-1b12e1cad7dc" providerId="ADAL" clId="{6394F5DD-F821-4416-B0A4-1E903BAC53BB}" dt="2023-10-04T08:42:17.798" v="60" actId="27636"/>
        <pc:sldMkLst>
          <pc:docMk/>
          <pc:sldMk cId="3576955965" sldId="264"/>
        </pc:sldMkLst>
        <pc:spChg chg="mod">
          <ac:chgData name="Manuels Hoakins Fernandess-Gonsaless" userId="90e28fec-564e-43b0-9c13-1b12e1cad7dc" providerId="ADAL" clId="{6394F5DD-F821-4416-B0A4-1E903BAC53BB}" dt="2023-10-04T08:42:17.798" v="60" actId="27636"/>
          <ac:spMkLst>
            <pc:docMk/>
            <pc:sldMk cId="3576955965" sldId="264"/>
            <ac:spMk id="3" creationId="{950169C7-5385-FBF1-1D93-D9C5F8BCEC99}"/>
          </ac:spMkLst>
        </pc:spChg>
      </pc:sldChg>
    </pc:docChg>
  </pc:docChgLst>
  <pc:docChgLst>
    <pc:chgData name="Patrīcija Marija Keiša" userId="S::pk16017@edu.lu.lv::79222a25-1493-4ff1-9e73-4c0253e16833" providerId="AD" clId="Web-{62B0F084-91AB-497A-84A3-E07814E76BE1}"/>
    <pc:docChg chg="addSld modSld">
      <pc:chgData name="Patrīcija Marija Keiša" userId="S::pk16017@edu.lu.lv::79222a25-1493-4ff1-9e73-4c0253e16833" providerId="AD" clId="Web-{62B0F084-91AB-497A-84A3-E07814E76BE1}" dt="2023-03-17T13:51:33.251" v="309" actId="20577"/>
      <pc:docMkLst>
        <pc:docMk/>
      </pc:docMkLst>
      <pc:sldChg chg="modSp">
        <pc:chgData name="Patrīcija Marija Keiša" userId="S::pk16017@edu.lu.lv::79222a25-1493-4ff1-9e73-4c0253e16833" providerId="AD" clId="Web-{62B0F084-91AB-497A-84A3-E07814E76BE1}" dt="2023-03-17T13:35:25.903" v="40" actId="20577"/>
        <pc:sldMkLst>
          <pc:docMk/>
          <pc:sldMk cId="1230155545" sldId="257"/>
        </pc:sldMkLst>
        <pc:spChg chg="mod">
          <ac:chgData name="Patrīcija Marija Keiša" userId="S::pk16017@edu.lu.lv::79222a25-1493-4ff1-9e73-4c0253e16833" providerId="AD" clId="Web-{62B0F084-91AB-497A-84A3-E07814E76BE1}" dt="2023-03-17T13:34:00.417" v="14" actId="20577"/>
          <ac:spMkLst>
            <pc:docMk/>
            <pc:sldMk cId="1230155545" sldId="257"/>
            <ac:spMk id="2" creationId="{113EC399-75D5-46C3-9B45-FE17252B0780}"/>
          </ac:spMkLst>
        </pc:spChg>
        <pc:spChg chg="mod">
          <ac:chgData name="Patrīcija Marija Keiša" userId="S::pk16017@edu.lu.lv::79222a25-1493-4ff1-9e73-4c0253e16833" providerId="AD" clId="Web-{62B0F084-91AB-497A-84A3-E07814E76BE1}" dt="2023-03-17T13:35:25.903" v="40" actId="20577"/>
          <ac:spMkLst>
            <pc:docMk/>
            <pc:sldMk cId="1230155545" sldId="257"/>
            <ac:spMk id="3" creationId="{6332C34D-5735-47D5-B218-A0A68ADE6AD5}"/>
          </ac:spMkLst>
        </pc:spChg>
      </pc:sldChg>
      <pc:sldChg chg="modSp new">
        <pc:chgData name="Patrīcija Marija Keiša" userId="S::pk16017@edu.lu.lv::79222a25-1493-4ff1-9e73-4c0253e16833" providerId="AD" clId="Web-{62B0F084-91AB-497A-84A3-E07814E76BE1}" dt="2023-03-17T13:37:00.780" v="81" actId="20577"/>
        <pc:sldMkLst>
          <pc:docMk/>
          <pc:sldMk cId="922336543" sldId="259"/>
        </pc:sldMkLst>
        <pc:spChg chg="mod">
          <ac:chgData name="Patrīcija Marija Keiša" userId="S::pk16017@edu.lu.lv::79222a25-1493-4ff1-9e73-4c0253e16833" providerId="AD" clId="Web-{62B0F084-91AB-497A-84A3-E07814E76BE1}" dt="2023-03-17T13:36:06.107" v="76" actId="20577"/>
          <ac:spMkLst>
            <pc:docMk/>
            <pc:sldMk cId="922336543" sldId="259"/>
            <ac:spMk id="2" creationId="{B5262C0E-3113-9706-DBF6-E2E471396671}"/>
          </ac:spMkLst>
        </pc:spChg>
        <pc:spChg chg="mod">
          <ac:chgData name="Patrīcija Marija Keiša" userId="S::pk16017@edu.lu.lv::79222a25-1493-4ff1-9e73-4c0253e16833" providerId="AD" clId="Web-{62B0F084-91AB-497A-84A3-E07814E76BE1}" dt="2023-03-17T13:37:00.780" v="81" actId="20577"/>
          <ac:spMkLst>
            <pc:docMk/>
            <pc:sldMk cId="922336543" sldId="259"/>
            <ac:spMk id="3" creationId="{BB373C81-3835-6482-2280-75616B6A4EEF}"/>
          </ac:spMkLst>
        </pc:spChg>
      </pc:sldChg>
      <pc:sldChg chg="modSp new">
        <pc:chgData name="Patrīcija Marija Keiša" userId="S::pk16017@edu.lu.lv::79222a25-1493-4ff1-9e73-4c0253e16833" providerId="AD" clId="Web-{62B0F084-91AB-497A-84A3-E07814E76BE1}" dt="2023-03-17T13:38:31.548" v="103" actId="20577"/>
        <pc:sldMkLst>
          <pc:docMk/>
          <pc:sldMk cId="837072551" sldId="260"/>
        </pc:sldMkLst>
        <pc:spChg chg="mod">
          <ac:chgData name="Patrīcija Marija Keiša" userId="S::pk16017@edu.lu.lv::79222a25-1493-4ff1-9e73-4c0253e16833" providerId="AD" clId="Web-{62B0F084-91AB-497A-84A3-E07814E76BE1}" dt="2023-03-17T13:37:25.187" v="90" actId="20577"/>
          <ac:spMkLst>
            <pc:docMk/>
            <pc:sldMk cId="837072551" sldId="260"/>
            <ac:spMk id="2" creationId="{D01631CB-0A76-AD52-D49E-68DDFDD496B8}"/>
          </ac:spMkLst>
        </pc:spChg>
        <pc:spChg chg="mod">
          <ac:chgData name="Patrīcija Marija Keiša" userId="S::pk16017@edu.lu.lv::79222a25-1493-4ff1-9e73-4c0253e16833" providerId="AD" clId="Web-{62B0F084-91AB-497A-84A3-E07814E76BE1}" dt="2023-03-17T13:38:31.548" v="103" actId="20577"/>
          <ac:spMkLst>
            <pc:docMk/>
            <pc:sldMk cId="837072551" sldId="260"/>
            <ac:spMk id="3" creationId="{3A99DA28-C261-A251-6117-DF4FB1CF1007}"/>
          </ac:spMkLst>
        </pc:spChg>
      </pc:sldChg>
      <pc:sldChg chg="addSp delSp modSp new">
        <pc:chgData name="Patrīcija Marija Keiša" userId="S::pk16017@edu.lu.lv::79222a25-1493-4ff1-9e73-4c0253e16833" providerId="AD" clId="Web-{62B0F084-91AB-497A-84A3-E07814E76BE1}" dt="2023-03-17T13:42:52.803" v="195" actId="20577"/>
        <pc:sldMkLst>
          <pc:docMk/>
          <pc:sldMk cId="3429816492" sldId="261"/>
        </pc:sldMkLst>
        <pc:spChg chg="mod">
          <ac:chgData name="Patrīcija Marija Keiša" userId="S::pk16017@edu.lu.lv::79222a25-1493-4ff1-9e73-4c0253e16833" providerId="AD" clId="Web-{62B0F084-91AB-497A-84A3-E07814E76BE1}" dt="2023-03-17T13:39:23.471" v="107" actId="20577"/>
          <ac:spMkLst>
            <pc:docMk/>
            <pc:sldMk cId="3429816492" sldId="261"/>
            <ac:spMk id="2" creationId="{CA9BD41A-23D1-262F-F88E-EA99E83F7F35}"/>
          </ac:spMkLst>
        </pc:spChg>
        <pc:spChg chg="mod">
          <ac:chgData name="Patrīcija Marija Keiša" userId="S::pk16017@edu.lu.lv::79222a25-1493-4ff1-9e73-4c0253e16833" providerId="AD" clId="Web-{62B0F084-91AB-497A-84A3-E07814E76BE1}" dt="2023-03-17T13:42:52.803" v="195" actId="20577"/>
          <ac:spMkLst>
            <pc:docMk/>
            <pc:sldMk cId="3429816492" sldId="261"/>
            <ac:spMk id="3" creationId="{46863341-ABD0-5361-2EDB-E689F071836D}"/>
          </ac:spMkLst>
        </pc:spChg>
        <pc:spChg chg="add del mod">
          <ac:chgData name="Patrīcija Marija Keiša" userId="S::pk16017@edu.lu.lv::79222a25-1493-4ff1-9e73-4c0253e16833" providerId="AD" clId="Web-{62B0F084-91AB-497A-84A3-E07814E76BE1}" dt="2023-03-17T13:39:57.346" v="126"/>
          <ac:spMkLst>
            <pc:docMk/>
            <pc:sldMk cId="3429816492" sldId="261"/>
            <ac:spMk id="6" creationId="{A2F37E53-5888-C016-77E4-A695E8480546}"/>
          </ac:spMkLst>
        </pc:spChg>
        <pc:spChg chg="add mod">
          <ac:chgData name="Patrīcija Marija Keiša" userId="S::pk16017@edu.lu.lv::79222a25-1493-4ff1-9e73-4c0253e16833" providerId="AD" clId="Web-{62B0F084-91AB-497A-84A3-E07814E76BE1}" dt="2023-03-17T13:40:42.410" v="133" actId="1076"/>
          <ac:spMkLst>
            <pc:docMk/>
            <pc:sldMk cId="3429816492" sldId="261"/>
            <ac:spMk id="9" creationId="{9D06BBC4-265E-2219-0021-DB0536BA9B67}"/>
          </ac:spMkLst>
        </pc:spChg>
        <pc:graphicFrameChg chg="add del mod modGraphic">
          <ac:chgData name="Patrīcija Marija Keiša" userId="S::pk16017@edu.lu.lv::79222a25-1493-4ff1-9e73-4c0253e16833" providerId="AD" clId="Web-{62B0F084-91AB-497A-84A3-E07814E76BE1}" dt="2023-03-17T13:39:57.346" v="127"/>
          <ac:graphicFrameMkLst>
            <pc:docMk/>
            <pc:sldMk cId="3429816492" sldId="261"/>
            <ac:graphicFrameMk id="5" creationId="{FD2F38E1-6D67-43E2-3B32-67A6F7C1C206}"/>
          </ac:graphicFrameMkLst>
        </pc:graphicFrameChg>
        <pc:graphicFrameChg chg="add mod modGraphic">
          <ac:chgData name="Patrīcija Marija Keiša" userId="S::pk16017@edu.lu.lv::79222a25-1493-4ff1-9e73-4c0253e16833" providerId="AD" clId="Web-{62B0F084-91AB-497A-84A3-E07814E76BE1}" dt="2023-03-17T13:41:09.348" v="180"/>
          <ac:graphicFrameMkLst>
            <pc:docMk/>
            <pc:sldMk cId="3429816492" sldId="261"/>
            <ac:graphicFrameMk id="8" creationId="{52ACE9BA-F7F3-244C-DDDC-BF859D0F77FC}"/>
          </ac:graphicFrameMkLst>
        </pc:graphicFrameChg>
      </pc:sldChg>
      <pc:sldChg chg="modSp new">
        <pc:chgData name="Patrīcija Marija Keiša" userId="S::pk16017@edu.lu.lv::79222a25-1493-4ff1-9e73-4c0253e16833" providerId="AD" clId="Web-{62B0F084-91AB-497A-84A3-E07814E76BE1}" dt="2023-03-17T13:43:54.023" v="206" actId="20577"/>
        <pc:sldMkLst>
          <pc:docMk/>
          <pc:sldMk cId="3403206430" sldId="262"/>
        </pc:sldMkLst>
        <pc:spChg chg="mod">
          <ac:chgData name="Patrīcija Marija Keiša" userId="S::pk16017@edu.lu.lv::79222a25-1493-4ff1-9e73-4c0253e16833" providerId="AD" clId="Web-{62B0F084-91AB-497A-84A3-E07814E76BE1}" dt="2023-03-17T13:43:54.023" v="206" actId="20577"/>
          <ac:spMkLst>
            <pc:docMk/>
            <pc:sldMk cId="3403206430" sldId="262"/>
            <ac:spMk id="2" creationId="{64348049-B0A4-8C85-A787-4ADE95AD5E9F}"/>
          </ac:spMkLst>
        </pc:spChg>
        <pc:spChg chg="mod">
          <ac:chgData name="Patrīcija Marija Keiša" userId="S::pk16017@edu.lu.lv::79222a25-1493-4ff1-9e73-4c0253e16833" providerId="AD" clId="Web-{62B0F084-91AB-497A-84A3-E07814E76BE1}" dt="2023-03-17T13:43:34.319" v="199" actId="20577"/>
          <ac:spMkLst>
            <pc:docMk/>
            <pc:sldMk cId="3403206430" sldId="262"/>
            <ac:spMk id="3" creationId="{0D525449-B805-6699-2EB8-8E25915E4589}"/>
          </ac:spMkLst>
        </pc:spChg>
      </pc:sldChg>
      <pc:sldChg chg="addSp delSp modSp new">
        <pc:chgData name="Patrīcija Marija Keiša" userId="S::pk16017@edu.lu.lv::79222a25-1493-4ff1-9e73-4c0253e16833" providerId="AD" clId="Web-{62B0F084-91AB-497A-84A3-E07814E76BE1}" dt="2023-03-17T13:45:57.400" v="247" actId="1076"/>
        <pc:sldMkLst>
          <pc:docMk/>
          <pc:sldMk cId="1608427001" sldId="263"/>
        </pc:sldMkLst>
        <pc:spChg chg="mod">
          <ac:chgData name="Patrīcija Marija Keiša" userId="S::pk16017@edu.lu.lv::79222a25-1493-4ff1-9e73-4c0253e16833" providerId="AD" clId="Web-{62B0F084-91AB-497A-84A3-E07814E76BE1}" dt="2023-03-17T13:45:50.478" v="246" actId="20577"/>
          <ac:spMkLst>
            <pc:docMk/>
            <pc:sldMk cId="1608427001" sldId="263"/>
            <ac:spMk id="2" creationId="{FC553299-D789-9961-983B-2AD4572228FE}"/>
          </ac:spMkLst>
        </pc:spChg>
        <pc:spChg chg="del mod">
          <ac:chgData name="Patrīcija Marija Keiša" userId="S::pk16017@edu.lu.lv::79222a25-1493-4ff1-9e73-4c0253e16833" providerId="AD" clId="Web-{62B0F084-91AB-497A-84A3-E07814E76BE1}" dt="2023-03-17T13:44:11.336" v="208"/>
          <ac:spMkLst>
            <pc:docMk/>
            <pc:sldMk cId="1608427001" sldId="263"/>
            <ac:spMk id="3" creationId="{91BB4835-7783-5EDE-BC89-7FD1AC5D5D8A}"/>
          </ac:spMkLst>
        </pc:spChg>
        <pc:spChg chg="add mod">
          <ac:chgData name="Patrīcija Marija Keiša" userId="S::pk16017@edu.lu.lv::79222a25-1493-4ff1-9e73-4c0253e16833" providerId="AD" clId="Web-{62B0F084-91AB-497A-84A3-E07814E76BE1}" dt="2023-03-17T13:44:22.524" v="212" actId="1076"/>
          <ac:spMkLst>
            <pc:docMk/>
            <pc:sldMk cId="1608427001" sldId="263"/>
            <ac:spMk id="6" creationId="{F043962F-D03A-0C29-85EE-195A09EDE078}"/>
          </ac:spMkLst>
        </pc:spChg>
        <pc:spChg chg="add mod">
          <ac:chgData name="Patrīcija Marija Keiša" userId="S::pk16017@edu.lu.lv::79222a25-1493-4ff1-9e73-4c0253e16833" providerId="AD" clId="Web-{62B0F084-91AB-497A-84A3-E07814E76BE1}" dt="2023-03-17T13:45:57.400" v="247" actId="1076"/>
          <ac:spMkLst>
            <pc:docMk/>
            <pc:sldMk cId="1608427001" sldId="263"/>
            <ac:spMk id="7" creationId="{B9C3CD3C-3949-1D5F-549C-43F45EB11110}"/>
          </ac:spMkLst>
        </pc:spChg>
        <pc:graphicFrameChg chg="add mod ord modGraphic">
          <ac:chgData name="Patrīcija Marija Keiša" userId="S::pk16017@edu.lu.lv::79222a25-1493-4ff1-9e73-4c0253e16833" providerId="AD" clId="Web-{62B0F084-91AB-497A-84A3-E07814E76BE1}" dt="2023-03-17T13:44:42.430" v="234" actId="1076"/>
          <ac:graphicFrameMkLst>
            <pc:docMk/>
            <pc:sldMk cId="1608427001" sldId="263"/>
            <ac:graphicFrameMk id="5" creationId="{979B0AB3-C6C2-2B05-C4F2-C843F7848EA0}"/>
          </ac:graphicFrameMkLst>
        </pc:graphicFrameChg>
      </pc:sldChg>
      <pc:sldChg chg="modSp new">
        <pc:chgData name="Patrīcija Marija Keiša" userId="S::pk16017@edu.lu.lv::79222a25-1493-4ff1-9e73-4c0253e16833" providerId="AD" clId="Web-{62B0F084-91AB-497A-84A3-E07814E76BE1}" dt="2023-03-17T13:47:35.012" v="269" actId="20577"/>
        <pc:sldMkLst>
          <pc:docMk/>
          <pc:sldMk cId="3576955965" sldId="264"/>
        </pc:sldMkLst>
        <pc:spChg chg="mod">
          <ac:chgData name="Patrīcija Marija Keiša" userId="S::pk16017@edu.lu.lv::79222a25-1493-4ff1-9e73-4c0253e16833" providerId="AD" clId="Web-{62B0F084-91AB-497A-84A3-E07814E76BE1}" dt="2023-03-17T13:46:48.667" v="250" actId="20577"/>
          <ac:spMkLst>
            <pc:docMk/>
            <pc:sldMk cId="3576955965" sldId="264"/>
            <ac:spMk id="2" creationId="{22D70B96-2328-07D2-AA59-0D6F8BDA39AD}"/>
          </ac:spMkLst>
        </pc:spChg>
        <pc:spChg chg="mod">
          <ac:chgData name="Patrīcija Marija Keiša" userId="S::pk16017@edu.lu.lv::79222a25-1493-4ff1-9e73-4c0253e16833" providerId="AD" clId="Web-{62B0F084-91AB-497A-84A3-E07814E76BE1}" dt="2023-03-17T13:47:35.012" v="269" actId="20577"/>
          <ac:spMkLst>
            <pc:docMk/>
            <pc:sldMk cId="3576955965" sldId="264"/>
            <ac:spMk id="3" creationId="{950169C7-5385-FBF1-1D93-D9C5F8BCEC99}"/>
          </ac:spMkLst>
        </pc:spChg>
      </pc:sldChg>
      <pc:sldChg chg="modSp new">
        <pc:chgData name="Patrīcija Marija Keiša" userId="S::pk16017@edu.lu.lv::79222a25-1493-4ff1-9e73-4c0253e16833" providerId="AD" clId="Web-{62B0F084-91AB-497A-84A3-E07814E76BE1}" dt="2023-03-17T13:51:33.251" v="309" actId="20577"/>
        <pc:sldMkLst>
          <pc:docMk/>
          <pc:sldMk cId="839218765" sldId="265"/>
        </pc:sldMkLst>
        <pc:spChg chg="mod">
          <ac:chgData name="Patrīcija Marija Keiša" userId="S::pk16017@edu.lu.lv::79222a25-1493-4ff1-9e73-4c0253e16833" providerId="AD" clId="Web-{62B0F084-91AB-497A-84A3-E07814E76BE1}" dt="2023-03-17T13:47:45.090" v="278" actId="20577"/>
          <ac:spMkLst>
            <pc:docMk/>
            <pc:sldMk cId="839218765" sldId="265"/>
            <ac:spMk id="2" creationId="{A04CE7DC-776A-B584-0C65-5F71CF4225BD}"/>
          </ac:spMkLst>
        </pc:spChg>
        <pc:spChg chg="mod">
          <ac:chgData name="Patrīcija Marija Keiša" userId="S::pk16017@edu.lu.lv::79222a25-1493-4ff1-9e73-4c0253e16833" providerId="AD" clId="Web-{62B0F084-91AB-497A-84A3-E07814E76BE1}" dt="2023-03-17T13:51:33.251" v="309" actId="20577"/>
          <ac:spMkLst>
            <pc:docMk/>
            <pc:sldMk cId="839218765" sldId="265"/>
            <ac:spMk id="3" creationId="{F4D12A62-59AA-89B9-F88B-0B30E1126990}"/>
          </ac:spMkLst>
        </pc:spChg>
      </pc:sldChg>
    </pc:docChg>
  </pc:docChgLst>
  <pc:docChgLst>
    <pc:chgData name="Manuels Hoakins Fernandess-Gonsaless" userId="90e28fec-564e-43b0-9c13-1b12e1cad7dc" providerId="ADAL" clId="{667D08BB-11FB-462F-80C5-68A9366BD2F3}"/>
    <pc:docChg chg="undo redo custSel modSld modMainMaster">
      <pc:chgData name="Manuels Hoakins Fernandess-Gonsaless" userId="90e28fec-564e-43b0-9c13-1b12e1cad7dc" providerId="ADAL" clId="{667D08BB-11FB-462F-80C5-68A9366BD2F3}" dt="2023-10-03T15:33:17.602" v="151" actId="113"/>
      <pc:docMkLst>
        <pc:docMk/>
      </pc:docMkLst>
      <pc:sldChg chg="addSp delSp modSp mod setBg">
        <pc:chgData name="Manuels Hoakins Fernandess-Gonsaless" userId="90e28fec-564e-43b0-9c13-1b12e1cad7dc" providerId="ADAL" clId="{667D08BB-11FB-462F-80C5-68A9366BD2F3}" dt="2023-10-03T15:22:00.453" v="45" actId="20577"/>
        <pc:sldMkLst>
          <pc:docMk/>
          <pc:sldMk cId="2592969653" sldId="256"/>
        </pc:sldMkLst>
        <pc:spChg chg="mod">
          <ac:chgData name="Manuels Hoakins Fernandess-Gonsaless" userId="90e28fec-564e-43b0-9c13-1b12e1cad7dc" providerId="ADAL" clId="{667D08BB-11FB-462F-80C5-68A9366BD2F3}" dt="2023-10-03T15:22:00.453" v="45" actId="20577"/>
          <ac:spMkLst>
            <pc:docMk/>
            <pc:sldMk cId="2592969653" sldId="256"/>
            <ac:spMk id="2" creationId="{45F9EF60-A8E6-425F-870C-F44EC6141DD0}"/>
          </ac:spMkLst>
        </pc:spChg>
        <pc:spChg chg="mod">
          <ac:chgData name="Manuels Hoakins Fernandess-Gonsaless" userId="90e28fec-564e-43b0-9c13-1b12e1cad7dc" providerId="ADAL" clId="{667D08BB-11FB-462F-80C5-68A9366BD2F3}" dt="2023-10-03T15:21:39.547" v="40" actId="26606"/>
          <ac:spMkLst>
            <pc:docMk/>
            <pc:sldMk cId="2592969653" sldId="256"/>
            <ac:spMk id="3" creationId="{A3FF2741-A011-4065-B2FC-71ADEEAF6049}"/>
          </ac:spMkLst>
        </pc:spChg>
        <pc:spChg chg="add">
          <ac:chgData name="Manuels Hoakins Fernandess-Gonsaless" userId="90e28fec-564e-43b0-9c13-1b12e1cad7dc" providerId="ADAL" clId="{667D08BB-11FB-462F-80C5-68A9366BD2F3}" dt="2023-10-03T15:21:39.547" v="40" actId="26606"/>
          <ac:spMkLst>
            <pc:docMk/>
            <pc:sldMk cId="2592969653" sldId="256"/>
            <ac:spMk id="11" creationId="{9B7AD9F6-8CE7-4299-8FC6-328F4DCD3FF9}"/>
          </ac:spMkLst>
        </pc:spChg>
        <pc:spChg chg="add">
          <ac:chgData name="Manuels Hoakins Fernandess-Gonsaless" userId="90e28fec-564e-43b0-9c13-1b12e1cad7dc" providerId="ADAL" clId="{667D08BB-11FB-462F-80C5-68A9366BD2F3}" dt="2023-10-03T15:21:39.547" v="40" actId="26606"/>
          <ac:spMkLst>
            <pc:docMk/>
            <pc:sldMk cId="2592969653" sldId="256"/>
            <ac:spMk id="13" creationId="{F49775AF-8896-43EE-92C6-83497D6DC56F}"/>
          </ac:spMkLst>
        </pc:spChg>
        <pc:picChg chg="del">
          <ac:chgData name="Manuels Hoakins Fernandess-Gonsaless" userId="90e28fec-564e-43b0-9c13-1b12e1cad7dc" providerId="ADAL" clId="{667D08BB-11FB-462F-80C5-68A9366BD2F3}" dt="2023-10-03T15:21:29.636" v="39" actId="478"/>
          <ac:picMkLst>
            <pc:docMk/>
            <pc:sldMk cId="2592969653" sldId="256"/>
            <ac:picMk id="4" creationId="{B9BEAA5C-6C9C-4003-8FF5-D647DDA97D2F}"/>
          </ac:picMkLst>
        </pc:picChg>
        <pc:picChg chg="add mod">
          <ac:chgData name="Manuels Hoakins Fernandess-Gonsaless" userId="90e28fec-564e-43b0-9c13-1b12e1cad7dc" providerId="ADAL" clId="{667D08BB-11FB-462F-80C5-68A9366BD2F3}" dt="2023-10-03T15:21:39.547" v="40" actId="26606"/>
          <ac:picMkLst>
            <pc:docMk/>
            <pc:sldMk cId="2592969653" sldId="256"/>
            <ac:picMk id="6" creationId="{4F04C02E-FEE7-257A-0378-5927BD463B7D}"/>
          </ac:picMkLst>
        </pc:picChg>
      </pc:sldChg>
      <pc:sldChg chg="addSp delSp modSp mod setBg">
        <pc:chgData name="Manuels Hoakins Fernandess-Gonsaless" userId="90e28fec-564e-43b0-9c13-1b12e1cad7dc" providerId="ADAL" clId="{667D08BB-11FB-462F-80C5-68A9366BD2F3}" dt="2023-10-03T15:24:10.775" v="77" actId="26606"/>
        <pc:sldMkLst>
          <pc:docMk/>
          <pc:sldMk cId="1230155545" sldId="257"/>
        </pc:sldMkLst>
        <pc:spChg chg="mod">
          <ac:chgData name="Manuels Hoakins Fernandess-Gonsaless" userId="90e28fec-564e-43b0-9c13-1b12e1cad7dc" providerId="ADAL" clId="{667D08BB-11FB-462F-80C5-68A9366BD2F3}" dt="2023-10-03T15:24:10.775" v="77" actId="26606"/>
          <ac:spMkLst>
            <pc:docMk/>
            <pc:sldMk cId="1230155545" sldId="257"/>
            <ac:spMk id="2" creationId="{113EC399-75D5-46C3-9B45-FE17252B0780}"/>
          </ac:spMkLst>
        </pc:spChg>
        <pc:spChg chg="add del mod">
          <ac:chgData name="Manuels Hoakins Fernandess-Gonsaless" userId="90e28fec-564e-43b0-9c13-1b12e1cad7dc" providerId="ADAL" clId="{667D08BB-11FB-462F-80C5-68A9366BD2F3}" dt="2023-10-03T15:24:10.775" v="77" actId="26606"/>
          <ac:spMkLst>
            <pc:docMk/>
            <pc:sldMk cId="1230155545" sldId="257"/>
            <ac:spMk id="3" creationId="{6332C34D-5735-47D5-B218-A0A68ADE6AD5}"/>
          </ac:spMkLst>
        </pc:spChg>
        <pc:spChg chg="add del mod">
          <ac:chgData name="Manuels Hoakins Fernandess-Gonsaless" userId="90e28fec-564e-43b0-9c13-1b12e1cad7dc" providerId="ADAL" clId="{667D08BB-11FB-462F-80C5-68A9366BD2F3}" dt="2023-10-03T15:23:54.605" v="66" actId="478"/>
          <ac:spMkLst>
            <pc:docMk/>
            <pc:sldMk cId="1230155545" sldId="257"/>
            <ac:spMk id="5" creationId="{D88CB67B-D419-E281-B002-EAE2AA04715D}"/>
          </ac:spMkLst>
        </pc:spChg>
        <pc:spChg chg="add del">
          <ac:chgData name="Manuels Hoakins Fernandess-Gonsaless" userId="90e28fec-564e-43b0-9c13-1b12e1cad7dc" providerId="ADAL" clId="{667D08BB-11FB-462F-80C5-68A9366BD2F3}" dt="2023-10-03T15:24:10.775" v="77" actId="26606"/>
          <ac:spMkLst>
            <pc:docMk/>
            <pc:sldMk cId="1230155545" sldId="257"/>
            <ac:spMk id="1031" creationId="{45D37F4E-DDB4-456B-97E0-9937730A039F}"/>
          </ac:spMkLst>
        </pc:spChg>
        <pc:spChg chg="add del">
          <ac:chgData name="Manuels Hoakins Fernandess-Gonsaless" userId="90e28fec-564e-43b0-9c13-1b12e1cad7dc" providerId="ADAL" clId="{667D08BB-11FB-462F-80C5-68A9366BD2F3}" dt="2023-10-03T15:24:10.775" v="77" actId="26606"/>
          <ac:spMkLst>
            <pc:docMk/>
            <pc:sldMk cId="1230155545" sldId="257"/>
            <ac:spMk id="1033" creationId="{B2DD41CD-8F47-4F56-AD12-4E2FF7696987}"/>
          </ac:spMkLst>
        </pc:spChg>
        <pc:spChg chg="add">
          <ac:chgData name="Manuels Hoakins Fernandess-Gonsaless" userId="90e28fec-564e-43b0-9c13-1b12e1cad7dc" providerId="ADAL" clId="{667D08BB-11FB-462F-80C5-68A9366BD2F3}" dt="2023-10-03T15:24:10.775" v="77" actId="26606"/>
          <ac:spMkLst>
            <pc:docMk/>
            <pc:sldMk cId="1230155545" sldId="257"/>
            <ac:spMk id="1038" creationId="{4F7EBAE4-9945-4473-9E34-B2C66EA0F03D}"/>
          </ac:spMkLst>
        </pc:spChg>
        <pc:spChg chg="add">
          <ac:chgData name="Manuels Hoakins Fernandess-Gonsaless" userId="90e28fec-564e-43b0-9c13-1b12e1cad7dc" providerId="ADAL" clId="{667D08BB-11FB-462F-80C5-68A9366BD2F3}" dt="2023-10-03T15:24:10.775" v="77" actId="26606"/>
          <ac:spMkLst>
            <pc:docMk/>
            <pc:sldMk cId="1230155545" sldId="257"/>
            <ac:spMk id="1040" creationId="{70BEB1E7-2F88-40BC-B73D-42E5B6F80BFC}"/>
          </ac:spMkLst>
        </pc:spChg>
        <pc:spChg chg="add">
          <ac:chgData name="Manuels Hoakins Fernandess-Gonsaless" userId="90e28fec-564e-43b0-9c13-1b12e1cad7dc" providerId="ADAL" clId="{667D08BB-11FB-462F-80C5-68A9366BD2F3}" dt="2023-10-03T15:24:10.775" v="77" actId="26606"/>
          <ac:spMkLst>
            <pc:docMk/>
            <pc:sldMk cId="1230155545" sldId="257"/>
            <ac:spMk id="1042" creationId="{A7B99495-F43F-4D80-A44F-2CB4764EB90B}"/>
          </ac:spMkLst>
        </pc:spChg>
        <pc:picChg chg="add mod">
          <ac:chgData name="Manuels Hoakins Fernandess-Gonsaless" userId="90e28fec-564e-43b0-9c13-1b12e1cad7dc" providerId="ADAL" clId="{667D08BB-11FB-462F-80C5-68A9366BD2F3}" dt="2023-10-03T15:24:10.775" v="77" actId="26606"/>
          <ac:picMkLst>
            <pc:docMk/>
            <pc:sldMk cId="1230155545" sldId="257"/>
            <ac:picMk id="1026" creationId="{FC05B011-5AC8-C4E2-8B51-C318E40C8D80}"/>
          </ac:picMkLst>
        </pc:picChg>
      </pc:sldChg>
      <pc:sldChg chg="addSp delSp modSp mod setBg">
        <pc:chgData name="Manuels Hoakins Fernandess-Gonsaless" userId="90e28fec-564e-43b0-9c13-1b12e1cad7dc" providerId="ADAL" clId="{667D08BB-11FB-462F-80C5-68A9366BD2F3}" dt="2023-10-03T15:24:23.447" v="80" actId="26606"/>
        <pc:sldMkLst>
          <pc:docMk/>
          <pc:sldMk cId="922336543" sldId="259"/>
        </pc:sldMkLst>
        <pc:spChg chg="mod">
          <ac:chgData name="Manuels Hoakins Fernandess-Gonsaless" userId="90e28fec-564e-43b0-9c13-1b12e1cad7dc" providerId="ADAL" clId="{667D08BB-11FB-462F-80C5-68A9366BD2F3}" dt="2023-10-03T15:24:23.447" v="80" actId="26606"/>
          <ac:spMkLst>
            <pc:docMk/>
            <pc:sldMk cId="922336543" sldId="259"/>
            <ac:spMk id="2" creationId="{B5262C0E-3113-9706-DBF6-E2E471396671}"/>
          </ac:spMkLst>
        </pc:spChg>
        <pc:spChg chg="add del mod">
          <ac:chgData name="Manuels Hoakins Fernandess-Gonsaless" userId="90e28fec-564e-43b0-9c13-1b12e1cad7dc" providerId="ADAL" clId="{667D08BB-11FB-462F-80C5-68A9366BD2F3}" dt="2023-10-03T15:24:23.447" v="80" actId="26606"/>
          <ac:spMkLst>
            <pc:docMk/>
            <pc:sldMk cId="922336543" sldId="259"/>
            <ac:spMk id="3" creationId="{BB373C81-3835-6482-2280-75616B6A4EEF}"/>
          </ac:spMkLst>
        </pc:spChg>
        <pc:spChg chg="add">
          <ac:chgData name="Manuels Hoakins Fernandess-Gonsaless" userId="90e28fec-564e-43b0-9c13-1b12e1cad7dc" providerId="ADAL" clId="{667D08BB-11FB-462F-80C5-68A9366BD2F3}" dt="2023-10-03T15:24:23.447" v="80" actId="26606"/>
          <ac:spMkLst>
            <pc:docMk/>
            <pc:sldMk cId="922336543" sldId="259"/>
            <ac:spMk id="8" creationId="{907EF6B7-1338-4443-8C46-6A318D952DFD}"/>
          </ac:spMkLst>
        </pc:spChg>
        <pc:spChg chg="add del">
          <ac:chgData name="Manuels Hoakins Fernandess-Gonsaless" userId="90e28fec-564e-43b0-9c13-1b12e1cad7dc" providerId="ADAL" clId="{667D08BB-11FB-462F-80C5-68A9366BD2F3}" dt="2023-10-03T15:24:23.431" v="79" actId="26606"/>
          <ac:spMkLst>
            <pc:docMk/>
            <pc:sldMk cId="922336543" sldId="259"/>
            <ac:spMk id="10" creationId="{4F7EBAE4-9945-4473-9E34-B2C66EA0F03D}"/>
          </ac:spMkLst>
        </pc:spChg>
        <pc:spChg chg="add del">
          <ac:chgData name="Manuels Hoakins Fernandess-Gonsaless" userId="90e28fec-564e-43b0-9c13-1b12e1cad7dc" providerId="ADAL" clId="{667D08BB-11FB-462F-80C5-68A9366BD2F3}" dt="2023-10-03T15:24:23.431" v="79" actId="26606"/>
          <ac:spMkLst>
            <pc:docMk/>
            <pc:sldMk cId="922336543" sldId="259"/>
            <ac:spMk id="12" creationId="{70BEB1E7-2F88-40BC-B73D-42E5B6F80BFC}"/>
          </ac:spMkLst>
        </pc:spChg>
        <pc:spChg chg="add del">
          <ac:chgData name="Manuels Hoakins Fernandess-Gonsaless" userId="90e28fec-564e-43b0-9c13-1b12e1cad7dc" providerId="ADAL" clId="{667D08BB-11FB-462F-80C5-68A9366BD2F3}" dt="2023-10-03T15:24:23.431" v="79" actId="26606"/>
          <ac:spMkLst>
            <pc:docMk/>
            <pc:sldMk cId="922336543" sldId="259"/>
            <ac:spMk id="14" creationId="{A7B99495-F43F-4D80-A44F-2CB4764EB90B}"/>
          </ac:spMkLst>
        </pc:spChg>
        <pc:spChg chg="add">
          <ac:chgData name="Manuels Hoakins Fernandess-Gonsaless" userId="90e28fec-564e-43b0-9c13-1b12e1cad7dc" providerId="ADAL" clId="{667D08BB-11FB-462F-80C5-68A9366BD2F3}" dt="2023-10-03T15:24:23.447" v="80" actId="26606"/>
          <ac:spMkLst>
            <pc:docMk/>
            <pc:sldMk cId="922336543" sldId="259"/>
            <ac:spMk id="16" creationId="{DAAE4CDD-124C-4DCF-9584-B6033B545DD5}"/>
          </ac:spMkLst>
        </pc:spChg>
        <pc:spChg chg="add">
          <ac:chgData name="Manuels Hoakins Fernandess-Gonsaless" userId="90e28fec-564e-43b0-9c13-1b12e1cad7dc" providerId="ADAL" clId="{667D08BB-11FB-462F-80C5-68A9366BD2F3}" dt="2023-10-03T15:24:23.447" v="80" actId="26606"/>
          <ac:spMkLst>
            <pc:docMk/>
            <pc:sldMk cId="922336543" sldId="259"/>
            <ac:spMk id="17" creationId="{081E4A58-353D-44AE-B2FC-2A74E2E400F7}"/>
          </ac:spMkLst>
        </pc:spChg>
        <pc:spChg chg="add">
          <ac:chgData name="Manuels Hoakins Fernandess-Gonsaless" userId="90e28fec-564e-43b0-9c13-1b12e1cad7dc" providerId="ADAL" clId="{667D08BB-11FB-462F-80C5-68A9366BD2F3}" dt="2023-10-03T15:24:23.447" v="80" actId="26606"/>
          <ac:spMkLst>
            <pc:docMk/>
            <pc:sldMk cId="922336543" sldId="259"/>
            <ac:spMk id="18" creationId="{BB373C81-3835-6482-2280-75616B6A4EEF}"/>
          </ac:spMkLst>
        </pc:spChg>
        <pc:graphicFrameChg chg="add del">
          <ac:chgData name="Manuels Hoakins Fernandess-Gonsaless" userId="90e28fec-564e-43b0-9c13-1b12e1cad7dc" providerId="ADAL" clId="{667D08BB-11FB-462F-80C5-68A9366BD2F3}" dt="2023-10-03T15:24:23.431" v="79" actId="26606"/>
          <ac:graphicFrameMkLst>
            <pc:docMk/>
            <pc:sldMk cId="922336543" sldId="259"/>
            <ac:graphicFrameMk id="5" creationId="{4022DDAC-564D-7E66-A216-2AD2B9892082}"/>
          </ac:graphicFrameMkLst>
        </pc:graphicFrameChg>
        <pc:picChg chg="add del">
          <ac:chgData name="Manuels Hoakins Fernandess-Gonsaless" userId="90e28fec-564e-43b0-9c13-1b12e1cad7dc" providerId="ADAL" clId="{667D08BB-11FB-462F-80C5-68A9366BD2F3}" dt="2023-10-03T15:24:23.431" v="79" actId="26606"/>
          <ac:picMkLst>
            <pc:docMk/>
            <pc:sldMk cId="922336543" sldId="259"/>
            <ac:picMk id="6" creationId="{AD25F9EE-FAFC-5901-FD3D-B9881BDED22F}"/>
          </ac:picMkLst>
        </pc:picChg>
      </pc:sldChg>
      <pc:sldChg chg="addSp delSp modSp mod setBg">
        <pc:chgData name="Manuels Hoakins Fernandess-Gonsaless" userId="90e28fec-564e-43b0-9c13-1b12e1cad7dc" providerId="ADAL" clId="{667D08BB-11FB-462F-80C5-68A9366BD2F3}" dt="2023-10-03T15:24:37.559" v="81" actId="26606"/>
        <pc:sldMkLst>
          <pc:docMk/>
          <pc:sldMk cId="837072551" sldId="260"/>
        </pc:sldMkLst>
        <pc:spChg chg="mod">
          <ac:chgData name="Manuels Hoakins Fernandess-Gonsaless" userId="90e28fec-564e-43b0-9c13-1b12e1cad7dc" providerId="ADAL" clId="{667D08BB-11FB-462F-80C5-68A9366BD2F3}" dt="2023-10-03T15:24:37.559" v="81" actId="26606"/>
          <ac:spMkLst>
            <pc:docMk/>
            <pc:sldMk cId="837072551" sldId="260"/>
            <ac:spMk id="2" creationId="{D01631CB-0A76-AD52-D49E-68DDFDD496B8}"/>
          </ac:spMkLst>
        </pc:spChg>
        <pc:spChg chg="del">
          <ac:chgData name="Manuels Hoakins Fernandess-Gonsaless" userId="90e28fec-564e-43b0-9c13-1b12e1cad7dc" providerId="ADAL" clId="{667D08BB-11FB-462F-80C5-68A9366BD2F3}" dt="2023-10-03T15:24:37.559" v="81" actId="26606"/>
          <ac:spMkLst>
            <pc:docMk/>
            <pc:sldMk cId="837072551" sldId="260"/>
            <ac:spMk id="3" creationId="{3A99DA28-C261-A251-6117-DF4FB1CF1007}"/>
          </ac:spMkLst>
        </pc:spChg>
        <pc:spChg chg="add">
          <ac:chgData name="Manuels Hoakins Fernandess-Gonsaless" userId="90e28fec-564e-43b0-9c13-1b12e1cad7dc" providerId="ADAL" clId="{667D08BB-11FB-462F-80C5-68A9366BD2F3}" dt="2023-10-03T15:24:37.559" v="81" actId="26606"/>
          <ac:spMkLst>
            <pc:docMk/>
            <pc:sldMk cId="837072551" sldId="260"/>
            <ac:spMk id="9" creationId="{56E9B3E6-E277-4D68-BA48-9CB43FFBD6E2}"/>
          </ac:spMkLst>
        </pc:spChg>
        <pc:spChg chg="add">
          <ac:chgData name="Manuels Hoakins Fernandess-Gonsaless" userId="90e28fec-564e-43b0-9c13-1b12e1cad7dc" providerId="ADAL" clId="{667D08BB-11FB-462F-80C5-68A9366BD2F3}" dt="2023-10-03T15:24:37.559" v="81" actId="26606"/>
          <ac:spMkLst>
            <pc:docMk/>
            <pc:sldMk cId="837072551" sldId="260"/>
            <ac:spMk id="16" creationId="{D5B0017B-2ECA-49AF-B397-DC140825DF8D}"/>
          </ac:spMkLst>
        </pc:spChg>
        <pc:grpChg chg="add">
          <ac:chgData name="Manuels Hoakins Fernandess-Gonsaless" userId="90e28fec-564e-43b0-9c13-1b12e1cad7dc" providerId="ADAL" clId="{667D08BB-11FB-462F-80C5-68A9366BD2F3}" dt="2023-10-03T15:24:37.559" v="81" actId="26606"/>
          <ac:grpSpMkLst>
            <pc:docMk/>
            <pc:sldMk cId="837072551" sldId="260"/>
            <ac:grpSpMk id="11" creationId="{AE1C45F0-260A-458C-96ED-C1F6D2151219}"/>
          </ac:grpSpMkLst>
        </pc:grpChg>
        <pc:graphicFrameChg chg="add">
          <ac:chgData name="Manuels Hoakins Fernandess-Gonsaless" userId="90e28fec-564e-43b0-9c13-1b12e1cad7dc" providerId="ADAL" clId="{667D08BB-11FB-462F-80C5-68A9366BD2F3}" dt="2023-10-03T15:24:37.559" v="81" actId="26606"/>
          <ac:graphicFrameMkLst>
            <pc:docMk/>
            <pc:sldMk cId="837072551" sldId="260"/>
            <ac:graphicFrameMk id="5" creationId="{8C5008B1-0189-14FC-B49A-24CE8E65084B}"/>
          </ac:graphicFrameMkLst>
        </pc:graphicFrameChg>
        <pc:cxnChg chg="add">
          <ac:chgData name="Manuels Hoakins Fernandess-Gonsaless" userId="90e28fec-564e-43b0-9c13-1b12e1cad7dc" providerId="ADAL" clId="{667D08BB-11FB-462F-80C5-68A9366BD2F3}" dt="2023-10-03T15:24:37.559" v="81" actId="26606"/>
          <ac:cxnSpMkLst>
            <pc:docMk/>
            <pc:sldMk cId="837072551" sldId="260"/>
            <ac:cxnSpMk id="18" creationId="{6CF1BAF6-AD41-4082-B212-8A1F9A2E8779}"/>
          </ac:cxnSpMkLst>
        </pc:cxnChg>
      </pc:sldChg>
      <pc:sldChg chg="addSp delSp modSp mod setBg">
        <pc:chgData name="Manuels Hoakins Fernandess-Gonsaless" userId="90e28fec-564e-43b0-9c13-1b12e1cad7dc" providerId="ADAL" clId="{667D08BB-11FB-462F-80C5-68A9366BD2F3}" dt="2023-10-03T15:26:09.943" v="100" actId="114"/>
        <pc:sldMkLst>
          <pc:docMk/>
          <pc:sldMk cId="3429816492" sldId="261"/>
        </pc:sldMkLst>
        <pc:spChg chg="mod">
          <ac:chgData name="Manuels Hoakins Fernandess-Gonsaless" userId="90e28fec-564e-43b0-9c13-1b12e1cad7dc" providerId="ADAL" clId="{667D08BB-11FB-462F-80C5-68A9366BD2F3}" dt="2023-10-03T15:25:59.983" v="99" actId="26606"/>
          <ac:spMkLst>
            <pc:docMk/>
            <pc:sldMk cId="3429816492" sldId="261"/>
            <ac:spMk id="2" creationId="{CA9BD41A-23D1-262F-F88E-EA99E83F7F35}"/>
          </ac:spMkLst>
        </pc:spChg>
        <pc:spChg chg="mod">
          <ac:chgData name="Manuels Hoakins Fernandess-Gonsaless" userId="90e28fec-564e-43b0-9c13-1b12e1cad7dc" providerId="ADAL" clId="{667D08BB-11FB-462F-80C5-68A9366BD2F3}" dt="2023-10-03T15:26:09.943" v="100" actId="114"/>
          <ac:spMkLst>
            <pc:docMk/>
            <pc:sldMk cId="3429816492" sldId="261"/>
            <ac:spMk id="3" creationId="{46863341-ABD0-5361-2EDB-E689F071836D}"/>
          </ac:spMkLst>
        </pc:spChg>
        <pc:spChg chg="add del">
          <ac:chgData name="Manuels Hoakins Fernandess-Gonsaless" userId="90e28fec-564e-43b0-9c13-1b12e1cad7dc" providerId="ADAL" clId="{667D08BB-11FB-462F-80C5-68A9366BD2F3}" dt="2023-10-03T15:25:59.983" v="99" actId="26606"/>
          <ac:spMkLst>
            <pc:docMk/>
            <pc:sldMk cId="3429816492" sldId="261"/>
            <ac:spMk id="11" creationId="{DBC6133C-0615-4CE4-9132-37E609A9BDFA}"/>
          </ac:spMkLst>
        </pc:spChg>
        <pc:spChg chg="add del">
          <ac:chgData name="Manuels Hoakins Fernandess-Gonsaless" userId="90e28fec-564e-43b0-9c13-1b12e1cad7dc" providerId="ADAL" clId="{667D08BB-11FB-462F-80C5-68A9366BD2F3}" dt="2023-10-03T15:25:59.983" v="99" actId="26606"/>
          <ac:spMkLst>
            <pc:docMk/>
            <pc:sldMk cId="3429816492" sldId="261"/>
            <ac:spMk id="12" creationId="{169CC832-2974-4E8D-90ED-3E2941BA7336}"/>
          </ac:spMkLst>
        </pc:spChg>
        <pc:spChg chg="add del">
          <ac:chgData name="Manuels Hoakins Fernandess-Gonsaless" userId="90e28fec-564e-43b0-9c13-1b12e1cad7dc" providerId="ADAL" clId="{667D08BB-11FB-462F-80C5-68A9366BD2F3}" dt="2023-10-03T15:25:59.983" v="99" actId="26606"/>
          <ac:spMkLst>
            <pc:docMk/>
            <pc:sldMk cId="3429816492" sldId="261"/>
            <ac:spMk id="13" creationId="{55222F96-971A-4F90-B841-6BAB416C7AC1}"/>
          </ac:spMkLst>
        </pc:spChg>
        <pc:spChg chg="add del">
          <ac:chgData name="Manuels Hoakins Fernandess-Gonsaless" userId="90e28fec-564e-43b0-9c13-1b12e1cad7dc" providerId="ADAL" clId="{667D08BB-11FB-462F-80C5-68A9366BD2F3}" dt="2023-10-03T15:25:02.376" v="83" actId="26606"/>
          <ac:spMkLst>
            <pc:docMk/>
            <pc:sldMk cId="3429816492" sldId="261"/>
            <ac:spMk id="14" creationId="{700E0F77-E936-4985-B7B1-B9823486AC33}"/>
          </ac:spMkLst>
        </pc:spChg>
        <pc:spChg chg="add del">
          <ac:chgData name="Manuels Hoakins Fernandess-Gonsaless" userId="90e28fec-564e-43b0-9c13-1b12e1cad7dc" providerId="ADAL" clId="{667D08BB-11FB-462F-80C5-68A9366BD2F3}" dt="2023-10-03T15:25:59.983" v="99" actId="26606"/>
          <ac:spMkLst>
            <pc:docMk/>
            <pc:sldMk cId="3429816492" sldId="261"/>
            <ac:spMk id="15" creationId="{08980754-6F4B-43C9-B9BE-127B6BED6586}"/>
          </ac:spMkLst>
        </pc:spChg>
        <pc:spChg chg="add del">
          <ac:chgData name="Manuels Hoakins Fernandess-Gonsaless" userId="90e28fec-564e-43b0-9c13-1b12e1cad7dc" providerId="ADAL" clId="{667D08BB-11FB-462F-80C5-68A9366BD2F3}" dt="2023-10-03T15:25:02.376" v="83" actId="26606"/>
          <ac:spMkLst>
            <pc:docMk/>
            <pc:sldMk cId="3429816492" sldId="261"/>
            <ac:spMk id="16" creationId="{95C8260E-968F-44E8-A823-ABB431311926}"/>
          </ac:spMkLst>
        </pc:spChg>
        <pc:spChg chg="add del">
          <ac:chgData name="Manuels Hoakins Fernandess-Gonsaless" userId="90e28fec-564e-43b0-9c13-1b12e1cad7dc" providerId="ADAL" clId="{667D08BB-11FB-462F-80C5-68A9366BD2F3}" dt="2023-10-03T15:25:02.376" v="83" actId="26606"/>
          <ac:spMkLst>
            <pc:docMk/>
            <pc:sldMk cId="3429816492" sldId="261"/>
            <ac:spMk id="18" creationId="{2C1BBA94-3F40-40AA-8BB9-E69E25E537C1}"/>
          </ac:spMkLst>
        </pc:spChg>
        <pc:spChg chg="add del">
          <ac:chgData name="Manuels Hoakins Fernandess-Gonsaless" userId="90e28fec-564e-43b0-9c13-1b12e1cad7dc" providerId="ADAL" clId="{667D08BB-11FB-462F-80C5-68A9366BD2F3}" dt="2023-10-03T15:25:02.376" v="83" actId="26606"/>
          <ac:spMkLst>
            <pc:docMk/>
            <pc:sldMk cId="3429816492" sldId="261"/>
            <ac:spMk id="20" creationId="{FE43805F-24A6-46A4-B19B-54F28347355C}"/>
          </ac:spMkLst>
        </pc:spChg>
        <pc:spChg chg="add del">
          <ac:chgData name="Manuels Hoakins Fernandess-Gonsaless" userId="90e28fec-564e-43b0-9c13-1b12e1cad7dc" providerId="ADAL" clId="{667D08BB-11FB-462F-80C5-68A9366BD2F3}" dt="2023-10-03T15:25:59.983" v="99" actId="26606"/>
          <ac:spMkLst>
            <pc:docMk/>
            <pc:sldMk cId="3429816492" sldId="261"/>
            <ac:spMk id="22" creationId="{2C1BBA94-3F40-40AA-8BB9-E69E25E537C1}"/>
          </ac:spMkLst>
        </pc:spChg>
        <pc:spChg chg="add">
          <ac:chgData name="Manuels Hoakins Fernandess-Gonsaless" userId="90e28fec-564e-43b0-9c13-1b12e1cad7dc" providerId="ADAL" clId="{667D08BB-11FB-462F-80C5-68A9366BD2F3}" dt="2023-10-03T15:25:59.983" v="99" actId="26606"/>
          <ac:spMkLst>
            <pc:docMk/>
            <pc:sldMk cId="3429816492" sldId="261"/>
            <ac:spMk id="24" creationId="{77C59BEC-C4CC-4741-B975-08C543178D3D}"/>
          </ac:spMkLst>
        </pc:spChg>
        <pc:spChg chg="add">
          <ac:chgData name="Manuels Hoakins Fernandess-Gonsaless" userId="90e28fec-564e-43b0-9c13-1b12e1cad7dc" providerId="ADAL" clId="{667D08BB-11FB-462F-80C5-68A9366BD2F3}" dt="2023-10-03T15:25:59.983" v="99" actId="26606"/>
          <ac:spMkLst>
            <pc:docMk/>
            <pc:sldMk cId="3429816492" sldId="261"/>
            <ac:spMk id="25" creationId="{72DEF309-605D-4117-9340-6D589B6C3A34}"/>
          </ac:spMkLst>
        </pc:spChg>
        <pc:spChg chg="add">
          <ac:chgData name="Manuels Hoakins Fernandess-Gonsaless" userId="90e28fec-564e-43b0-9c13-1b12e1cad7dc" providerId="ADAL" clId="{667D08BB-11FB-462F-80C5-68A9366BD2F3}" dt="2023-10-03T15:25:59.983" v="99" actId="26606"/>
          <ac:spMkLst>
            <pc:docMk/>
            <pc:sldMk cId="3429816492" sldId="261"/>
            <ac:spMk id="26" creationId="{A7B99495-F43F-4D80-A44F-2CB4764EB90B}"/>
          </ac:spMkLst>
        </pc:spChg>
        <pc:spChg chg="add del">
          <ac:chgData name="Manuels Hoakins Fernandess-Gonsaless" userId="90e28fec-564e-43b0-9c13-1b12e1cad7dc" providerId="ADAL" clId="{667D08BB-11FB-462F-80C5-68A9366BD2F3}" dt="2023-10-03T15:25:39.416" v="96" actId="26606"/>
          <ac:spMkLst>
            <pc:docMk/>
            <pc:sldMk cId="3429816492" sldId="261"/>
            <ac:spMk id="27" creationId="{DBC6133C-0615-4CE4-9132-37E609A9BDFA}"/>
          </ac:spMkLst>
        </pc:spChg>
        <pc:spChg chg="add del">
          <ac:chgData name="Manuels Hoakins Fernandess-Gonsaless" userId="90e28fec-564e-43b0-9c13-1b12e1cad7dc" providerId="ADAL" clId="{667D08BB-11FB-462F-80C5-68A9366BD2F3}" dt="2023-10-03T15:25:39.416" v="96" actId="26606"/>
          <ac:spMkLst>
            <pc:docMk/>
            <pc:sldMk cId="3429816492" sldId="261"/>
            <ac:spMk id="29" creationId="{169CC832-2974-4E8D-90ED-3E2941BA7336}"/>
          </ac:spMkLst>
        </pc:spChg>
        <pc:spChg chg="add del">
          <ac:chgData name="Manuels Hoakins Fernandess-Gonsaless" userId="90e28fec-564e-43b0-9c13-1b12e1cad7dc" providerId="ADAL" clId="{667D08BB-11FB-462F-80C5-68A9366BD2F3}" dt="2023-10-03T15:25:39.416" v="96" actId="26606"/>
          <ac:spMkLst>
            <pc:docMk/>
            <pc:sldMk cId="3429816492" sldId="261"/>
            <ac:spMk id="31" creationId="{55222F96-971A-4F90-B841-6BAB416C7AC1}"/>
          </ac:spMkLst>
        </pc:spChg>
        <pc:spChg chg="add del">
          <ac:chgData name="Manuels Hoakins Fernandess-Gonsaless" userId="90e28fec-564e-43b0-9c13-1b12e1cad7dc" providerId="ADAL" clId="{667D08BB-11FB-462F-80C5-68A9366BD2F3}" dt="2023-10-03T15:25:39.416" v="96" actId="26606"/>
          <ac:spMkLst>
            <pc:docMk/>
            <pc:sldMk cId="3429816492" sldId="261"/>
            <ac:spMk id="33" creationId="{08980754-6F4B-43C9-B9BE-127B6BED6586}"/>
          </ac:spMkLst>
        </pc:spChg>
        <pc:spChg chg="add del">
          <ac:chgData name="Manuels Hoakins Fernandess-Gonsaless" userId="90e28fec-564e-43b0-9c13-1b12e1cad7dc" providerId="ADAL" clId="{667D08BB-11FB-462F-80C5-68A9366BD2F3}" dt="2023-10-03T15:25:39.416" v="96" actId="26606"/>
          <ac:spMkLst>
            <pc:docMk/>
            <pc:sldMk cId="3429816492" sldId="261"/>
            <ac:spMk id="35" creationId="{2C1BBA94-3F40-40AA-8BB9-E69E25E537C1}"/>
          </ac:spMkLst>
        </pc:spChg>
        <pc:spChg chg="add del">
          <ac:chgData name="Manuels Hoakins Fernandess-Gonsaless" userId="90e28fec-564e-43b0-9c13-1b12e1cad7dc" providerId="ADAL" clId="{667D08BB-11FB-462F-80C5-68A9366BD2F3}" dt="2023-10-03T15:25:46.626" v="98" actId="26606"/>
          <ac:spMkLst>
            <pc:docMk/>
            <pc:sldMk cId="3429816492" sldId="261"/>
            <ac:spMk id="37" creationId="{4AC6B390-BC59-4F1D-A0EE-D71A92F0A0B2}"/>
          </ac:spMkLst>
        </pc:spChg>
        <pc:spChg chg="add del">
          <ac:chgData name="Manuels Hoakins Fernandess-Gonsaless" userId="90e28fec-564e-43b0-9c13-1b12e1cad7dc" providerId="ADAL" clId="{667D08BB-11FB-462F-80C5-68A9366BD2F3}" dt="2023-10-03T15:25:46.626" v="98" actId="26606"/>
          <ac:spMkLst>
            <pc:docMk/>
            <pc:sldMk cId="3429816492" sldId="261"/>
            <ac:spMk id="38" creationId="{B6C60D79-16F1-4C4B-B7E3-7634E7069CDE}"/>
          </ac:spMkLst>
        </pc:spChg>
        <pc:spChg chg="add del">
          <ac:chgData name="Manuels Hoakins Fernandess-Gonsaless" userId="90e28fec-564e-43b0-9c13-1b12e1cad7dc" providerId="ADAL" clId="{667D08BB-11FB-462F-80C5-68A9366BD2F3}" dt="2023-10-03T15:25:46.626" v="98" actId="26606"/>
          <ac:spMkLst>
            <pc:docMk/>
            <pc:sldMk cId="3429816492" sldId="261"/>
            <ac:spMk id="39" creationId="{426B127E-6498-4C77-9C9D-4553A5113B80}"/>
          </ac:spMkLst>
        </pc:spChg>
        <pc:graphicFrameChg chg="add mod ord modGraphic">
          <ac:chgData name="Manuels Hoakins Fernandess-Gonsaless" userId="90e28fec-564e-43b0-9c13-1b12e1cad7dc" providerId="ADAL" clId="{667D08BB-11FB-462F-80C5-68A9366BD2F3}" dt="2023-10-03T15:25:59.983" v="99" actId="26606"/>
          <ac:graphicFrameMkLst>
            <pc:docMk/>
            <pc:sldMk cId="3429816492" sldId="261"/>
            <ac:graphicFrameMk id="8" creationId="{52ACE9BA-F7F3-244C-DDDC-BF859D0F77FC}"/>
          </ac:graphicFrameMkLst>
        </pc:graphicFrameChg>
      </pc:sldChg>
      <pc:sldChg chg="addSp delSp modSp mod setBg modAnim">
        <pc:chgData name="Manuels Hoakins Fernandess-Gonsaless" userId="90e28fec-564e-43b0-9c13-1b12e1cad7dc" providerId="ADAL" clId="{667D08BB-11FB-462F-80C5-68A9366BD2F3}" dt="2023-10-03T15:28:14.863" v="118" actId="20577"/>
        <pc:sldMkLst>
          <pc:docMk/>
          <pc:sldMk cId="3403206430" sldId="262"/>
        </pc:sldMkLst>
        <pc:spChg chg="mod">
          <ac:chgData name="Manuels Hoakins Fernandess-Gonsaless" userId="90e28fec-564e-43b0-9c13-1b12e1cad7dc" providerId="ADAL" clId="{667D08BB-11FB-462F-80C5-68A9366BD2F3}" dt="2023-10-03T15:27:32.962" v="104" actId="26606"/>
          <ac:spMkLst>
            <pc:docMk/>
            <pc:sldMk cId="3403206430" sldId="262"/>
            <ac:spMk id="2" creationId="{64348049-B0A4-8C85-A787-4ADE95AD5E9F}"/>
          </ac:spMkLst>
        </pc:spChg>
        <pc:spChg chg="mod">
          <ac:chgData name="Manuels Hoakins Fernandess-Gonsaless" userId="90e28fec-564e-43b0-9c13-1b12e1cad7dc" providerId="ADAL" clId="{667D08BB-11FB-462F-80C5-68A9366BD2F3}" dt="2023-10-03T15:28:14.863" v="118" actId="20577"/>
          <ac:spMkLst>
            <pc:docMk/>
            <pc:sldMk cId="3403206430" sldId="262"/>
            <ac:spMk id="3" creationId="{0D525449-B805-6699-2EB8-8E25915E4589}"/>
          </ac:spMkLst>
        </pc:spChg>
        <pc:spChg chg="add">
          <ac:chgData name="Manuels Hoakins Fernandess-Gonsaless" userId="90e28fec-564e-43b0-9c13-1b12e1cad7dc" providerId="ADAL" clId="{667D08BB-11FB-462F-80C5-68A9366BD2F3}" dt="2023-10-03T15:27:32.962" v="104" actId="26606"/>
          <ac:spMkLst>
            <pc:docMk/>
            <pc:sldMk cId="3403206430" sldId="262"/>
            <ac:spMk id="8" creationId="{77C59BEC-C4CC-4741-B975-08C543178D3D}"/>
          </ac:spMkLst>
        </pc:spChg>
        <pc:spChg chg="add del">
          <ac:chgData name="Manuels Hoakins Fernandess-Gonsaless" userId="90e28fec-564e-43b0-9c13-1b12e1cad7dc" providerId="ADAL" clId="{667D08BB-11FB-462F-80C5-68A9366BD2F3}" dt="2023-10-03T15:27:23.696" v="102" actId="26606"/>
          <ac:spMkLst>
            <pc:docMk/>
            <pc:sldMk cId="3403206430" sldId="262"/>
            <ac:spMk id="9" creationId="{460B0EFB-53ED-4F35-B05D-F658EA021C65}"/>
          </ac:spMkLst>
        </pc:spChg>
        <pc:spChg chg="add del">
          <ac:chgData name="Manuels Hoakins Fernandess-Gonsaless" userId="90e28fec-564e-43b0-9c13-1b12e1cad7dc" providerId="ADAL" clId="{667D08BB-11FB-462F-80C5-68A9366BD2F3}" dt="2023-10-03T15:27:23.696" v="102" actId="26606"/>
          <ac:spMkLst>
            <pc:docMk/>
            <pc:sldMk cId="3403206430" sldId="262"/>
            <ac:spMk id="11" creationId="{835EF3DD-7D43-4A27-8967-A92FD8CC9365}"/>
          </ac:spMkLst>
        </pc:spChg>
        <pc:spChg chg="add">
          <ac:chgData name="Manuels Hoakins Fernandess-Gonsaless" userId="90e28fec-564e-43b0-9c13-1b12e1cad7dc" providerId="ADAL" clId="{667D08BB-11FB-462F-80C5-68A9366BD2F3}" dt="2023-10-03T15:27:32.962" v="104" actId="26606"/>
          <ac:spMkLst>
            <pc:docMk/>
            <pc:sldMk cId="3403206430" sldId="262"/>
            <ac:spMk id="13" creationId="{72DEF309-605D-4117-9340-6D589B6C3A34}"/>
          </ac:spMkLst>
        </pc:spChg>
        <pc:spChg chg="add">
          <ac:chgData name="Manuels Hoakins Fernandess-Gonsaless" userId="90e28fec-564e-43b0-9c13-1b12e1cad7dc" providerId="ADAL" clId="{667D08BB-11FB-462F-80C5-68A9366BD2F3}" dt="2023-10-03T15:27:32.962" v="104" actId="26606"/>
          <ac:spMkLst>
            <pc:docMk/>
            <pc:sldMk cId="3403206430" sldId="262"/>
            <ac:spMk id="15" creationId="{A7B99495-F43F-4D80-A44F-2CB4764EB90B}"/>
          </ac:spMkLst>
        </pc:spChg>
        <pc:picChg chg="add del">
          <ac:chgData name="Manuels Hoakins Fernandess-Gonsaless" userId="90e28fec-564e-43b0-9c13-1b12e1cad7dc" providerId="ADAL" clId="{667D08BB-11FB-462F-80C5-68A9366BD2F3}" dt="2023-10-03T15:27:23.696" v="102" actId="26606"/>
          <ac:picMkLst>
            <pc:docMk/>
            <pc:sldMk cId="3403206430" sldId="262"/>
            <ac:picMk id="5" creationId="{1BC1B9F2-2CF4-B49F-BF7E-E51BE8AEFC17}"/>
          </ac:picMkLst>
        </pc:picChg>
        <pc:picChg chg="add mod">
          <ac:chgData name="Manuels Hoakins Fernandess-Gonsaless" userId="90e28fec-564e-43b0-9c13-1b12e1cad7dc" providerId="ADAL" clId="{667D08BB-11FB-462F-80C5-68A9366BD2F3}" dt="2023-10-03T15:27:57.429" v="110" actId="1076"/>
          <ac:picMkLst>
            <pc:docMk/>
            <pc:sldMk cId="3403206430" sldId="262"/>
            <ac:picMk id="6" creationId="{1EA5A999-39E1-794C-9252-8C1097C3D7D8}"/>
          </ac:picMkLst>
        </pc:picChg>
      </pc:sldChg>
      <pc:sldChg chg="addSp delSp modSp mod setBg">
        <pc:chgData name="Manuels Hoakins Fernandess-Gonsaless" userId="90e28fec-564e-43b0-9c13-1b12e1cad7dc" providerId="ADAL" clId="{667D08BB-11FB-462F-80C5-68A9366BD2F3}" dt="2023-10-03T15:31:47.741" v="144" actId="26606"/>
        <pc:sldMkLst>
          <pc:docMk/>
          <pc:sldMk cId="1608427001" sldId="263"/>
        </pc:sldMkLst>
        <pc:spChg chg="mod">
          <ac:chgData name="Manuels Hoakins Fernandess-Gonsaless" userId="90e28fec-564e-43b0-9c13-1b12e1cad7dc" providerId="ADAL" clId="{667D08BB-11FB-462F-80C5-68A9366BD2F3}" dt="2023-10-03T15:31:47.741" v="144" actId="26606"/>
          <ac:spMkLst>
            <pc:docMk/>
            <pc:sldMk cId="1608427001" sldId="263"/>
            <ac:spMk id="2" creationId="{FC553299-D789-9961-983B-2AD4572228FE}"/>
          </ac:spMkLst>
        </pc:spChg>
        <pc:spChg chg="ord">
          <ac:chgData name="Manuels Hoakins Fernandess-Gonsaless" userId="90e28fec-564e-43b0-9c13-1b12e1cad7dc" providerId="ADAL" clId="{667D08BB-11FB-462F-80C5-68A9366BD2F3}" dt="2023-10-03T15:29:32.058" v="130" actId="26606"/>
          <ac:spMkLst>
            <pc:docMk/>
            <pc:sldMk cId="1608427001" sldId="263"/>
            <ac:spMk id="6" creationId="{F043962F-D03A-0C29-85EE-195A09EDE078}"/>
          </ac:spMkLst>
        </pc:spChg>
        <pc:spChg chg="mod">
          <ac:chgData name="Manuels Hoakins Fernandess-Gonsaless" userId="90e28fec-564e-43b0-9c13-1b12e1cad7dc" providerId="ADAL" clId="{667D08BB-11FB-462F-80C5-68A9366BD2F3}" dt="2023-10-03T15:31:47.741" v="144" actId="26606"/>
          <ac:spMkLst>
            <pc:docMk/>
            <pc:sldMk cId="1608427001" sldId="263"/>
            <ac:spMk id="7" creationId="{B9C3CD3C-3949-1D5F-549C-43F45EB11110}"/>
          </ac:spMkLst>
        </pc:spChg>
        <pc:spChg chg="add del">
          <ac:chgData name="Manuels Hoakins Fernandess-Gonsaless" userId="90e28fec-564e-43b0-9c13-1b12e1cad7dc" providerId="ADAL" clId="{667D08BB-11FB-462F-80C5-68A9366BD2F3}" dt="2023-10-03T15:31:18.249" v="141" actId="26606"/>
          <ac:spMkLst>
            <pc:docMk/>
            <pc:sldMk cId="1608427001" sldId="263"/>
            <ac:spMk id="12" creationId="{743AA782-23D1-4521-8CAD-47662984AA08}"/>
          </ac:spMkLst>
        </pc:spChg>
        <pc:spChg chg="add del">
          <ac:chgData name="Manuels Hoakins Fernandess-Gonsaless" userId="90e28fec-564e-43b0-9c13-1b12e1cad7dc" providerId="ADAL" clId="{667D08BB-11FB-462F-80C5-68A9366BD2F3}" dt="2023-10-03T15:31:18.249" v="141" actId="26606"/>
          <ac:spMkLst>
            <pc:docMk/>
            <pc:sldMk cId="1608427001" sldId="263"/>
            <ac:spMk id="14" creationId="{71877DBC-BB60-40F0-AC93-2ACDBAAE60CE}"/>
          </ac:spMkLst>
        </pc:spChg>
        <pc:spChg chg="add del">
          <ac:chgData name="Manuels Hoakins Fernandess-Gonsaless" userId="90e28fec-564e-43b0-9c13-1b12e1cad7dc" providerId="ADAL" clId="{667D08BB-11FB-462F-80C5-68A9366BD2F3}" dt="2023-10-03T15:31:47.741" v="144" actId="26606"/>
          <ac:spMkLst>
            <pc:docMk/>
            <pc:sldMk cId="1608427001" sldId="263"/>
            <ac:spMk id="19" creationId="{69D47016-023F-44BD-981C-50E7A10A6609}"/>
          </ac:spMkLst>
        </pc:spChg>
        <pc:spChg chg="add del">
          <ac:chgData name="Manuels Hoakins Fernandess-Gonsaless" userId="90e28fec-564e-43b0-9c13-1b12e1cad7dc" providerId="ADAL" clId="{667D08BB-11FB-462F-80C5-68A9366BD2F3}" dt="2023-10-03T15:31:47.741" v="144" actId="26606"/>
          <ac:spMkLst>
            <pc:docMk/>
            <pc:sldMk cId="1608427001" sldId="263"/>
            <ac:spMk id="21" creationId="{6D8B37B0-0682-433E-BC8D-498C04ABD9A7}"/>
          </ac:spMkLst>
        </pc:spChg>
        <pc:spChg chg="add">
          <ac:chgData name="Manuels Hoakins Fernandess-Gonsaless" userId="90e28fec-564e-43b0-9c13-1b12e1cad7dc" providerId="ADAL" clId="{667D08BB-11FB-462F-80C5-68A9366BD2F3}" dt="2023-10-03T15:31:47.741" v="144" actId="26606"/>
          <ac:spMkLst>
            <pc:docMk/>
            <pc:sldMk cId="1608427001" sldId="263"/>
            <ac:spMk id="26" creationId="{8761DDFE-071F-4200-B0AA-394476C2D2D6}"/>
          </ac:spMkLst>
        </pc:spChg>
        <pc:graphicFrameChg chg="add mod ord modGraphic">
          <ac:chgData name="Manuels Hoakins Fernandess-Gonsaless" userId="90e28fec-564e-43b0-9c13-1b12e1cad7dc" providerId="ADAL" clId="{667D08BB-11FB-462F-80C5-68A9366BD2F3}" dt="2023-10-03T15:31:47.741" v="144" actId="26606"/>
          <ac:graphicFrameMkLst>
            <pc:docMk/>
            <pc:sldMk cId="1608427001" sldId="263"/>
            <ac:graphicFrameMk id="5" creationId="{979B0AB3-C6C2-2B05-C4F2-C843F7848EA0}"/>
          </ac:graphicFrameMkLst>
        </pc:graphicFrameChg>
        <pc:picChg chg="add mod ord">
          <ac:chgData name="Manuels Hoakins Fernandess-Gonsaless" userId="90e28fec-564e-43b0-9c13-1b12e1cad7dc" providerId="ADAL" clId="{667D08BB-11FB-462F-80C5-68A9366BD2F3}" dt="2023-10-03T15:31:47.741" v="144" actId="26606"/>
          <ac:picMkLst>
            <pc:docMk/>
            <pc:sldMk cId="1608427001" sldId="263"/>
            <ac:picMk id="4" creationId="{0198A893-F402-A944-2E56-0873C656AF20}"/>
          </ac:picMkLst>
        </pc:picChg>
      </pc:sldChg>
      <pc:sldChg chg="addSp modSp mod setBg">
        <pc:chgData name="Manuels Hoakins Fernandess-Gonsaless" userId="90e28fec-564e-43b0-9c13-1b12e1cad7dc" providerId="ADAL" clId="{667D08BB-11FB-462F-80C5-68A9366BD2F3}" dt="2023-10-03T15:32:07.435" v="146" actId="207"/>
        <pc:sldMkLst>
          <pc:docMk/>
          <pc:sldMk cId="3576955965" sldId="264"/>
        </pc:sldMkLst>
        <pc:spChg chg="mod">
          <ac:chgData name="Manuels Hoakins Fernandess-Gonsaless" userId="90e28fec-564e-43b0-9c13-1b12e1cad7dc" providerId="ADAL" clId="{667D08BB-11FB-462F-80C5-68A9366BD2F3}" dt="2023-10-03T15:31:58.786" v="145" actId="26606"/>
          <ac:spMkLst>
            <pc:docMk/>
            <pc:sldMk cId="3576955965" sldId="264"/>
            <ac:spMk id="2" creationId="{22D70B96-2328-07D2-AA59-0D6F8BDA39AD}"/>
          </ac:spMkLst>
        </pc:spChg>
        <pc:spChg chg="mod">
          <ac:chgData name="Manuels Hoakins Fernandess-Gonsaless" userId="90e28fec-564e-43b0-9c13-1b12e1cad7dc" providerId="ADAL" clId="{667D08BB-11FB-462F-80C5-68A9366BD2F3}" dt="2023-10-03T15:32:07.435" v="146" actId="207"/>
          <ac:spMkLst>
            <pc:docMk/>
            <pc:sldMk cId="3576955965" sldId="264"/>
            <ac:spMk id="3" creationId="{950169C7-5385-FBF1-1D93-D9C5F8BCEC99}"/>
          </ac:spMkLst>
        </pc:spChg>
        <pc:spChg chg="add">
          <ac:chgData name="Manuels Hoakins Fernandess-Gonsaless" userId="90e28fec-564e-43b0-9c13-1b12e1cad7dc" providerId="ADAL" clId="{667D08BB-11FB-462F-80C5-68A9366BD2F3}" dt="2023-10-03T15:31:58.786" v="145" actId="26606"/>
          <ac:spMkLst>
            <pc:docMk/>
            <pc:sldMk cId="3576955965" sldId="264"/>
            <ac:spMk id="9" creationId="{2C61293E-6EBE-43EF-A52C-9BEBFD7679D4}"/>
          </ac:spMkLst>
        </pc:spChg>
        <pc:spChg chg="add">
          <ac:chgData name="Manuels Hoakins Fernandess-Gonsaless" userId="90e28fec-564e-43b0-9c13-1b12e1cad7dc" providerId="ADAL" clId="{667D08BB-11FB-462F-80C5-68A9366BD2F3}" dt="2023-10-03T15:31:58.786" v="145" actId="26606"/>
          <ac:spMkLst>
            <pc:docMk/>
            <pc:sldMk cId="3576955965" sldId="264"/>
            <ac:spMk id="11" creationId="{21540236-BFD5-4A9D-8840-4703E7F76825}"/>
          </ac:spMkLst>
        </pc:spChg>
        <pc:picChg chg="add">
          <ac:chgData name="Manuels Hoakins Fernandess-Gonsaless" userId="90e28fec-564e-43b0-9c13-1b12e1cad7dc" providerId="ADAL" clId="{667D08BB-11FB-462F-80C5-68A9366BD2F3}" dt="2023-10-03T15:31:58.786" v="145" actId="26606"/>
          <ac:picMkLst>
            <pc:docMk/>
            <pc:sldMk cId="3576955965" sldId="264"/>
            <ac:picMk id="5" creationId="{5E93F9AA-9CF1-BC7B-FF95-A68E1B9331BB}"/>
          </ac:picMkLst>
        </pc:picChg>
      </pc:sldChg>
      <pc:sldChg chg="addSp modSp mod setBg">
        <pc:chgData name="Manuels Hoakins Fernandess-Gonsaless" userId="90e28fec-564e-43b0-9c13-1b12e1cad7dc" providerId="ADAL" clId="{667D08BB-11FB-462F-80C5-68A9366BD2F3}" dt="2023-10-03T15:33:17.602" v="151" actId="113"/>
        <pc:sldMkLst>
          <pc:docMk/>
          <pc:sldMk cId="839218765" sldId="265"/>
        </pc:sldMkLst>
        <pc:spChg chg="mod">
          <ac:chgData name="Manuels Hoakins Fernandess-Gonsaless" userId="90e28fec-564e-43b0-9c13-1b12e1cad7dc" providerId="ADAL" clId="{667D08BB-11FB-462F-80C5-68A9366BD2F3}" dt="2023-10-03T15:33:01.332" v="148" actId="26606"/>
          <ac:spMkLst>
            <pc:docMk/>
            <pc:sldMk cId="839218765" sldId="265"/>
            <ac:spMk id="2" creationId="{A04CE7DC-776A-B584-0C65-5F71CF4225BD}"/>
          </ac:spMkLst>
        </pc:spChg>
        <pc:spChg chg="mod">
          <ac:chgData name="Manuels Hoakins Fernandess-Gonsaless" userId="90e28fec-564e-43b0-9c13-1b12e1cad7dc" providerId="ADAL" clId="{667D08BB-11FB-462F-80C5-68A9366BD2F3}" dt="2023-10-03T15:33:17.602" v="151" actId="113"/>
          <ac:spMkLst>
            <pc:docMk/>
            <pc:sldMk cId="839218765" sldId="265"/>
            <ac:spMk id="3" creationId="{F4D12A62-59AA-89B9-F88B-0B30E1126990}"/>
          </ac:spMkLst>
        </pc:spChg>
        <pc:spChg chg="add">
          <ac:chgData name="Manuels Hoakins Fernandess-Gonsaless" userId="90e28fec-564e-43b0-9c13-1b12e1cad7dc" providerId="ADAL" clId="{667D08BB-11FB-462F-80C5-68A9366BD2F3}" dt="2023-10-03T15:33:01.332" v="148" actId="26606"/>
          <ac:spMkLst>
            <pc:docMk/>
            <pc:sldMk cId="839218765" sldId="265"/>
            <ac:spMk id="10" creationId="{201CC55D-ED54-4C5C-95E6-10947BD1103B}"/>
          </ac:spMkLst>
        </pc:spChg>
        <pc:spChg chg="add">
          <ac:chgData name="Manuels Hoakins Fernandess-Gonsaless" userId="90e28fec-564e-43b0-9c13-1b12e1cad7dc" providerId="ADAL" clId="{667D08BB-11FB-462F-80C5-68A9366BD2F3}" dt="2023-10-03T15:33:01.332" v="148" actId="26606"/>
          <ac:spMkLst>
            <pc:docMk/>
            <pc:sldMk cId="839218765" sldId="265"/>
            <ac:spMk id="16" creationId="{3873B707-463F-40B0-8227-E8CC6C67EB25}"/>
          </ac:spMkLst>
        </pc:spChg>
        <pc:spChg chg="add">
          <ac:chgData name="Manuels Hoakins Fernandess-Gonsaless" userId="90e28fec-564e-43b0-9c13-1b12e1cad7dc" providerId="ADAL" clId="{667D08BB-11FB-462F-80C5-68A9366BD2F3}" dt="2023-10-03T15:33:01.332" v="148" actId="26606"/>
          <ac:spMkLst>
            <pc:docMk/>
            <pc:sldMk cId="839218765" sldId="265"/>
            <ac:spMk id="18" creationId="{C13237C8-E62C-4F0D-A318-BD6FB6C2D138}"/>
          </ac:spMkLst>
        </pc:spChg>
        <pc:spChg chg="add">
          <ac:chgData name="Manuels Hoakins Fernandess-Gonsaless" userId="90e28fec-564e-43b0-9c13-1b12e1cad7dc" providerId="ADAL" clId="{667D08BB-11FB-462F-80C5-68A9366BD2F3}" dt="2023-10-03T15:33:01.332" v="148" actId="26606"/>
          <ac:spMkLst>
            <pc:docMk/>
            <pc:sldMk cId="839218765" sldId="265"/>
            <ac:spMk id="20" creationId="{19C9EAEA-39D0-4B0E-A0EB-51E7B26740B1}"/>
          </ac:spMkLst>
        </pc:spChg>
        <pc:grpChg chg="add">
          <ac:chgData name="Manuels Hoakins Fernandess-Gonsaless" userId="90e28fec-564e-43b0-9c13-1b12e1cad7dc" providerId="ADAL" clId="{667D08BB-11FB-462F-80C5-68A9366BD2F3}" dt="2023-10-03T15:33:01.332" v="148" actId="26606"/>
          <ac:grpSpMkLst>
            <pc:docMk/>
            <pc:sldMk cId="839218765" sldId="265"/>
            <ac:grpSpMk id="12" creationId="{1DE889C7-FAD6-4397-98E2-05D503484459}"/>
          </ac:grpSpMkLst>
        </pc:grpChg>
        <pc:picChg chg="add mod">
          <ac:chgData name="Manuels Hoakins Fernandess-Gonsaless" userId="90e28fec-564e-43b0-9c13-1b12e1cad7dc" providerId="ADAL" clId="{667D08BB-11FB-462F-80C5-68A9366BD2F3}" dt="2023-10-03T15:33:01.332" v="148" actId="26606"/>
          <ac:picMkLst>
            <pc:docMk/>
            <pc:sldMk cId="839218765" sldId="265"/>
            <ac:picMk id="5" creationId="{3A1DE842-A7E1-8A7E-9603-95CED80DDCC0}"/>
          </ac:picMkLst>
        </pc:picChg>
      </pc:sldChg>
      <pc:sldMasterChg chg="addSp modSp mod">
        <pc:chgData name="Manuels Hoakins Fernandess-Gonsaless" userId="90e28fec-564e-43b0-9c13-1b12e1cad7dc" providerId="ADAL" clId="{667D08BB-11FB-462F-80C5-68A9366BD2F3}" dt="2023-10-03T15:21:20.860" v="38" actId="1076"/>
        <pc:sldMasterMkLst>
          <pc:docMk/>
          <pc:sldMasterMk cId="3049302763" sldId="2147483648"/>
        </pc:sldMasterMkLst>
        <pc:picChg chg="add mod">
          <ac:chgData name="Manuels Hoakins Fernandess-Gonsaless" userId="90e28fec-564e-43b0-9c13-1b12e1cad7dc" providerId="ADAL" clId="{667D08BB-11FB-462F-80C5-68A9366BD2F3}" dt="2023-10-03T15:21:20.860" v="38" actId="1076"/>
          <ac:picMkLst>
            <pc:docMk/>
            <pc:sldMasterMk cId="3049302763" sldId="2147483648"/>
            <ac:picMk id="9" creationId="{8A53306A-E792-67C9-80AF-D908C06698C1}"/>
          </ac:picMkLst>
        </pc:picChg>
      </pc:sldMasterChg>
    </pc:docChg>
  </pc:docChgLst>
  <pc:docChgLst>
    <pc:chgData name="Manuels Hoakins Fernandess-Gonsaless" userId="S::mf08052@edu.lu.lv::90e28fec-564e-43b0-9c13-1b12e1cad7dc" providerId="AD" clId="Web-{EE9BA588-6962-47CD-943B-7D4D95CA3D7B}"/>
    <pc:docChg chg="modSld">
      <pc:chgData name="Manuels Hoakins Fernandess-Gonsaless" userId="S::mf08052@edu.lu.lv::90e28fec-564e-43b0-9c13-1b12e1cad7dc" providerId="AD" clId="Web-{EE9BA588-6962-47CD-943B-7D4D95CA3D7B}" dt="2023-10-04T08:21:05.809" v="1" actId="20577"/>
      <pc:docMkLst>
        <pc:docMk/>
      </pc:docMkLst>
      <pc:sldChg chg="modSp">
        <pc:chgData name="Manuels Hoakins Fernandess-Gonsaless" userId="S::mf08052@edu.lu.lv::90e28fec-564e-43b0-9c13-1b12e1cad7dc" providerId="AD" clId="Web-{EE9BA588-6962-47CD-943B-7D4D95CA3D7B}" dt="2023-10-04T08:21:05.809" v="1" actId="20577"/>
        <pc:sldMkLst>
          <pc:docMk/>
          <pc:sldMk cId="2592969653" sldId="256"/>
        </pc:sldMkLst>
        <pc:spChg chg="mod">
          <ac:chgData name="Manuels Hoakins Fernandess-Gonsaless" userId="S::mf08052@edu.lu.lv::90e28fec-564e-43b0-9c13-1b12e1cad7dc" providerId="AD" clId="Web-{EE9BA588-6962-47CD-943B-7D4D95CA3D7B}" dt="2023-10-04T08:21:05.809" v="1" actId="20577"/>
          <ac:spMkLst>
            <pc:docMk/>
            <pc:sldMk cId="2592969653" sldId="256"/>
            <ac:spMk id="2" creationId="{45F9EF60-A8E6-425F-870C-F44EC6141DD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27E3A-D342-4BD7-A3D6-B1ED54F4AEB7}"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B389828-4BC0-45AF-9D3A-7134EB15FDAF}">
      <dgm:prSet/>
      <dgm:spPr/>
      <dgm:t>
        <a:bodyPr/>
        <a:lstStyle/>
        <a:p>
          <a:r>
            <a:rPr lang="lv-LV" dirty="0"/>
            <a:t>5.  Pa kādām aplikācijām/nodarbēm sadalās mūsu laiks? Kur ir visvairāk? Kādi iemesli varētu būt tam, ka tieši pie šīs aplikācijas pavadām visvairāk laika? Ko mēs no tām iegūstam? Kā jūtamies tās lietojot?</a:t>
          </a:r>
          <a:endParaRPr lang="en-US" dirty="0"/>
        </a:p>
      </dgm:t>
    </dgm:pt>
    <dgm:pt modelId="{EAC348C1-E7E5-48B5-9568-C8063D775472}" type="parTrans" cxnId="{545E859F-9B48-4A1D-9BED-87C9E40FFFB4}">
      <dgm:prSet/>
      <dgm:spPr/>
      <dgm:t>
        <a:bodyPr/>
        <a:lstStyle/>
        <a:p>
          <a:endParaRPr lang="en-US"/>
        </a:p>
      </dgm:t>
    </dgm:pt>
    <dgm:pt modelId="{8B3C654A-8853-4151-B797-0734901E59FD}" type="sibTrans" cxnId="{545E859F-9B48-4A1D-9BED-87C9E40FFFB4}">
      <dgm:prSet/>
      <dgm:spPr/>
      <dgm:t>
        <a:bodyPr/>
        <a:lstStyle/>
        <a:p>
          <a:endParaRPr lang="en-US"/>
        </a:p>
      </dgm:t>
    </dgm:pt>
    <dgm:pt modelId="{EEF364F6-999B-4813-9F72-C432294D4568}">
      <dgm:prSet/>
      <dgm:spPr/>
      <dgm:t>
        <a:bodyPr/>
        <a:lstStyle/>
        <a:p>
          <a:r>
            <a:rPr lang="lv-LV" dirty="0"/>
            <a:t>6</a:t>
          </a:r>
          <a:r>
            <a:rPr lang="en-GB" dirty="0"/>
            <a:t>. Vai </a:t>
          </a:r>
          <a:r>
            <a:rPr lang="en-GB" dirty="0" err="1"/>
            <a:t>ir</a:t>
          </a:r>
          <a:r>
            <a:rPr lang="en-GB" dirty="0"/>
            <a:t> </a:t>
          </a:r>
          <a:r>
            <a:rPr lang="en-GB" dirty="0" err="1"/>
            <a:t>viegli</a:t>
          </a:r>
          <a:r>
            <a:rPr lang="en-GB" dirty="0"/>
            <a:t> </a:t>
          </a:r>
          <a:r>
            <a:rPr lang="en-GB" dirty="0" err="1"/>
            <a:t>nošķirt</a:t>
          </a:r>
          <a:r>
            <a:rPr lang="en-GB" dirty="0"/>
            <a:t>, kas </a:t>
          </a:r>
          <a:r>
            <a:rPr lang="en-GB" dirty="0" err="1"/>
            <a:t>ir</a:t>
          </a:r>
          <a:r>
            <a:rPr lang="en-GB" dirty="0"/>
            <a:t> </a:t>
          </a:r>
          <a:r>
            <a:rPr lang="en-GB" dirty="0" err="1"/>
            <a:t>jēgpilni</a:t>
          </a:r>
          <a:r>
            <a:rPr lang="en-GB" dirty="0"/>
            <a:t> </a:t>
          </a:r>
          <a:r>
            <a:rPr lang="en-GB" dirty="0" err="1"/>
            <a:t>pavadīts</a:t>
          </a:r>
          <a:r>
            <a:rPr lang="en-GB" dirty="0"/>
            <a:t> laiks </a:t>
          </a:r>
          <a:r>
            <a:rPr lang="en-GB" dirty="0" err="1"/>
            <a:t>tiešsaistē</a:t>
          </a:r>
          <a:r>
            <a:rPr lang="en-GB" dirty="0"/>
            <a:t> un kas – nav? Ko </a:t>
          </a:r>
          <a:r>
            <a:rPr lang="en-GB" dirty="0" err="1"/>
            <a:t>mēs</a:t>
          </a:r>
          <a:r>
            <a:rPr lang="en-GB" dirty="0"/>
            <a:t> </a:t>
          </a:r>
          <a:r>
            <a:rPr lang="en-GB" dirty="0" err="1"/>
            <a:t>saprotam</a:t>
          </a:r>
          <a:r>
            <a:rPr lang="en-GB" dirty="0"/>
            <a:t>, </a:t>
          </a:r>
          <a:r>
            <a:rPr lang="en-GB" dirty="0" err="1"/>
            <a:t>ar</a:t>
          </a:r>
          <a:r>
            <a:rPr lang="en-GB" dirty="0"/>
            <a:t> </a:t>
          </a:r>
          <a:r>
            <a:rPr lang="en-GB" dirty="0" err="1"/>
            <a:t>jēgpilnu</a:t>
          </a:r>
          <a:r>
            <a:rPr lang="en-GB" dirty="0"/>
            <a:t> </a:t>
          </a:r>
          <a:r>
            <a:rPr lang="en-GB" dirty="0" err="1"/>
            <a:t>laiku</a:t>
          </a:r>
          <a:r>
            <a:rPr lang="en-GB" dirty="0"/>
            <a:t>? </a:t>
          </a:r>
          <a:r>
            <a:rPr lang="en-GB" dirty="0" err="1"/>
            <a:t>Mēģiniet</a:t>
          </a:r>
          <a:r>
            <a:rPr lang="en-GB" dirty="0"/>
            <a:t> </a:t>
          </a:r>
          <a:r>
            <a:rPr lang="en-GB" dirty="0" err="1"/>
            <a:t>definēt</a:t>
          </a:r>
          <a:r>
            <a:rPr lang="en-GB" dirty="0"/>
            <a:t>, </a:t>
          </a:r>
          <a:r>
            <a:rPr lang="en-GB" dirty="0" err="1"/>
            <a:t>kādam</a:t>
          </a:r>
          <a:r>
            <a:rPr lang="en-GB" dirty="0"/>
            <a:t> </a:t>
          </a:r>
          <a:r>
            <a:rPr lang="en-GB" dirty="0" err="1"/>
            <a:t>ir</a:t>
          </a:r>
          <a:r>
            <a:rPr lang="en-GB" dirty="0"/>
            <a:t> </a:t>
          </a:r>
          <a:r>
            <a:rPr lang="en-GB" dirty="0" err="1"/>
            <a:t>jābūt</a:t>
          </a:r>
          <a:r>
            <a:rPr lang="en-GB" dirty="0"/>
            <a:t> </a:t>
          </a:r>
          <a:r>
            <a:rPr lang="en-GB" dirty="0" err="1"/>
            <a:t>jēgpilni</a:t>
          </a:r>
          <a:r>
            <a:rPr lang="en-GB" dirty="0"/>
            <a:t> </a:t>
          </a:r>
          <a:r>
            <a:rPr lang="en-GB" dirty="0" err="1"/>
            <a:t>pavadītam</a:t>
          </a:r>
          <a:r>
            <a:rPr lang="en-GB" dirty="0"/>
            <a:t> </a:t>
          </a:r>
          <a:r>
            <a:rPr lang="en-GB" dirty="0" err="1"/>
            <a:t>laikam</a:t>
          </a:r>
          <a:r>
            <a:rPr lang="en-GB" dirty="0"/>
            <a:t> </a:t>
          </a:r>
          <a:r>
            <a:rPr lang="en-GB" dirty="0" err="1"/>
            <a:t>tiešsaistē</a:t>
          </a:r>
          <a:r>
            <a:rPr lang="en-GB" dirty="0"/>
            <a:t> un </a:t>
          </a:r>
          <a:r>
            <a:rPr lang="en-GB" dirty="0" err="1"/>
            <a:t>pierakstiet</a:t>
          </a:r>
          <a:r>
            <a:rPr lang="en-GB" dirty="0"/>
            <a:t> </a:t>
          </a:r>
          <a:r>
            <a:rPr lang="en-GB" dirty="0" err="1"/>
            <a:t>savu</a:t>
          </a:r>
          <a:r>
            <a:rPr lang="en-GB" dirty="0"/>
            <a:t> </a:t>
          </a:r>
          <a:r>
            <a:rPr lang="en-GB" dirty="0" err="1"/>
            <a:t>definīciju</a:t>
          </a:r>
          <a:r>
            <a:rPr lang="en-GB" dirty="0"/>
            <a:t> un/</a:t>
          </a:r>
          <a:r>
            <a:rPr lang="en-GB" dirty="0" err="1"/>
            <a:t>vai</a:t>
          </a:r>
          <a:r>
            <a:rPr lang="en-GB" dirty="0"/>
            <a:t> </a:t>
          </a:r>
          <a:r>
            <a:rPr lang="en-GB" dirty="0" err="1"/>
            <a:t>kritērijus</a:t>
          </a:r>
          <a:endParaRPr lang="en-US" dirty="0"/>
        </a:p>
      </dgm:t>
    </dgm:pt>
    <dgm:pt modelId="{793E55A6-B025-4C0B-84EF-472F2260B202}" type="parTrans" cxnId="{7697BD8F-1A90-4809-B375-28AD05F57151}">
      <dgm:prSet/>
      <dgm:spPr/>
      <dgm:t>
        <a:bodyPr/>
        <a:lstStyle/>
        <a:p>
          <a:endParaRPr lang="en-US"/>
        </a:p>
      </dgm:t>
    </dgm:pt>
    <dgm:pt modelId="{4BE6DA1D-F0C3-4591-932C-72BE709982FD}" type="sibTrans" cxnId="{7697BD8F-1A90-4809-B375-28AD05F57151}">
      <dgm:prSet/>
      <dgm:spPr/>
      <dgm:t>
        <a:bodyPr/>
        <a:lstStyle/>
        <a:p>
          <a:endParaRPr lang="en-US"/>
        </a:p>
      </dgm:t>
    </dgm:pt>
    <dgm:pt modelId="{D15644BF-DA3B-4CBA-BE81-3302FF62105E}" type="pres">
      <dgm:prSet presAssocID="{90427E3A-D342-4BD7-A3D6-B1ED54F4AEB7}" presName="hierChild1" presStyleCnt="0">
        <dgm:presLayoutVars>
          <dgm:chPref val="1"/>
          <dgm:dir/>
          <dgm:animOne val="branch"/>
          <dgm:animLvl val="lvl"/>
          <dgm:resizeHandles/>
        </dgm:presLayoutVars>
      </dgm:prSet>
      <dgm:spPr/>
    </dgm:pt>
    <dgm:pt modelId="{F20DB7D0-DFDC-4E71-9901-F4DB3C79BA81}" type="pres">
      <dgm:prSet presAssocID="{8B389828-4BC0-45AF-9D3A-7134EB15FDAF}" presName="hierRoot1" presStyleCnt="0"/>
      <dgm:spPr/>
    </dgm:pt>
    <dgm:pt modelId="{C48D8E3C-70D0-420D-97F9-AEB417F8D80C}" type="pres">
      <dgm:prSet presAssocID="{8B389828-4BC0-45AF-9D3A-7134EB15FDAF}" presName="composite" presStyleCnt="0"/>
      <dgm:spPr/>
    </dgm:pt>
    <dgm:pt modelId="{86CE6BDE-FC46-4DED-9A1A-D6AC72295C74}" type="pres">
      <dgm:prSet presAssocID="{8B389828-4BC0-45AF-9D3A-7134EB15FDAF}" presName="background" presStyleLbl="node0" presStyleIdx="0" presStyleCnt="2"/>
      <dgm:spPr/>
    </dgm:pt>
    <dgm:pt modelId="{E46A2B45-CE1C-4D38-B476-3110397758AD}" type="pres">
      <dgm:prSet presAssocID="{8B389828-4BC0-45AF-9D3A-7134EB15FDAF}" presName="text" presStyleLbl="fgAcc0" presStyleIdx="0" presStyleCnt="2">
        <dgm:presLayoutVars>
          <dgm:chPref val="3"/>
        </dgm:presLayoutVars>
      </dgm:prSet>
      <dgm:spPr/>
    </dgm:pt>
    <dgm:pt modelId="{8BD55379-72A6-42E9-BC11-1B743342EB14}" type="pres">
      <dgm:prSet presAssocID="{8B389828-4BC0-45AF-9D3A-7134EB15FDAF}" presName="hierChild2" presStyleCnt="0"/>
      <dgm:spPr/>
    </dgm:pt>
    <dgm:pt modelId="{2E5E4DE4-B142-48A0-A325-6B4181D2E275}" type="pres">
      <dgm:prSet presAssocID="{EEF364F6-999B-4813-9F72-C432294D4568}" presName="hierRoot1" presStyleCnt="0"/>
      <dgm:spPr/>
    </dgm:pt>
    <dgm:pt modelId="{408B8755-A2BB-41E0-8430-65D62ED0620A}" type="pres">
      <dgm:prSet presAssocID="{EEF364F6-999B-4813-9F72-C432294D4568}" presName="composite" presStyleCnt="0"/>
      <dgm:spPr/>
    </dgm:pt>
    <dgm:pt modelId="{3E6F5220-96EA-49B8-9FF5-7A042975FE4E}" type="pres">
      <dgm:prSet presAssocID="{EEF364F6-999B-4813-9F72-C432294D4568}" presName="background" presStyleLbl="node0" presStyleIdx="1" presStyleCnt="2"/>
      <dgm:spPr/>
    </dgm:pt>
    <dgm:pt modelId="{5CC9C589-AEE9-45F0-8CAD-5A4162BCBF89}" type="pres">
      <dgm:prSet presAssocID="{EEF364F6-999B-4813-9F72-C432294D4568}" presName="text" presStyleLbl="fgAcc0" presStyleIdx="1" presStyleCnt="2">
        <dgm:presLayoutVars>
          <dgm:chPref val="3"/>
        </dgm:presLayoutVars>
      </dgm:prSet>
      <dgm:spPr/>
    </dgm:pt>
    <dgm:pt modelId="{94602BAF-8C00-4133-BAA3-AF3E89A84B7D}" type="pres">
      <dgm:prSet presAssocID="{EEF364F6-999B-4813-9F72-C432294D4568}" presName="hierChild2" presStyleCnt="0"/>
      <dgm:spPr/>
    </dgm:pt>
  </dgm:ptLst>
  <dgm:cxnLst>
    <dgm:cxn modelId="{8104E801-F487-41CE-A947-5BEE2822C3EE}" type="presOf" srcId="{8B389828-4BC0-45AF-9D3A-7134EB15FDAF}" destId="{E46A2B45-CE1C-4D38-B476-3110397758AD}" srcOrd="0" destOrd="0" presId="urn:microsoft.com/office/officeart/2005/8/layout/hierarchy1"/>
    <dgm:cxn modelId="{22C30D5D-1A74-4268-BD6D-7061B8BD3061}" type="presOf" srcId="{EEF364F6-999B-4813-9F72-C432294D4568}" destId="{5CC9C589-AEE9-45F0-8CAD-5A4162BCBF89}" srcOrd="0" destOrd="0" presId="urn:microsoft.com/office/officeart/2005/8/layout/hierarchy1"/>
    <dgm:cxn modelId="{CE1E884C-24F0-4E8F-8AF9-1E40AC54907E}" type="presOf" srcId="{90427E3A-D342-4BD7-A3D6-B1ED54F4AEB7}" destId="{D15644BF-DA3B-4CBA-BE81-3302FF62105E}" srcOrd="0" destOrd="0" presId="urn:microsoft.com/office/officeart/2005/8/layout/hierarchy1"/>
    <dgm:cxn modelId="{7697BD8F-1A90-4809-B375-28AD05F57151}" srcId="{90427E3A-D342-4BD7-A3D6-B1ED54F4AEB7}" destId="{EEF364F6-999B-4813-9F72-C432294D4568}" srcOrd="1" destOrd="0" parTransId="{793E55A6-B025-4C0B-84EF-472F2260B202}" sibTransId="{4BE6DA1D-F0C3-4591-932C-72BE709982FD}"/>
    <dgm:cxn modelId="{545E859F-9B48-4A1D-9BED-87C9E40FFFB4}" srcId="{90427E3A-D342-4BD7-A3D6-B1ED54F4AEB7}" destId="{8B389828-4BC0-45AF-9D3A-7134EB15FDAF}" srcOrd="0" destOrd="0" parTransId="{EAC348C1-E7E5-48B5-9568-C8063D775472}" sibTransId="{8B3C654A-8853-4151-B797-0734901E59FD}"/>
    <dgm:cxn modelId="{1B5B625F-617E-40AC-8DF8-09DA8BFAA734}" type="presParOf" srcId="{D15644BF-DA3B-4CBA-BE81-3302FF62105E}" destId="{F20DB7D0-DFDC-4E71-9901-F4DB3C79BA81}" srcOrd="0" destOrd="0" presId="urn:microsoft.com/office/officeart/2005/8/layout/hierarchy1"/>
    <dgm:cxn modelId="{74FAEC9D-3D31-4FA8-93B5-3EF512E8A72A}" type="presParOf" srcId="{F20DB7D0-DFDC-4E71-9901-F4DB3C79BA81}" destId="{C48D8E3C-70D0-420D-97F9-AEB417F8D80C}" srcOrd="0" destOrd="0" presId="urn:microsoft.com/office/officeart/2005/8/layout/hierarchy1"/>
    <dgm:cxn modelId="{A7D1054D-5D60-48F2-B4D8-5639A6714ED3}" type="presParOf" srcId="{C48D8E3C-70D0-420D-97F9-AEB417F8D80C}" destId="{86CE6BDE-FC46-4DED-9A1A-D6AC72295C74}" srcOrd="0" destOrd="0" presId="urn:microsoft.com/office/officeart/2005/8/layout/hierarchy1"/>
    <dgm:cxn modelId="{B8A15DBE-811D-4287-A7DE-A5C56A198626}" type="presParOf" srcId="{C48D8E3C-70D0-420D-97F9-AEB417F8D80C}" destId="{E46A2B45-CE1C-4D38-B476-3110397758AD}" srcOrd="1" destOrd="0" presId="urn:microsoft.com/office/officeart/2005/8/layout/hierarchy1"/>
    <dgm:cxn modelId="{60202751-83F9-4953-A68D-38A565F6B154}" type="presParOf" srcId="{F20DB7D0-DFDC-4E71-9901-F4DB3C79BA81}" destId="{8BD55379-72A6-42E9-BC11-1B743342EB14}" srcOrd="1" destOrd="0" presId="urn:microsoft.com/office/officeart/2005/8/layout/hierarchy1"/>
    <dgm:cxn modelId="{CAF83C8D-1561-4359-87EA-B047662C0782}" type="presParOf" srcId="{D15644BF-DA3B-4CBA-BE81-3302FF62105E}" destId="{2E5E4DE4-B142-48A0-A325-6B4181D2E275}" srcOrd="1" destOrd="0" presId="urn:microsoft.com/office/officeart/2005/8/layout/hierarchy1"/>
    <dgm:cxn modelId="{5F42FB55-BF90-43EF-98EF-6E0858839700}" type="presParOf" srcId="{2E5E4DE4-B142-48A0-A325-6B4181D2E275}" destId="{408B8755-A2BB-41E0-8430-65D62ED0620A}" srcOrd="0" destOrd="0" presId="urn:microsoft.com/office/officeart/2005/8/layout/hierarchy1"/>
    <dgm:cxn modelId="{673B6CBA-4C31-4F43-A8F0-92386D59775B}" type="presParOf" srcId="{408B8755-A2BB-41E0-8430-65D62ED0620A}" destId="{3E6F5220-96EA-49B8-9FF5-7A042975FE4E}" srcOrd="0" destOrd="0" presId="urn:microsoft.com/office/officeart/2005/8/layout/hierarchy1"/>
    <dgm:cxn modelId="{15F9B78C-9E42-49FA-8F39-4832067A61C1}" type="presParOf" srcId="{408B8755-A2BB-41E0-8430-65D62ED0620A}" destId="{5CC9C589-AEE9-45F0-8CAD-5A4162BCBF89}" srcOrd="1" destOrd="0" presId="urn:microsoft.com/office/officeart/2005/8/layout/hierarchy1"/>
    <dgm:cxn modelId="{102D14E0-BF22-44A1-A08E-28C2438F2EAF}" type="presParOf" srcId="{2E5E4DE4-B142-48A0-A325-6B4181D2E275}" destId="{94602BAF-8C00-4133-BAA3-AF3E89A84B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E6BDE-FC46-4DED-9A1A-D6AC72295C74}">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6A2B45-CE1C-4D38-B476-3110397758AD}">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kern="1200" dirty="0"/>
            <a:t>5.  Pa kādām aplikācijām/nodarbēm sadalās mūsu laiks? Kur ir visvairāk? Kādi iemesli varētu būt tam, ka tieši pie šīs aplikācijas pavadām visvairāk laika? Ko mēs no tām iegūstam? Kā jūtamies tās lietojot?</a:t>
          </a:r>
          <a:endParaRPr lang="en-US" sz="2200" kern="1200" dirty="0"/>
        </a:p>
      </dsp:txBody>
      <dsp:txXfrm>
        <a:off x="696297" y="538547"/>
        <a:ext cx="4171627" cy="2590157"/>
      </dsp:txXfrm>
    </dsp:sp>
    <dsp:sp modelId="{3E6F5220-96EA-49B8-9FF5-7A042975FE4E}">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C9C589-AEE9-45F0-8CAD-5A4162BCBF89}">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v-LV" sz="2200" kern="1200" dirty="0"/>
            <a:t>6</a:t>
          </a:r>
          <a:r>
            <a:rPr lang="en-GB" sz="2200" kern="1200" dirty="0"/>
            <a:t>. Vai </a:t>
          </a:r>
          <a:r>
            <a:rPr lang="en-GB" sz="2200" kern="1200" dirty="0" err="1"/>
            <a:t>ir</a:t>
          </a:r>
          <a:r>
            <a:rPr lang="en-GB" sz="2200" kern="1200" dirty="0"/>
            <a:t> </a:t>
          </a:r>
          <a:r>
            <a:rPr lang="en-GB" sz="2200" kern="1200" dirty="0" err="1"/>
            <a:t>viegli</a:t>
          </a:r>
          <a:r>
            <a:rPr lang="en-GB" sz="2200" kern="1200" dirty="0"/>
            <a:t> </a:t>
          </a:r>
          <a:r>
            <a:rPr lang="en-GB" sz="2200" kern="1200" dirty="0" err="1"/>
            <a:t>nošķirt</a:t>
          </a:r>
          <a:r>
            <a:rPr lang="en-GB" sz="2200" kern="1200" dirty="0"/>
            <a:t>, kas </a:t>
          </a:r>
          <a:r>
            <a:rPr lang="en-GB" sz="2200" kern="1200" dirty="0" err="1"/>
            <a:t>ir</a:t>
          </a:r>
          <a:r>
            <a:rPr lang="en-GB" sz="2200" kern="1200" dirty="0"/>
            <a:t> </a:t>
          </a:r>
          <a:r>
            <a:rPr lang="en-GB" sz="2200" kern="1200" dirty="0" err="1"/>
            <a:t>jēgpilni</a:t>
          </a:r>
          <a:r>
            <a:rPr lang="en-GB" sz="2200" kern="1200" dirty="0"/>
            <a:t> </a:t>
          </a:r>
          <a:r>
            <a:rPr lang="en-GB" sz="2200" kern="1200" dirty="0" err="1"/>
            <a:t>pavadīts</a:t>
          </a:r>
          <a:r>
            <a:rPr lang="en-GB" sz="2200" kern="1200" dirty="0"/>
            <a:t> laiks </a:t>
          </a:r>
          <a:r>
            <a:rPr lang="en-GB" sz="2200" kern="1200" dirty="0" err="1"/>
            <a:t>tiešsaistē</a:t>
          </a:r>
          <a:r>
            <a:rPr lang="en-GB" sz="2200" kern="1200" dirty="0"/>
            <a:t> un kas – nav? Ko </a:t>
          </a:r>
          <a:r>
            <a:rPr lang="en-GB" sz="2200" kern="1200" dirty="0" err="1"/>
            <a:t>mēs</a:t>
          </a:r>
          <a:r>
            <a:rPr lang="en-GB" sz="2200" kern="1200" dirty="0"/>
            <a:t> </a:t>
          </a:r>
          <a:r>
            <a:rPr lang="en-GB" sz="2200" kern="1200" dirty="0" err="1"/>
            <a:t>saprotam</a:t>
          </a:r>
          <a:r>
            <a:rPr lang="en-GB" sz="2200" kern="1200" dirty="0"/>
            <a:t>, </a:t>
          </a:r>
          <a:r>
            <a:rPr lang="en-GB" sz="2200" kern="1200" dirty="0" err="1"/>
            <a:t>ar</a:t>
          </a:r>
          <a:r>
            <a:rPr lang="en-GB" sz="2200" kern="1200" dirty="0"/>
            <a:t> </a:t>
          </a:r>
          <a:r>
            <a:rPr lang="en-GB" sz="2200" kern="1200" dirty="0" err="1"/>
            <a:t>jēgpilnu</a:t>
          </a:r>
          <a:r>
            <a:rPr lang="en-GB" sz="2200" kern="1200" dirty="0"/>
            <a:t> </a:t>
          </a:r>
          <a:r>
            <a:rPr lang="en-GB" sz="2200" kern="1200" dirty="0" err="1"/>
            <a:t>laiku</a:t>
          </a:r>
          <a:r>
            <a:rPr lang="en-GB" sz="2200" kern="1200" dirty="0"/>
            <a:t>? </a:t>
          </a:r>
          <a:r>
            <a:rPr lang="en-GB" sz="2200" kern="1200" dirty="0" err="1"/>
            <a:t>Mēģiniet</a:t>
          </a:r>
          <a:r>
            <a:rPr lang="en-GB" sz="2200" kern="1200" dirty="0"/>
            <a:t> </a:t>
          </a:r>
          <a:r>
            <a:rPr lang="en-GB" sz="2200" kern="1200" dirty="0" err="1"/>
            <a:t>definēt</a:t>
          </a:r>
          <a:r>
            <a:rPr lang="en-GB" sz="2200" kern="1200" dirty="0"/>
            <a:t>, </a:t>
          </a:r>
          <a:r>
            <a:rPr lang="en-GB" sz="2200" kern="1200" dirty="0" err="1"/>
            <a:t>kādam</a:t>
          </a:r>
          <a:r>
            <a:rPr lang="en-GB" sz="2200" kern="1200" dirty="0"/>
            <a:t> </a:t>
          </a:r>
          <a:r>
            <a:rPr lang="en-GB" sz="2200" kern="1200" dirty="0" err="1"/>
            <a:t>ir</a:t>
          </a:r>
          <a:r>
            <a:rPr lang="en-GB" sz="2200" kern="1200" dirty="0"/>
            <a:t> </a:t>
          </a:r>
          <a:r>
            <a:rPr lang="en-GB" sz="2200" kern="1200" dirty="0" err="1"/>
            <a:t>jābūt</a:t>
          </a:r>
          <a:r>
            <a:rPr lang="en-GB" sz="2200" kern="1200" dirty="0"/>
            <a:t> </a:t>
          </a:r>
          <a:r>
            <a:rPr lang="en-GB" sz="2200" kern="1200" dirty="0" err="1"/>
            <a:t>jēgpilni</a:t>
          </a:r>
          <a:r>
            <a:rPr lang="en-GB" sz="2200" kern="1200" dirty="0"/>
            <a:t> </a:t>
          </a:r>
          <a:r>
            <a:rPr lang="en-GB" sz="2200" kern="1200" dirty="0" err="1"/>
            <a:t>pavadītam</a:t>
          </a:r>
          <a:r>
            <a:rPr lang="en-GB" sz="2200" kern="1200" dirty="0"/>
            <a:t> </a:t>
          </a:r>
          <a:r>
            <a:rPr lang="en-GB" sz="2200" kern="1200" dirty="0" err="1"/>
            <a:t>laikam</a:t>
          </a:r>
          <a:r>
            <a:rPr lang="en-GB" sz="2200" kern="1200" dirty="0"/>
            <a:t> </a:t>
          </a:r>
          <a:r>
            <a:rPr lang="en-GB" sz="2200" kern="1200" dirty="0" err="1"/>
            <a:t>tiešsaistē</a:t>
          </a:r>
          <a:r>
            <a:rPr lang="en-GB" sz="2200" kern="1200" dirty="0"/>
            <a:t> un </a:t>
          </a:r>
          <a:r>
            <a:rPr lang="en-GB" sz="2200" kern="1200" dirty="0" err="1"/>
            <a:t>pierakstiet</a:t>
          </a:r>
          <a:r>
            <a:rPr lang="en-GB" sz="2200" kern="1200" dirty="0"/>
            <a:t> </a:t>
          </a:r>
          <a:r>
            <a:rPr lang="en-GB" sz="2200" kern="1200" dirty="0" err="1"/>
            <a:t>savu</a:t>
          </a:r>
          <a:r>
            <a:rPr lang="en-GB" sz="2200" kern="1200" dirty="0"/>
            <a:t> </a:t>
          </a:r>
          <a:r>
            <a:rPr lang="en-GB" sz="2200" kern="1200" dirty="0" err="1"/>
            <a:t>definīciju</a:t>
          </a:r>
          <a:r>
            <a:rPr lang="en-GB" sz="2200" kern="1200" dirty="0"/>
            <a:t> un/</a:t>
          </a:r>
          <a:r>
            <a:rPr lang="en-GB" sz="2200" kern="1200" dirty="0" err="1"/>
            <a:t>vai</a:t>
          </a:r>
          <a:r>
            <a:rPr lang="en-GB" sz="2200" kern="1200" dirty="0"/>
            <a:t> </a:t>
          </a:r>
          <a:r>
            <a:rPr lang="en-GB" sz="2200" kern="1200" dirty="0" err="1"/>
            <a:t>kritērijus</a:t>
          </a:r>
          <a:endParaRPr lang="en-US" sz="2200" kern="1200" dirty="0"/>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dirty="0"/>
              <a:t>Rediģēt šablona virsraksta stilu</a:t>
            </a:r>
          </a:p>
        </p:txBody>
      </p:sp>
      <p:sp>
        <p:nvSpPr>
          <p:cNvPr id="3" name="Apakšvirsraksts 2">
            <a:extLst>
              <a:ext uri="{FF2B5EF4-FFF2-40B4-BE49-F238E27FC236}">
                <a16:creationId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Noklikšķiniet, lai rediģētu šablona apakšvirsraksta stilu</a:t>
            </a:r>
          </a:p>
        </p:txBody>
      </p:sp>
      <p:sp>
        <p:nvSpPr>
          <p:cNvPr id="5" name="Kājenes vietturis 4">
            <a:extLst>
              <a:ext uri="{FF2B5EF4-FFF2-40B4-BE49-F238E27FC236}">
                <a16:creationId xmlns:a16="http://schemas.microsoft.com/office/drawing/2014/main"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t>‹#›</a:t>
            </a:fld>
            <a:endParaRPr lang="lv-LV" dirty="0"/>
          </a:p>
        </p:txBody>
      </p:sp>
      <p:sp>
        <p:nvSpPr>
          <p:cNvPr id="7" name="Datuma vietturis 6">
            <a:extLst>
              <a:ext uri="{FF2B5EF4-FFF2-40B4-BE49-F238E27FC236}">
                <a16:creationId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t>26.10.2023</a:t>
            </a:fld>
            <a:endParaRPr lang="lv-LV"/>
          </a:p>
        </p:txBody>
      </p:sp>
    </p:spTree>
    <p:extLst>
      <p:ext uri="{BB962C8B-B14F-4D97-AF65-F5344CB8AC3E}">
        <p14:creationId xmlns:p14="http://schemas.microsoft.com/office/powerpoint/2010/main" val="2481608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556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204419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27A40F3-953A-4AAC-949B-6308D4F2D69C}"/>
              </a:ext>
            </a:extLst>
          </p:cNvPr>
          <p:cNvSpPr>
            <a:spLocks noGrp="1"/>
          </p:cNvSpPr>
          <p:nvPr>
            <p:ph type="title"/>
          </p:nvPr>
        </p:nvSpPr>
        <p:spPr/>
        <p:txBody>
          <a:bodyPr/>
          <a:lstStyle/>
          <a:p>
            <a:r>
              <a:rPr lang="lv-LV" dirty="0"/>
              <a:t>Rediģēt šablona virsraksta stilu</a:t>
            </a:r>
          </a:p>
        </p:txBody>
      </p:sp>
      <p:sp>
        <p:nvSpPr>
          <p:cNvPr id="3" name="Satura vietturis 2">
            <a:extLst>
              <a:ext uri="{FF2B5EF4-FFF2-40B4-BE49-F238E27FC236}">
                <a16:creationId xmlns:a16="http://schemas.microsoft.com/office/drawing/2014/main" id="{9E47D260-528F-4935-8FFF-121421915482}"/>
              </a:ext>
            </a:extLst>
          </p:cNvPr>
          <p:cNvSpPr>
            <a:spLocks noGrp="1"/>
          </p:cNvSpPr>
          <p:nvPr>
            <p:ph idx="1"/>
          </p:nvPr>
        </p:nvSpPr>
        <p:spPr/>
        <p:txBody>
          <a:bodyPr/>
          <a:lstStyle/>
          <a:p>
            <a:pPr lvl="0"/>
            <a:r>
              <a:rPr lang="lv-LV" dirty="0"/>
              <a:t>Noklikšķiniet, lai rediģētu šablona teksta stilus</a:t>
            </a:r>
          </a:p>
          <a:p>
            <a:pPr lvl="1"/>
            <a:r>
              <a:rPr lang="lv-LV" dirty="0"/>
              <a:t>Otrais līmenis</a:t>
            </a:r>
          </a:p>
          <a:p>
            <a:pPr lvl="2"/>
            <a:r>
              <a:rPr lang="lv-LV" dirty="0"/>
              <a:t>Trešais līmenis</a:t>
            </a:r>
          </a:p>
          <a:p>
            <a:pPr lvl="3"/>
            <a:r>
              <a:rPr lang="lv-LV" dirty="0"/>
              <a:t>Ceturtais līmenis</a:t>
            </a:r>
          </a:p>
          <a:p>
            <a:pPr lvl="4"/>
            <a:r>
              <a:rPr lang="lv-LV" dirty="0"/>
              <a:t>Piektais līmenis</a:t>
            </a:r>
          </a:p>
        </p:txBody>
      </p:sp>
      <p:sp>
        <p:nvSpPr>
          <p:cNvPr id="4" name="Datuma vietturis 3">
            <a:extLst>
              <a:ext uri="{FF2B5EF4-FFF2-40B4-BE49-F238E27FC236}">
                <a16:creationId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7447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dirty="0"/>
              <a:t>Rediģēt šablona virsraksta stilu</a:t>
            </a:r>
          </a:p>
        </p:txBody>
      </p:sp>
      <p:sp>
        <p:nvSpPr>
          <p:cNvPr id="3" name="Teksta vietturis 2">
            <a:extLst>
              <a:ext uri="{FF2B5EF4-FFF2-40B4-BE49-F238E27FC236}">
                <a16:creationId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9973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49419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dirty="0"/>
              <a:t>Rediģēt šablona virsraksta stilu</a:t>
            </a:r>
          </a:p>
        </p:txBody>
      </p:sp>
      <p:sp>
        <p:nvSpPr>
          <p:cNvPr id="3" name="Teksta vietturis 2">
            <a:extLst>
              <a:ext uri="{FF2B5EF4-FFF2-40B4-BE49-F238E27FC236}">
                <a16:creationId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8" name="Kājenes vietturis 7">
            <a:extLst>
              <a:ext uri="{FF2B5EF4-FFF2-40B4-BE49-F238E27FC236}">
                <a16:creationId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39166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4" name="Kājenes vietturis 3">
            <a:extLst>
              <a:ext uri="{FF2B5EF4-FFF2-40B4-BE49-F238E27FC236}">
                <a16:creationId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86290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3" name="Kājenes vietturis 2">
            <a:extLst>
              <a:ext uri="{FF2B5EF4-FFF2-40B4-BE49-F238E27FC236}">
                <a16:creationId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918004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85DE785F-192A-4734-BC0C-E4AE7E95AA28}"/>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2B012906-0CE9-421F-A911-5B50640EE349}"/>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65437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t>26.10.2023</a:t>
            </a:fld>
            <a:endParaRPr lang="lv-LV"/>
          </a:p>
        </p:txBody>
      </p:sp>
      <p:sp>
        <p:nvSpPr>
          <p:cNvPr id="6" name="Kājenes vietturis 5">
            <a:extLst>
              <a:ext uri="{FF2B5EF4-FFF2-40B4-BE49-F238E27FC236}">
                <a16:creationId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t>‹#›</a:t>
            </a:fld>
            <a:endParaRPr lang="lv-LV"/>
          </a:p>
        </p:txBody>
      </p:sp>
    </p:spTree>
    <p:extLst>
      <p:ext uri="{BB962C8B-B14F-4D97-AF65-F5344CB8AC3E}">
        <p14:creationId xmlns:p14="http://schemas.microsoft.com/office/powerpoint/2010/main" val="126235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dirty="0"/>
              <a:t>Rediģēt šablona virsraksta stilu</a:t>
            </a:r>
          </a:p>
        </p:txBody>
      </p:sp>
      <p:sp>
        <p:nvSpPr>
          <p:cNvPr id="3" name="Teksta vietturis 2">
            <a:extLst>
              <a:ext uri="{FF2B5EF4-FFF2-40B4-BE49-F238E27FC236}">
                <a16:creationId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t>26.10.2023</a:t>
            </a:fld>
            <a:endParaRPr lang="lv-LV"/>
          </a:p>
        </p:txBody>
      </p:sp>
      <p:sp>
        <p:nvSpPr>
          <p:cNvPr id="5" name="Kājenes vietturis 4">
            <a:extLst>
              <a:ext uri="{FF2B5EF4-FFF2-40B4-BE49-F238E27FC236}">
                <a16:creationId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t>‹#›</a:t>
            </a:fld>
            <a:endParaRPr lang="lv-LV"/>
          </a:p>
        </p:txBody>
      </p:sp>
      <p:pic>
        <p:nvPicPr>
          <p:cNvPr id="7" name="Attēls 6">
            <a:extLst>
              <a:ext uri="{FF2B5EF4-FFF2-40B4-BE49-F238E27FC236}">
                <a16:creationId xmlns:a16="http://schemas.microsoft.com/office/drawing/2014/main" id="{4DCCDCE0-2EF5-4628-8139-B43AB5275DA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a:xfrm>
            <a:off x="10334055" y="155750"/>
            <a:ext cx="1902117" cy="761489"/>
          </a:xfrm>
          <a:prstGeom prst="rect">
            <a:avLst/>
          </a:prstGeom>
        </p:spPr>
      </p:pic>
      <p:pic>
        <p:nvPicPr>
          <p:cNvPr id="8" name="Attēls 7">
            <a:extLst>
              <a:ext uri="{FF2B5EF4-FFF2-40B4-BE49-F238E27FC236}">
                <a16:creationId xmlns:a16="http://schemas.microsoft.com/office/drawing/2014/main" id="{AB3E88F5-45B7-4538-93B5-2715D014B94A}"/>
              </a:ext>
            </a:extLst>
          </p:cNvPr>
          <p:cNvPicPr>
            <a:picLocks noChangeAspect="1"/>
          </p:cNvPicPr>
          <p:nvPr userDrawn="1"/>
        </p:nvPicPr>
        <p:blipFill>
          <a:blip r:embed="rId15">
            <a:extLst>
              <a:ext uri="{BEBA8EAE-BF5A-486C-A8C5-ECC9F3942E4B}">
                <a14:imgProps xmlns:a14="http://schemas.microsoft.com/office/drawing/2010/main">
                  <a14:imgLayer r:embed="rId1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10649578" y="6137555"/>
            <a:ext cx="1542422" cy="710640"/>
          </a:xfrm>
          <a:prstGeom prst="rect">
            <a:avLst/>
          </a:prstGeom>
          <a:ln>
            <a:noFill/>
          </a:ln>
          <a:effectLst>
            <a:softEdge rad="112500"/>
          </a:effectLst>
        </p:spPr>
      </p:pic>
      <p:pic>
        <p:nvPicPr>
          <p:cNvPr id="9" name="Attēls 3">
            <a:extLst>
              <a:ext uri="{FF2B5EF4-FFF2-40B4-BE49-F238E27FC236}">
                <a16:creationId xmlns:a16="http://schemas.microsoft.com/office/drawing/2014/main" id="{8A53306A-E792-67C9-80AF-D908C06698C1}"/>
              </a:ext>
            </a:extLst>
          </p:cNvPr>
          <p:cNvPicPr>
            <a:picLocks noChangeAspect="1"/>
          </p:cNvPicPr>
          <p:nvPr userDrawn="1"/>
        </p:nvPicPr>
        <p:blipFill>
          <a:blip r:embed="rId17"/>
          <a:stretch>
            <a:fillRect/>
          </a:stretch>
        </p:blipFill>
        <p:spPr>
          <a:xfrm>
            <a:off x="600179" y="5888672"/>
            <a:ext cx="2139881" cy="755970"/>
          </a:xfrm>
          <a:prstGeom prst="rect">
            <a:avLst/>
          </a:prstGeom>
        </p:spPr>
      </p:pic>
    </p:spTree>
    <p:extLst>
      <p:ext uri="{BB962C8B-B14F-4D97-AF65-F5344CB8AC3E}">
        <p14:creationId xmlns:p14="http://schemas.microsoft.com/office/powerpoint/2010/main" val="304930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45F9EF60-A8E6-425F-870C-F44EC6141DD0}"/>
              </a:ext>
            </a:extLst>
          </p:cNvPr>
          <p:cNvSpPr>
            <a:spLocks noGrp="1"/>
          </p:cNvSpPr>
          <p:nvPr>
            <p:ph type="ctrTitle"/>
          </p:nvPr>
        </p:nvSpPr>
        <p:spPr>
          <a:xfrm>
            <a:off x="697391" y="649224"/>
            <a:ext cx="4789009" cy="3566160"/>
          </a:xfrm>
        </p:spPr>
        <p:txBody>
          <a:bodyPr vert="horz" lIns="91440" tIns="45720" rIns="91440" bIns="45720" rtlCol="0" anchor="b">
            <a:normAutofit/>
          </a:bodyPr>
          <a:lstStyle/>
          <a:p>
            <a:pPr algn="l"/>
            <a:r>
              <a:rPr lang="en-US" sz="2000" dirty="0"/>
              <a:t>11. Klase</a:t>
            </a:r>
            <a:br>
              <a:rPr lang="lv-LV" sz="2000" dirty="0"/>
            </a:br>
            <a:br>
              <a:rPr lang="en-US" sz="2000" dirty="0"/>
            </a:br>
            <a:r>
              <a:rPr lang="en-US" sz="2000" dirty="0"/>
              <a:t>4. </a:t>
            </a:r>
            <a:r>
              <a:rPr lang="en-US" sz="2000" err="1"/>
              <a:t>modulis</a:t>
            </a:r>
            <a:r>
              <a:rPr lang="en-US" sz="2000" dirty="0"/>
              <a:t>: </a:t>
            </a:r>
            <a:r>
              <a:rPr lang="en-US" sz="2000" err="1"/>
              <a:t>Uzplaukums</a:t>
            </a:r>
            <a:r>
              <a:rPr lang="en-US" sz="2000" dirty="0"/>
              <a:t> </a:t>
            </a:r>
            <a:r>
              <a:rPr lang="en-US" sz="2000" err="1"/>
              <a:t>digitālā</a:t>
            </a:r>
            <a:r>
              <a:rPr lang="en-US" sz="2000" dirty="0"/>
              <a:t> </a:t>
            </a:r>
            <a:r>
              <a:rPr lang="en-US" sz="2000" err="1"/>
              <a:t>vidē</a:t>
            </a:r>
            <a:br>
              <a:rPr lang="en-US" sz="2000" dirty="0"/>
            </a:br>
            <a:br>
              <a:rPr lang="lv-LV" sz="2000" dirty="0"/>
            </a:br>
            <a:r>
              <a:rPr lang="en-US" sz="2000" err="1"/>
              <a:t>Tēma</a:t>
            </a:r>
            <a:r>
              <a:rPr lang="en-US" sz="2000" dirty="0"/>
              <a:t>: </a:t>
            </a:r>
            <a:r>
              <a:rPr lang="en-US" sz="2000" err="1"/>
              <a:t>Attīstība</a:t>
            </a:r>
            <a:r>
              <a:rPr lang="en-US" sz="2000" dirty="0"/>
              <a:t> </a:t>
            </a:r>
            <a:r>
              <a:rPr lang="en-US" sz="2000" err="1"/>
              <a:t>digitālajā</a:t>
            </a:r>
            <a:r>
              <a:rPr lang="en-US" sz="2000" dirty="0"/>
              <a:t> </a:t>
            </a:r>
            <a:r>
              <a:rPr lang="en-US" sz="2000" err="1"/>
              <a:t>pasaulē</a:t>
            </a:r>
            <a:br>
              <a:rPr lang="en-US" sz="2000" dirty="0"/>
            </a:br>
            <a:br>
              <a:rPr lang="lv-LV" sz="2600" dirty="0"/>
            </a:br>
            <a:r>
              <a:rPr lang="en-US" sz="3200" b="1" dirty="0"/>
              <a:t>1. </a:t>
            </a:r>
            <a:r>
              <a:rPr lang="en-US" sz="3200" b="1" err="1"/>
              <a:t>nodarbība</a:t>
            </a:r>
            <a:r>
              <a:rPr lang="en-US" sz="3200" b="1" dirty="0"/>
              <a:t>: </a:t>
            </a:r>
            <a:r>
              <a:rPr lang="en-US" sz="3200" b="1" err="1"/>
              <a:t>Kāds</a:t>
            </a:r>
            <a:r>
              <a:rPr lang="en-US" sz="3200" b="1" dirty="0"/>
              <a:t> es </a:t>
            </a:r>
            <a:r>
              <a:rPr lang="en-US" sz="3200" b="1" err="1"/>
              <a:t>vēlos</a:t>
            </a:r>
            <a:r>
              <a:rPr lang="en-US" sz="3200" b="1" dirty="0"/>
              <a:t> </a:t>
            </a:r>
            <a:r>
              <a:rPr lang="en-US" sz="3200" b="1" err="1"/>
              <a:t>būt</a:t>
            </a:r>
            <a:r>
              <a:rPr lang="en-US" sz="3200" b="1" dirty="0"/>
              <a:t>/</a:t>
            </a:r>
            <a:r>
              <a:rPr lang="en-US" sz="3200" b="1" err="1"/>
              <a:t>kļūt</a:t>
            </a:r>
            <a:r>
              <a:rPr lang="en-US" sz="3200" b="1" dirty="0"/>
              <a:t> </a:t>
            </a:r>
            <a:r>
              <a:rPr lang="en-US" sz="3200" b="1" err="1"/>
              <a:t>digitālajā</a:t>
            </a:r>
            <a:r>
              <a:rPr lang="en-US" sz="3200" b="1" dirty="0"/>
              <a:t> </a:t>
            </a:r>
            <a:r>
              <a:rPr lang="en-US" sz="3200" b="1" err="1"/>
              <a:t>vidē</a:t>
            </a:r>
            <a:r>
              <a:rPr lang="en-US" sz="3200" b="1" dirty="0"/>
              <a:t>?</a:t>
            </a:r>
            <a:endParaRPr lang="en-US" sz="3200" b="1" dirty="0">
              <a:cs typeface="Calibri Light"/>
            </a:endParaRPr>
          </a:p>
        </p:txBody>
      </p:sp>
      <p:sp>
        <p:nvSpPr>
          <p:cNvPr id="3" name="Apakšvirsraksts 2">
            <a:extLst>
              <a:ext uri="{FF2B5EF4-FFF2-40B4-BE49-F238E27FC236}">
                <a16:creationId xmlns:a16="http://schemas.microsoft.com/office/drawing/2014/main" id="{A3FF2741-A011-4065-B2FC-71ADEEAF6049}"/>
              </a:ext>
            </a:extLst>
          </p:cNvPr>
          <p:cNvSpPr>
            <a:spLocks noGrp="1"/>
          </p:cNvSpPr>
          <p:nvPr>
            <p:ph type="subTitle" idx="1"/>
          </p:nvPr>
        </p:nvSpPr>
        <p:spPr>
          <a:xfrm>
            <a:off x="890339" y="4636008"/>
            <a:ext cx="3734014" cy="1572768"/>
          </a:xfrm>
        </p:spPr>
        <p:txBody>
          <a:bodyPr vert="horz" lIns="91440" tIns="45720" rIns="91440" bIns="45720" rtlCol="0">
            <a:normAutofit/>
          </a:bodyPr>
          <a:lstStyle/>
          <a:p>
            <a:pPr algn="l"/>
            <a:r>
              <a:rPr lang="en-US" dirty="0" err="1"/>
              <a:t>Tikumiskās</a:t>
            </a:r>
            <a:r>
              <a:rPr lang="en-US" dirty="0"/>
              <a:t> </a:t>
            </a:r>
            <a:r>
              <a:rPr lang="en-US" dirty="0" err="1"/>
              <a:t>audzināšanas</a:t>
            </a:r>
            <a:r>
              <a:rPr lang="en-US" dirty="0"/>
              <a:t> </a:t>
            </a:r>
            <a:r>
              <a:rPr lang="en-US" dirty="0" err="1"/>
              <a:t>programma</a:t>
            </a:r>
            <a:r>
              <a:rPr lang="en-US" dirty="0"/>
              <a:t> «e-TAP+»</a:t>
            </a:r>
          </a:p>
        </p:txBody>
      </p:sp>
      <p:sp>
        <p:nvSpPr>
          <p:cNvPr id="1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F04C02E-FEE7-257A-0378-5927BD463B7D}"/>
              </a:ext>
            </a:extLst>
          </p:cNvPr>
          <p:cNvPicPr>
            <a:picLocks noChangeAspect="1"/>
          </p:cNvPicPr>
          <p:nvPr/>
        </p:nvPicPr>
        <p:blipFill rotWithShape="1">
          <a:blip r:embed="rId2"/>
          <a:srcRect l="8152" r="1486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92969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id="{139F4FE8-33CB-47D0-8784-F79EB4175D5A}"/>
              </a:ext>
            </a:extLst>
          </p:cNvPr>
          <p:cNvSpPr>
            <a:spLocks noGrp="1"/>
          </p:cNvSpPr>
          <p:nvPr>
            <p:ph type="body" idx="1"/>
          </p:nvPr>
        </p:nvSpPr>
        <p:spPr>
          <a:xfrm>
            <a:off x="910227" y="3256197"/>
            <a:ext cx="10515600" cy="2265045"/>
          </a:xfrm>
        </p:spPr>
        <p:txBody>
          <a:bodyPr vert="horz" lIns="91440" tIns="45720" rIns="91440" bIns="45720" rtlCol="0" anchor="t">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efektivitātes izpēte jauniešu tikumiskajai audzināšanai Latvijas izglītības iestādēs (no 1. līdz 12. klasei)”</a:t>
            </a:r>
            <a:br>
              <a:rPr lang="lv-LV" sz="1200" i="1" dirty="0"/>
            </a:br>
            <a:r>
              <a:rPr lang="lv-LV" sz="1200" i="1" dirty="0"/>
              <a:t>(03.01.2022-30.12.2024). </a:t>
            </a:r>
            <a:r>
              <a:rPr lang="lv-LV" sz="1200" i="1">
                <a:ea typeface="+mn-lt"/>
                <a:cs typeface="+mn-lt"/>
              </a:rPr>
              <a:t>Latvijas Zinātnes Padomes projekta </a:t>
            </a:r>
            <a:r>
              <a:rPr lang="lv-LV" sz="1200" dirty="0"/>
              <a:t>Nr. lzp-2021/1-0385; LU reģistrācijas </a:t>
            </a:r>
            <a:r>
              <a:rPr lang="lv-LV" sz="1200" dirty="0" err="1"/>
              <a:t>Nr</a:t>
            </a:r>
            <a:r>
              <a:rPr lang="lv-LV" sz="1200" dirty="0"/>
              <a:t>: LZP2021/119</a:t>
            </a:r>
            <a:endParaRPr lang="lv-LV" sz="1600" dirty="0"/>
          </a:p>
        </p:txBody>
      </p:sp>
    </p:spTree>
    <p:extLst>
      <p:ext uri="{BB962C8B-B14F-4D97-AF65-F5344CB8AC3E}">
        <p14:creationId xmlns:p14="http://schemas.microsoft.com/office/powerpoint/2010/main"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Virsraksts 1">
            <a:extLst>
              <a:ext uri="{FF2B5EF4-FFF2-40B4-BE49-F238E27FC236}">
                <a16:creationId xmlns:a16="http://schemas.microsoft.com/office/drawing/2014/main" id="{113EC399-75D5-46C3-9B45-FE17252B0780}"/>
              </a:ext>
            </a:extLst>
          </p:cNvPr>
          <p:cNvSpPr>
            <a:spLocks noGrp="1"/>
          </p:cNvSpPr>
          <p:nvPr>
            <p:ph type="title"/>
          </p:nvPr>
        </p:nvSpPr>
        <p:spPr>
          <a:xfrm>
            <a:off x="838200" y="365125"/>
            <a:ext cx="5393361" cy="1325563"/>
          </a:xfrm>
        </p:spPr>
        <p:txBody>
          <a:bodyPr>
            <a:normAutofit/>
          </a:bodyPr>
          <a:lstStyle/>
          <a:p>
            <a:r>
              <a:rPr lang="lv-LV">
                <a:cs typeface="Calibri Light"/>
              </a:rPr>
              <a:t>Ierosme. Ekrānlaiks.</a:t>
            </a:r>
            <a:endParaRPr lang="lv-LV"/>
          </a:p>
        </p:txBody>
      </p:sp>
      <p:sp>
        <p:nvSpPr>
          <p:cNvPr id="3" name="Satura vietturis 2">
            <a:extLst>
              <a:ext uri="{FF2B5EF4-FFF2-40B4-BE49-F238E27FC236}">
                <a16:creationId xmlns:a16="http://schemas.microsoft.com/office/drawing/2014/main" id="{6332C34D-5735-47D5-B218-A0A68ADE6AD5}"/>
              </a:ext>
            </a:extLst>
          </p:cNvPr>
          <p:cNvSpPr>
            <a:spLocks noGrp="1"/>
          </p:cNvSpPr>
          <p:nvPr>
            <p:ph idx="1"/>
          </p:nvPr>
        </p:nvSpPr>
        <p:spPr>
          <a:xfrm>
            <a:off x="838200" y="1825625"/>
            <a:ext cx="5393361" cy="4351338"/>
          </a:xfrm>
        </p:spPr>
        <p:txBody>
          <a:bodyPr vert="horz" lIns="91440" tIns="45720" rIns="91440" bIns="45720" rtlCol="0">
            <a:normAutofit/>
          </a:bodyPr>
          <a:lstStyle/>
          <a:p>
            <a:pPr marL="457200" indent="-457200">
              <a:buFont typeface="+mj-lt"/>
              <a:buAutoNum type="arabicPeriod"/>
            </a:pPr>
            <a:r>
              <a:rPr lang="lv-LV" sz="2200" dirty="0">
                <a:cs typeface="Calibri"/>
              </a:rPr>
              <a:t>Kāds ir tavs </a:t>
            </a:r>
            <a:r>
              <a:rPr lang="lv-LV" sz="2200" dirty="0" err="1">
                <a:cs typeface="Calibri"/>
              </a:rPr>
              <a:t>screentime</a:t>
            </a:r>
            <a:r>
              <a:rPr lang="lv-LV" sz="2200" dirty="0">
                <a:cs typeface="Calibri"/>
              </a:rPr>
              <a:t>/ekrānlaiks (pie ekrāna pavadītais laiks)? [Cik stundas dienā vidēji]</a:t>
            </a:r>
          </a:p>
          <a:p>
            <a:pPr marL="457200" indent="-457200">
              <a:buFont typeface="+mj-lt"/>
              <a:buAutoNum type="arabicPeriod"/>
            </a:pPr>
            <a:r>
              <a:rPr lang="lv-LV" sz="2200" dirty="0">
                <a:cs typeface="Calibri"/>
              </a:rPr>
              <a:t>Vai tu gribētu savu ekrānlaiku samazināt? [Jā / Nē]</a:t>
            </a:r>
          </a:p>
          <a:p>
            <a:pPr marL="457200" indent="-457200">
              <a:buFont typeface="+mj-lt"/>
              <a:buAutoNum type="arabicPeriod"/>
            </a:pPr>
            <a:r>
              <a:rPr lang="lv-LV" sz="2200" dirty="0">
                <a:cs typeface="Calibri"/>
              </a:rPr>
              <a:t>Vai tev ir viegli pārtraukt savu laiku pie ekrāna, ja esi to izlēmis? [Grūti / Drīzāk grūti/ Drīzāk viegli / Viegli]</a:t>
            </a:r>
          </a:p>
          <a:p>
            <a:pPr marL="457200" indent="-457200">
              <a:buFont typeface="+mj-lt"/>
              <a:buAutoNum type="arabicPeriod"/>
            </a:pPr>
            <a:r>
              <a:rPr lang="lv-LV" sz="2200" dirty="0">
                <a:cs typeface="Calibri"/>
              </a:rPr>
              <a:t>Kādas ir tavas trīs visvairāk izmantotās aplikācijas/mājaslapas? [Vārdu mākonis]</a:t>
            </a:r>
          </a:p>
          <a:p>
            <a:pPr marL="457200" indent="-457200">
              <a:buFont typeface="+mj-lt"/>
              <a:buAutoNum type="arabicPeriod"/>
            </a:pPr>
            <a:r>
              <a:rPr lang="lv-LV" sz="2200" dirty="0">
                <a:cs typeface="Calibri"/>
              </a:rPr>
              <a:t>Vai tu laiku pie ekrāna pavadi drīzāk jēgpilni vai nē? [Jā / Nē]</a:t>
            </a:r>
          </a:p>
        </p:txBody>
      </p:sp>
      <p:pic>
        <p:nvPicPr>
          <p:cNvPr id="1026" name="Picture 2" descr="Mentimeter | Stockholm">
            <a:extLst>
              <a:ext uri="{FF2B5EF4-FFF2-40B4-BE49-F238E27FC236}">
                <a16:creationId xmlns:a16="http://schemas.microsoft.com/office/drawing/2014/main" id="{FC05B011-5AC8-C4E2-8B51-C318E40C8D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40"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2"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15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B5262C0E-3113-9706-DBF6-E2E471396671}"/>
              </a:ext>
            </a:extLst>
          </p:cNvPr>
          <p:cNvSpPr>
            <a:spLocks noGrp="1"/>
          </p:cNvSpPr>
          <p:nvPr>
            <p:ph type="title"/>
          </p:nvPr>
        </p:nvSpPr>
        <p:spPr>
          <a:xfrm>
            <a:off x="686834" y="1153572"/>
            <a:ext cx="3200400" cy="4461163"/>
          </a:xfrm>
        </p:spPr>
        <p:txBody>
          <a:bodyPr>
            <a:normAutofit/>
          </a:bodyPr>
          <a:lstStyle/>
          <a:p>
            <a:pPr marL="742950" indent="-742950">
              <a:buAutoNum type="arabicPeriod"/>
            </a:pPr>
            <a:r>
              <a:rPr lang="lv-LV" sz="4100">
                <a:solidFill>
                  <a:srgbClr val="FFFFFF"/>
                </a:solidFill>
                <a:cs typeface="Calibri Light"/>
              </a:rPr>
              <a:t>Aktivitāte. Diskusija par aptauju.</a:t>
            </a:r>
          </a:p>
        </p:txBody>
      </p:sp>
      <p:sp>
        <p:nvSpPr>
          <p:cNvPr id="1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Satura vietturis 2">
            <a:extLst>
              <a:ext uri="{FF2B5EF4-FFF2-40B4-BE49-F238E27FC236}">
                <a16:creationId xmlns:a16="http://schemas.microsoft.com/office/drawing/2014/main" id="{BB373C81-3835-6482-2280-75616B6A4EEF}"/>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514350" indent="-514350">
              <a:buAutoNum type="arabicPeriod"/>
            </a:pPr>
            <a:r>
              <a:rPr lang="lv-LV" sz="2400" dirty="0">
                <a:ea typeface="+mn-lt"/>
                <a:cs typeface="+mn-lt"/>
              </a:rPr>
              <a:t>Vai ievadītais laiks ir tas, ko rāda tikai telefonā? Cik varētu būt, ja pieskaita datora laiku?  Kā jūsu laiks salīdzinās ar klases vidējo? Vai klases vidējais šķiet augsts? Cik procentu no nomoda stundām (ja nomods ir aptuveni 16h) mēs pavadām pie ekrāna?</a:t>
            </a:r>
            <a:endParaRPr lang="lv-LV" sz="2400" dirty="0">
              <a:cs typeface="Calibri" panose="020F0502020204030204"/>
            </a:endParaRPr>
          </a:p>
          <a:p>
            <a:pPr marL="514350" indent="-514350">
              <a:buAutoNum type="arabicPeriod"/>
            </a:pPr>
            <a:r>
              <a:rPr lang="lv-LV" sz="2400" dirty="0">
                <a:ea typeface="+mn-lt"/>
                <a:cs typeface="+mn-lt"/>
              </a:rPr>
              <a:t>Cik liela daļa no klases gribētu samazināt savu ekrānlaiku? Tie, kas atbildējuši jā – kāpēc? Ar ko jūs gribētu to aizstāt? Kas ir tās lietas, ko jūs gribētu darīt savā dzīvē, bet nedarāt, jo esat pie ekrāna? </a:t>
            </a:r>
            <a:endParaRPr lang="lv-LV" sz="2400" dirty="0">
              <a:cs typeface="Calibri" panose="020F0502020204030204"/>
            </a:endParaRPr>
          </a:p>
          <a:p>
            <a:pPr marL="514350" indent="-514350">
              <a:buAutoNum type="arabicPeriod"/>
            </a:pPr>
            <a:r>
              <a:rPr lang="lv-LV" sz="2400" dirty="0">
                <a:ea typeface="+mn-lt"/>
                <a:cs typeface="+mn-lt"/>
              </a:rPr>
              <a:t>Kāpēc mēdz būt grūti pārtraukt vai samazināt savu ekrānlaiku? Ar kādām metodēm varētu samazināt savu ekrānlaiku? Kopā nosauciet piecas!</a:t>
            </a:r>
          </a:p>
          <a:p>
            <a:pPr marL="514350" indent="-514350">
              <a:buAutoNum type="arabicPeriod"/>
            </a:pPr>
            <a:r>
              <a:rPr lang="lv-LV" sz="2400" dirty="0">
                <a:ea typeface="+mn-lt"/>
                <a:cs typeface="+mn-lt"/>
              </a:rPr>
              <a:t>Kādi tikumi nepieciešami, lai samazinātu savu ekrānlaiku? Nosauciet trīs!</a:t>
            </a:r>
            <a:endParaRPr lang="lv-LV" sz="2400" dirty="0">
              <a:cs typeface="Calibri"/>
            </a:endParaRPr>
          </a:p>
        </p:txBody>
      </p:sp>
    </p:spTree>
    <p:extLst>
      <p:ext uri="{BB962C8B-B14F-4D97-AF65-F5344CB8AC3E}">
        <p14:creationId xmlns:p14="http://schemas.microsoft.com/office/powerpoint/2010/main" val="92233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D01631CB-0A76-AD52-D49E-68DDFDD496B8}"/>
              </a:ext>
            </a:extLst>
          </p:cNvPr>
          <p:cNvSpPr>
            <a:spLocks noGrp="1"/>
          </p:cNvSpPr>
          <p:nvPr>
            <p:ph type="title"/>
          </p:nvPr>
        </p:nvSpPr>
        <p:spPr>
          <a:xfrm>
            <a:off x="1043631" y="809898"/>
            <a:ext cx="10173010" cy="1554480"/>
          </a:xfrm>
        </p:spPr>
        <p:txBody>
          <a:bodyPr anchor="ctr">
            <a:normAutofit/>
          </a:bodyPr>
          <a:lstStyle/>
          <a:p>
            <a:r>
              <a:rPr lang="lv-LV" sz="4800">
                <a:cs typeface="Calibri Light"/>
              </a:rPr>
              <a:t>2. Aktivitāte. </a:t>
            </a:r>
            <a:r>
              <a:rPr lang="en-GB" sz="4800">
                <a:ea typeface="+mj-lt"/>
                <a:cs typeface="+mj-lt"/>
              </a:rPr>
              <a:t>Jēgpilns laiks internetā. I</a:t>
            </a:r>
            <a:endParaRPr lang="lv-LV"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Satura vietturis 2">
            <a:extLst>
              <a:ext uri="{FF2B5EF4-FFF2-40B4-BE49-F238E27FC236}">
                <a16:creationId xmlns:a16="http://schemas.microsoft.com/office/drawing/2014/main" id="{8C5008B1-0189-14FC-B49A-24CE8E65084B}"/>
              </a:ext>
            </a:extLst>
          </p:cNvPr>
          <p:cNvGraphicFramePr>
            <a:graphicFrameLocks noGrp="1"/>
          </p:cNvGraphicFramePr>
          <p:nvPr>
            <p:ph idx="1"/>
            <p:extLst>
              <p:ext uri="{D42A27DB-BD31-4B8C-83A1-F6EECF244321}">
                <p14:modId xmlns:p14="http://schemas.microsoft.com/office/powerpoint/2010/main" val="2906410352"/>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07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6">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Arc 28">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Virsraksts 1">
            <a:extLst>
              <a:ext uri="{FF2B5EF4-FFF2-40B4-BE49-F238E27FC236}">
                <a16:creationId xmlns:a16="http://schemas.microsoft.com/office/drawing/2014/main" id="{CA9BD41A-23D1-262F-F88E-EA99E83F7F35}"/>
              </a:ext>
            </a:extLst>
          </p:cNvPr>
          <p:cNvSpPr>
            <a:spLocks noGrp="1"/>
          </p:cNvSpPr>
          <p:nvPr>
            <p:ph type="title"/>
          </p:nvPr>
        </p:nvSpPr>
        <p:spPr>
          <a:xfrm>
            <a:off x="838200" y="365125"/>
            <a:ext cx="10515599" cy="1325563"/>
          </a:xfrm>
        </p:spPr>
        <p:txBody>
          <a:bodyPr>
            <a:normAutofit/>
          </a:bodyPr>
          <a:lstStyle/>
          <a:p>
            <a:r>
              <a:rPr lang="lv-LV">
                <a:ea typeface="+mj-lt"/>
                <a:cs typeface="+mj-lt"/>
              </a:rPr>
              <a:t>2. aktivitāte. </a:t>
            </a:r>
            <a:br>
              <a:rPr lang="lv-LV">
                <a:ea typeface="+mj-lt"/>
                <a:cs typeface="+mj-lt"/>
              </a:rPr>
            </a:br>
            <a:r>
              <a:rPr lang="en-GB" err="1">
                <a:cs typeface="Calibri Light"/>
              </a:rPr>
              <a:t>Jēgpilns</a:t>
            </a:r>
            <a:r>
              <a:rPr lang="en-GB">
                <a:cs typeface="Calibri Light"/>
              </a:rPr>
              <a:t> laiks </a:t>
            </a:r>
            <a:r>
              <a:rPr lang="en-GB" err="1">
                <a:cs typeface="Calibri Light"/>
              </a:rPr>
              <a:t>internetā</a:t>
            </a:r>
            <a:r>
              <a:rPr lang="en-GB">
                <a:cs typeface="Calibri Light"/>
              </a:rPr>
              <a:t>. II</a:t>
            </a:r>
            <a:endParaRPr lang="lv-LV">
              <a:ea typeface="+mj-lt"/>
              <a:cs typeface="+mj-lt"/>
            </a:endParaRPr>
          </a:p>
        </p:txBody>
      </p:sp>
      <p:sp>
        <p:nvSpPr>
          <p:cNvPr id="3" name="Satura vietturis 2">
            <a:extLst>
              <a:ext uri="{FF2B5EF4-FFF2-40B4-BE49-F238E27FC236}">
                <a16:creationId xmlns:a16="http://schemas.microsoft.com/office/drawing/2014/main" id="{46863341-ABD0-5361-2EDB-E689F071836D}"/>
              </a:ext>
            </a:extLst>
          </p:cNvPr>
          <p:cNvSpPr>
            <a:spLocks noGrp="1"/>
          </p:cNvSpPr>
          <p:nvPr>
            <p:ph idx="1"/>
          </p:nvPr>
        </p:nvSpPr>
        <p:spPr>
          <a:xfrm>
            <a:off x="838200" y="1825625"/>
            <a:ext cx="5393361" cy="4351338"/>
          </a:xfrm>
        </p:spPr>
        <p:txBody>
          <a:bodyPr vert="horz" lIns="91440" tIns="45720" rIns="91440" bIns="45720" rtlCol="0">
            <a:normAutofit/>
          </a:bodyPr>
          <a:lstStyle/>
          <a:p>
            <a:pPr marL="0" indent="0">
              <a:buNone/>
            </a:pPr>
            <a:r>
              <a:rPr lang="lv-LV" i="1" dirty="0">
                <a:cs typeface="Calibri"/>
              </a:rPr>
              <a:t>Darba lapa</a:t>
            </a:r>
            <a:endParaRPr lang="lv-LV" i="1" dirty="0"/>
          </a:p>
          <a:p>
            <a:pPr marL="0" indent="0">
              <a:buNone/>
            </a:pPr>
            <a:r>
              <a:rPr lang="lv-LV" dirty="0">
                <a:ea typeface="+mn-lt"/>
                <a:cs typeface="+mn-lt"/>
              </a:rPr>
              <a:t>–&gt; Veidojiet tabulu ar  tiešsaistes aktivitātēm (vispār, nevis tikai tās, kurās jūs iesaistāties), izvērtējot un pamatojot, kā katra no tām var būt un var nebūt jēgpilna.</a:t>
            </a:r>
          </a:p>
          <a:p>
            <a:pPr marL="0" indent="0">
              <a:buNone/>
            </a:pPr>
            <a:endParaRPr lang="lv-LV" dirty="0">
              <a:ea typeface="+mn-lt"/>
              <a:cs typeface="+mn-lt"/>
            </a:endParaRPr>
          </a:p>
          <a:p>
            <a:pPr marL="0" indent="0">
              <a:buNone/>
            </a:pPr>
            <a:r>
              <a:rPr lang="lv-LV" dirty="0">
                <a:cs typeface="Calibri"/>
              </a:rPr>
              <a:t>Kādas vērtības saskatāmas internetā jēgpilnā izmantošanā? </a:t>
            </a:r>
          </a:p>
          <a:p>
            <a:endParaRPr lang="lv-LV" dirty="0">
              <a:cs typeface="Calibri"/>
            </a:endParaRPr>
          </a:p>
          <a:p>
            <a:pPr marL="0" indent="0">
              <a:buNone/>
            </a:pPr>
            <a:endParaRPr lang="lv-LV" dirty="0">
              <a:cs typeface="Calibri"/>
            </a:endParaRPr>
          </a:p>
        </p:txBody>
      </p:sp>
      <p:sp>
        <p:nvSpPr>
          <p:cNvPr id="26" name="Oval 30">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8" name="Tabula 7">
            <a:extLst>
              <a:ext uri="{FF2B5EF4-FFF2-40B4-BE49-F238E27FC236}">
                <a16:creationId xmlns:a16="http://schemas.microsoft.com/office/drawing/2014/main" id="{52ACE9BA-F7F3-244C-DDDC-BF859D0F77FC}"/>
              </a:ext>
            </a:extLst>
          </p:cNvPr>
          <p:cNvGraphicFramePr>
            <a:graphicFrameLocks noGrp="1"/>
          </p:cNvGraphicFramePr>
          <p:nvPr>
            <p:extLst>
              <p:ext uri="{D42A27DB-BD31-4B8C-83A1-F6EECF244321}">
                <p14:modId xmlns:p14="http://schemas.microsoft.com/office/powerpoint/2010/main" val="4056934142"/>
              </p:ext>
            </p:extLst>
          </p:nvPr>
        </p:nvGraphicFramePr>
        <p:xfrm>
          <a:off x="7109962" y="3220048"/>
          <a:ext cx="4221598" cy="1558829"/>
        </p:xfrm>
        <a:graphic>
          <a:graphicData uri="http://schemas.openxmlformats.org/drawingml/2006/table">
            <a:tbl>
              <a:tblPr firstRow="1" firstCol="1" bandRow="1">
                <a:noFill/>
                <a:tableStyleId>{5C22544A-7EE6-4342-B048-85BDC9FD1C3A}</a:tableStyleId>
              </a:tblPr>
              <a:tblGrid>
                <a:gridCol w="2005642">
                  <a:extLst>
                    <a:ext uri="{9D8B030D-6E8A-4147-A177-3AD203B41FA5}">
                      <a16:colId xmlns:a16="http://schemas.microsoft.com/office/drawing/2014/main" val="251019584"/>
                    </a:ext>
                  </a:extLst>
                </a:gridCol>
                <a:gridCol w="1107978">
                  <a:extLst>
                    <a:ext uri="{9D8B030D-6E8A-4147-A177-3AD203B41FA5}">
                      <a16:colId xmlns:a16="http://schemas.microsoft.com/office/drawing/2014/main" val="2103756158"/>
                    </a:ext>
                  </a:extLst>
                </a:gridCol>
                <a:gridCol w="1107978">
                  <a:extLst>
                    <a:ext uri="{9D8B030D-6E8A-4147-A177-3AD203B41FA5}">
                      <a16:colId xmlns:a16="http://schemas.microsoft.com/office/drawing/2014/main" val="1502426780"/>
                    </a:ext>
                  </a:extLst>
                </a:gridCol>
              </a:tblGrid>
              <a:tr h="860337">
                <a:tc>
                  <a:txBody>
                    <a:bodyPr/>
                    <a:lstStyle/>
                    <a:p>
                      <a:r>
                        <a:rPr lang="lv-LV" sz="1500" b="1" cap="none" spc="0">
                          <a:solidFill>
                            <a:schemeClr val="tx1"/>
                          </a:solidFill>
                          <a:effectLst/>
                        </a:rPr>
                        <a:t>Tiešsaistes aktivitāte/aplikācija</a:t>
                      </a:r>
                    </a:p>
                  </a:txBody>
                  <a:tcPr marL="59627" marR="100111" marT="17036" marB="127773" anchor="b">
                    <a:lnL w="12700" cmpd="sng">
                      <a:noFill/>
                    </a:lnL>
                    <a:lnR w="12700" cmpd="sng">
                      <a:noFill/>
                    </a:lnR>
                    <a:lnT w="9525" cap="flat" cmpd="sng" algn="ctr">
                      <a:noFill/>
                      <a:prstDash val="solid"/>
                    </a:lnT>
                    <a:lnB w="38100" cmpd="sng">
                      <a:noFill/>
                    </a:lnB>
                    <a:noFill/>
                  </a:tcPr>
                </a:tc>
                <a:tc>
                  <a:txBody>
                    <a:bodyPr/>
                    <a:lstStyle/>
                    <a:p>
                      <a:r>
                        <a:rPr lang="lv-LV" sz="1500" b="1" cap="none" spc="0">
                          <a:solidFill>
                            <a:schemeClr val="tx1"/>
                          </a:solidFill>
                          <a:effectLst/>
                        </a:rPr>
                        <a:t>Kā tā var nebūt jēgpilna?</a:t>
                      </a:r>
                    </a:p>
                  </a:txBody>
                  <a:tcPr marL="59627" marR="100111" marT="17036" marB="127773" anchor="b">
                    <a:lnL w="12700" cmpd="sng">
                      <a:noFill/>
                    </a:lnL>
                    <a:lnR w="12700" cmpd="sng">
                      <a:noFill/>
                    </a:lnR>
                    <a:lnT w="9525" cap="flat" cmpd="sng" algn="ctr">
                      <a:noFill/>
                      <a:prstDash val="solid"/>
                    </a:lnT>
                    <a:lnB w="38100" cmpd="sng">
                      <a:noFill/>
                    </a:lnB>
                    <a:noFill/>
                  </a:tcPr>
                </a:tc>
                <a:tc>
                  <a:txBody>
                    <a:bodyPr/>
                    <a:lstStyle/>
                    <a:p>
                      <a:r>
                        <a:rPr lang="lv-LV" sz="1500" b="1" cap="none" spc="0">
                          <a:solidFill>
                            <a:schemeClr val="tx1"/>
                          </a:solidFill>
                          <a:effectLst/>
                        </a:rPr>
                        <a:t>Kā tā var būt jēgpilna?</a:t>
                      </a:r>
                    </a:p>
                  </a:txBody>
                  <a:tcPr marL="59627" marR="100111" marT="17036" marB="127773"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417855345"/>
                  </a:ext>
                </a:extLst>
              </a:tr>
              <a:tr h="349246">
                <a:tc>
                  <a:txBody>
                    <a:bodyPr/>
                    <a:lstStyle/>
                    <a:p>
                      <a:r>
                        <a:rPr lang="en-GB" sz="1100" b="1" cap="none" spc="0">
                          <a:solidFill>
                            <a:schemeClr val="tx1"/>
                          </a:solidFill>
                          <a:effectLst/>
                        </a:rPr>
                        <a:t>Skatīties Tiktok video</a:t>
                      </a:r>
                    </a:p>
                  </a:txBody>
                  <a:tcPr marL="59627" marR="100111" marT="17036" marB="127773">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endParaRPr lang="en-GB" sz="1100" cap="none" spc="0">
                        <a:solidFill>
                          <a:schemeClr val="tx1"/>
                        </a:solidFill>
                        <a:effectLst/>
                      </a:endParaRPr>
                    </a:p>
                  </a:txBody>
                  <a:tcPr marL="59627" marR="100111" marT="17036" marB="127773">
                    <a:lnL w="12700" cmpd="sng">
                      <a:noFill/>
                      <a:prstDash val="solid"/>
                    </a:lnL>
                    <a:lnR w="12700" cmpd="sng">
                      <a:noFill/>
                      <a:prstDash val="solid"/>
                    </a:lnR>
                    <a:lnT w="38100" cmpd="sng">
                      <a:noFill/>
                    </a:lnT>
                    <a:lnB w="9525" cap="flat" cmpd="sng" algn="ctr">
                      <a:noFill/>
                      <a:prstDash val="solid"/>
                    </a:lnB>
                    <a:noFill/>
                  </a:tcPr>
                </a:tc>
                <a:tc>
                  <a:txBody>
                    <a:bodyPr/>
                    <a:lstStyle/>
                    <a:p>
                      <a:endParaRPr lang="en-GB" sz="1100" cap="none" spc="0">
                        <a:solidFill>
                          <a:schemeClr val="tx1"/>
                        </a:solidFill>
                        <a:effectLst/>
                      </a:endParaRPr>
                    </a:p>
                  </a:txBody>
                  <a:tcPr marL="59627" marR="100111" marT="17036" marB="127773">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05205735"/>
                  </a:ext>
                </a:extLst>
              </a:tr>
              <a:tr h="349246">
                <a:tc>
                  <a:txBody>
                    <a:bodyPr/>
                    <a:lstStyle/>
                    <a:p>
                      <a:r>
                        <a:rPr lang="lv-LV" sz="1100" b="1" cap="none" spc="0">
                          <a:solidFill>
                            <a:schemeClr val="tx1"/>
                          </a:solidFill>
                          <a:effectLst/>
                        </a:rPr>
                        <a:t>…</a:t>
                      </a:r>
                      <a:endParaRPr lang="en-GB" sz="1100" b="1" cap="none" spc="0">
                        <a:solidFill>
                          <a:schemeClr val="tx1"/>
                        </a:solidFill>
                        <a:effectLst/>
                      </a:endParaRPr>
                    </a:p>
                  </a:txBody>
                  <a:tcPr marL="59627" marR="100111" marT="17036" marB="127773">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GB" sz="1100" cap="none" spc="0">
                        <a:solidFill>
                          <a:schemeClr val="tx1"/>
                        </a:solidFill>
                        <a:effectLst/>
                      </a:endParaRPr>
                    </a:p>
                  </a:txBody>
                  <a:tcPr marL="59627" marR="100111" marT="17036" marB="12777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endParaRPr lang="en-GB" sz="1100" cap="none" spc="0">
                        <a:solidFill>
                          <a:schemeClr val="tx1"/>
                        </a:solidFill>
                        <a:effectLst/>
                      </a:endParaRPr>
                    </a:p>
                  </a:txBody>
                  <a:tcPr marL="59627" marR="100111" marT="17036" marB="127773">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7735473"/>
                  </a:ext>
                </a:extLst>
              </a:tr>
            </a:tbl>
          </a:graphicData>
        </a:graphic>
      </p:graphicFrame>
    </p:spTree>
    <p:extLst>
      <p:ext uri="{BB962C8B-B14F-4D97-AF65-F5344CB8AC3E}">
        <p14:creationId xmlns:p14="http://schemas.microsoft.com/office/powerpoint/2010/main" val="342981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Arc 1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Virsraksts 1">
            <a:extLst>
              <a:ext uri="{FF2B5EF4-FFF2-40B4-BE49-F238E27FC236}">
                <a16:creationId xmlns:a16="http://schemas.microsoft.com/office/drawing/2014/main" id="{64348049-B0A4-8C85-A787-4ADE95AD5E9F}"/>
              </a:ext>
            </a:extLst>
          </p:cNvPr>
          <p:cNvSpPr>
            <a:spLocks noGrp="1"/>
          </p:cNvSpPr>
          <p:nvPr>
            <p:ph type="title"/>
          </p:nvPr>
        </p:nvSpPr>
        <p:spPr>
          <a:xfrm>
            <a:off x="838200" y="365125"/>
            <a:ext cx="10515599" cy="1325563"/>
          </a:xfrm>
        </p:spPr>
        <p:txBody>
          <a:bodyPr>
            <a:normAutofit/>
          </a:bodyPr>
          <a:lstStyle/>
          <a:p>
            <a:r>
              <a:rPr lang="lv-LV" dirty="0">
                <a:ea typeface="+mj-lt"/>
                <a:cs typeface="+mj-lt"/>
              </a:rPr>
              <a:t>3. aktivitāte. Internets sevis attīstīšanai. I</a:t>
            </a:r>
          </a:p>
        </p:txBody>
      </p:sp>
      <p:sp>
        <p:nvSpPr>
          <p:cNvPr id="3" name="Satura vietturis 2">
            <a:extLst>
              <a:ext uri="{FF2B5EF4-FFF2-40B4-BE49-F238E27FC236}">
                <a16:creationId xmlns:a16="http://schemas.microsoft.com/office/drawing/2014/main" id="{0D525449-B805-6699-2EB8-8E25915E4589}"/>
              </a:ext>
            </a:extLst>
          </p:cNvPr>
          <p:cNvSpPr>
            <a:spLocks noGrp="1"/>
          </p:cNvSpPr>
          <p:nvPr>
            <p:ph idx="1"/>
          </p:nvPr>
        </p:nvSpPr>
        <p:spPr>
          <a:xfrm>
            <a:off x="838200" y="1825625"/>
            <a:ext cx="6604651" cy="4351338"/>
          </a:xfrm>
        </p:spPr>
        <p:txBody>
          <a:bodyPr vert="horz" lIns="91440" tIns="45720" rIns="91440" bIns="45720" rtlCol="0">
            <a:normAutofit fontScale="92500" lnSpcReduction="10000"/>
          </a:bodyPr>
          <a:lstStyle/>
          <a:p>
            <a:pPr marL="0" indent="0">
              <a:buNone/>
            </a:pPr>
            <a:r>
              <a:rPr lang="lv-LV" dirty="0">
                <a:ea typeface="+mn-lt"/>
                <a:cs typeface="+mn-lt"/>
              </a:rPr>
              <a:t>“Tas, kā mēs pavadām savas dienas ir tas, kā mēs pavadām savas dzīves. </a:t>
            </a:r>
            <a:br>
              <a:rPr lang="lv-LV" dirty="0">
                <a:ea typeface="+mn-lt"/>
                <a:cs typeface="+mn-lt"/>
              </a:rPr>
            </a:br>
            <a:r>
              <a:rPr lang="lv-LV" dirty="0">
                <a:ea typeface="+mn-lt"/>
                <a:cs typeface="+mn-lt"/>
              </a:rPr>
              <a:t>Tas, ko mēs darām šajā stundā un nākamajā arī ir tas, ko mēs darām savā dzīvē.” </a:t>
            </a:r>
            <a:br>
              <a:rPr lang="lv-LV" dirty="0">
                <a:ea typeface="+mn-lt"/>
                <a:cs typeface="+mn-lt"/>
              </a:rPr>
            </a:br>
            <a:r>
              <a:rPr lang="lv-LV" dirty="0">
                <a:ea typeface="+mn-lt"/>
                <a:cs typeface="+mn-lt"/>
              </a:rPr>
              <a:t>			</a:t>
            </a:r>
            <a:r>
              <a:rPr lang="lv-LV" sz="2200" dirty="0">
                <a:ea typeface="+mn-lt"/>
                <a:cs typeface="+mn-lt"/>
              </a:rPr>
              <a:t>(Rakstniece Annija </a:t>
            </a:r>
            <a:r>
              <a:rPr lang="lv-LV" sz="2200" dirty="0" err="1">
                <a:ea typeface="+mn-lt"/>
                <a:cs typeface="+mn-lt"/>
              </a:rPr>
              <a:t>Dilārda</a:t>
            </a:r>
            <a:r>
              <a:rPr lang="lv-LV" sz="2200" dirty="0">
                <a:ea typeface="+mn-lt"/>
                <a:cs typeface="+mn-lt"/>
              </a:rPr>
              <a:t>)</a:t>
            </a:r>
            <a:endParaRPr lang="lv-LV" sz="2200" dirty="0">
              <a:cs typeface="Calibri" panose="020F0502020204030204"/>
            </a:endParaRPr>
          </a:p>
          <a:p>
            <a:r>
              <a:rPr lang="lv-LV" sz="2200" dirty="0">
                <a:ea typeface="+mn-lt"/>
                <a:cs typeface="+mn-lt"/>
              </a:rPr>
              <a:t>Kādas pārdomas jums rodas saistībā ar šo citātu un laika pavadīšanu internetā?</a:t>
            </a:r>
            <a:endParaRPr lang="lv-LV" sz="2200" dirty="0"/>
          </a:p>
          <a:p>
            <a:r>
              <a:rPr lang="lv-LV" sz="2200" dirty="0">
                <a:ea typeface="+mn-lt"/>
                <a:cs typeface="+mn-lt"/>
              </a:rPr>
              <a:t>Kā jūs varat izmantot savu laiku internetā tā, lai tas palīdz jums dzīvot savu dzīvi tā, kā vēlaties? Būt tādiem, kā vēlaties?</a:t>
            </a:r>
            <a:endParaRPr lang="lv-LV" sz="2200" dirty="0">
              <a:cs typeface="Calibri"/>
            </a:endParaRPr>
          </a:p>
          <a:p>
            <a:r>
              <a:rPr lang="lv-LV" sz="2200" dirty="0">
                <a:ea typeface="+mn-lt"/>
                <a:cs typeface="+mn-lt"/>
              </a:rPr>
              <a:t>Vai ir prasmes, ko attīstīt var daudz vieglāk, kopš cilvēkiem ir pieejams internets? Vai ir tādas, ko var attīstīt tikai internetā?</a:t>
            </a:r>
            <a:endParaRPr lang="lv-LV" sz="2200" dirty="0">
              <a:cs typeface="Calibri"/>
            </a:endParaRPr>
          </a:p>
          <a:p>
            <a:endParaRPr lang="lv-LV" sz="2200" dirty="0">
              <a:cs typeface="Calibri"/>
            </a:endParaRPr>
          </a:p>
          <a:p>
            <a:endParaRPr lang="lv-LV" sz="2200" dirty="0">
              <a:cs typeface="Calibri"/>
            </a:endParaRP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Medium shot of a person holding a pen&#10;&#10;Description automatically generated">
            <a:extLst>
              <a:ext uri="{FF2B5EF4-FFF2-40B4-BE49-F238E27FC236}">
                <a16:creationId xmlns:a16="http://schemas.microsoft.com/office/drawing/2014/main" id="{1EA5A999-39E1-794C-9252-8C1097C3D7D8}"/>
              </a:ext>
            </a:extLst>
          </p:cNvPr>
          <p:cNvPicPr>
            <a:picLocks noChangeAspect="1"/>
          </p:cNvPicPr>
          <p:nvPr/>
        </p:nvPicPr>
        <p:blipFill>
          <a:blip r:embed="rId2"/>
          <a:stretch>
            <a:fillRect/>
          </a:stretch>
        </p:blipFill>
        <p:spPr>
          <a:xfrm>
            <a:off x="8755982" y="2001319"/>
            <a:ext cx="3028267" cy="430391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4032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FC553299-D789-9961-983B-2AD4572228FE}"/>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a:t>3. aktivitāte. Internets sevis attīstīšanai. II</a:t>
            </a:r>
          </a:p>
        </p:txBody>
      </p:sp>
      <p:sp>
        <p:nvSpPr>
          <p:cNvPr id="7" name="TextBox 6">
            <a:extLst>
              <a:ext uri="{FF2B5EF4-FFF2-40B4-BE49-F238E27FC236}">
                <a16:creationId xmlns:a16="http://schemas.microsoft.com/office/drawing/2014/main" id="{B9C3CD3C-3949-1D5F-549C-43F45EB11110}"/>
              </a:ext>
            </a:extLst>
          </p:cNvPr>
          <p:cNvSpPr txBox="1"/>
          <p:nvPr/>
        </p:nvSpPr>
        <p:spPr>
          <a:xfrm>
            <a:off x="6186619" y="547815"/>
            <a:ext cx="5178960" cy="168051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i="1"/>
              <a:t>Darba lapa =&gt; </a:t>
            </a:r>
          </a:p>
          <a:p>
            <a:pPr indent="-228600">
              <a:lnSpc>
                <a:spcPct val="90000"/>
              </a:lnSpc>
              <a:spcAft>
                <a:spcPts val="600"/>
              </a:spcAft>
              <a:buFont typeface="Arial" panose="020B0604020202020204" pitchFamily="34" charset="0"/>
              <a:buChar char="•"/>
            </a:pPr>
            <a:endParaRPr lang="en-US" sz="2000" i="1"/>
          </a:p>
          <a:p>
            <a:pPr indent="-228600">
              <a:lnSpc>
                <a:spcPct val="90000"/>
              </a:lnSpc>
              <a:spcAft>
                <a:spcPts val="600"/>
              </a:spcAft>
              <a:buFont typeface="Arial" panose="020B0604020202020204" pitchFamily="34" charset="0"/>
              <a:buChar char="•"/>
            </a:pPr>
            <a:r>
              <a:rPr lang="en-US" sz="2000"/>
              <a:t>Kādas prasmes/īpašības, es vēlētos attīstīt? </a:t>
            </a:r>
          </a:p>
          <a:p>
            <a:pPr indent="-228600">
              <a:lnSpc>
                <a:spcPct val="90000"/>
              </a:lnSpc>
              <a:spcAft>
                <a:spcPts val="600"/>
              </a:spcAft>
              <a:buFont typeface="Arial" panose="020B0604020202020204" pitchFamily="34" charset="0"/>
              <a:buChar char="•"/>
            </a:pPr>
            <a:r>
              <a:rPr lang="en-US" sz="2000"/>
              <a:t>Kā varētu tās attīstīt, izmantojot internetu?</a:t>
            </a:r>
          </a:p>
          <a:p>
            <a:pPr indent="-228600">
              <a:lnSpc>
                <a:spcPct val="90000"/>
              </a:lnSpc>
              <a:spcAft>
                <a:spcPts val="600"/>
              </a:spcAft>
              <a:buFont typeface="Arial" panose="020B0604020202020204" pitchFamily="34" charset="0"/>
              <a:buChar char="•"/>
            </a:pPr>
            <a:endParaRPr lang="en-US" sz="2000"/>
          </a:p>
        </p:txBody>
      </p:sp>
      <p:pic>
        <p:nvPicPr>
          <p:cNvPr id="4" name="Picture 3">
            <a:extLst>
              <a:ext uri="{FF2B5EF4-FFF2-40B4-BE49-F238E27FC236}">
                <a16:creationId xmlns:a16="http://schemas.microsoft.com/office/drawing/2014/main" id="{0198A893-F402-A944-2E56-0873C656AF20}"/>
              </a:ext>
            </a:extLst>
          </p:cNvPr>
          <p:cNvPicPr>
            <a:picLocks noChangeAspect="1"/>
          </p:cNvPicPr>
          <p:nvPr/>
        </p:nvPicPr>
        <p:blipFill>
          <a:blip r:embed="rId2"/>
          <a:stretch>
            <a:fillRect/>
          </a:stretch>
        </p:blipFill>
        <p:spPr>
          <a:xfrm>
            <a:off x="1087736" y="2421924"/>
            <a:ext cx="4668108" cy="3711146"/>
          </a:xfrm>
          <a:prstGeom prst="rect">
            <a:avLst/>
          </a:prstGeom>
        </p:spPr>
      </p:pic>
      <p:sp>
        <p:nvSpPr>
          <p:cNvPr id="6" name="TextBox 5">
            <a:extLst>
              <a:ext uri="{FF2B5EF4-FFF2-40B4-BE49-F238E27FC236}">
                <a16:creationId xmlns:a16="http://schemas.microsoft.com/office/drawing/2014/main" id="{F043962F-D03A-0C29-85EE-195A09EDE078}"/>
              </a:ext>
            </a:extLst>
          </p:cNvPr>
          <p:cNvSpPr txBox="1"/>
          <p:nvPr/>
        </p:nvSpPr>
        <p:spPr>
          <a:xfrm>
            <a:off x="4724400" y="420858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lv-LV"/>
          </a:p>
        </p:txBody>
      </p:sp>
      <p:graphicFrame>
        <p:nvGraphicFramePr>
          <p:cNvPr id="5" name="Satura vietturis 4">
            <a:extLst>
              <a:ext uri="{FF2B5EF4-FFF2-40B4-BE49-F238E27FC236}">
                <a16:creationId xmlns:a16="http://schemas.microsoft.com/office/drawing/2014/main" id="{979B0AB3-C6C2-2B05-C4F2-C843F7848EA0}"/>
              </a:ext>
            </a:extLst>
          </p:cNvPr>
          <p:cNvGraphicFramePr>
            <a:graphicFrameLocks noGrp="1"/>
          </p:cNvGraphicFramePr>
          <p:nvPr>
            <p:ph idx="1"/>
            <p:extLst>
              <p:ext uri="{D42A27DB-BD31-4B8C-83A1-F6EECF244321}">
                <p14:modId xmlns:p14="http://schemas.microsoft.com/office/powerpoint/2010/main" val="1219466220"/>
              </p:ext>
            </p:extLst>
          </p:nvPr>
        </p:nvGraphicFramePr>
        <p:xfrm>
          <a:off x="6198394" y="2838054"/>
          <a:ext cx="5167186" cy="2878887"/>
        </p:xfrm>
        <a:graphic>
          <a:graphicData uri="http://schemas.openxmlformats.org/drawingml/2006/table">
            <a:tbl>
              <a:tblPr firstRow="1" firstCol="1" bandRow="1">
                <a:solidFill>
                  <a:schemeClr val="bg1"/>
                </a:solidFill>
                <a:tableStyleId>{5C22544A-7EE6-4342-B048-85BDC9FD1C3A}</a:tableStyleId>
              </a:tblPr>
              <a:tblGrid>
                <a:gridCol w="2501036">
                  <a:extLst>
                    <a:ext uri="{9D8B030D-6E8A-4147-A177-3AD203B41FA5}">
                      <a16:colId xmlns:a16="http://schemas.microsoft.com/office/drawing/2014/main" val="2384726969"/>
                    </a:ext>
                  </a:extLst>
                </a:gridCol>
                <a:gridCol w="2666150">
                  <a:extLst>
                    <a:ext uri="{9D8B030D-6E8A-4147-A177-3AD203B41FA5}">
                      <a16:colId xmlns:a16="http://schemas.microsoft.com/office/drawing/2014/main" val="3823034904"/>
                    </a:ext>
                  </a:extLst>
                </a:gridCol>
              </a:tblGrid>
              <a:tr h="908220">
                <a:tc>
                  <a:txBody>
                    <a:bodyPr/>
                    <a:lstStyle/>
                    <a:p>
                      <a:r>
                        <a:rPr lang="lv-LV" sz="2000" b="0" cap="none" spc="0">
                          <a:solidFill>
                            <a:schemeClr val="bg1"/>
                          </a:solidFill>
                          <a:effectLst/>
                        </a:rPr>
                        <a:t>Prasme/īpašība, ko vēlos sevī attīstīt</a:t>
                      </a:r>
                    </a:p>
                  </a:txBody>
                  <a:tcPr marL="167078" marR="21905" marT="128522" marB="12852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r>
                        <a:rPr lang="lv-LV" sz="2000" b="0" cap="none" spc="0">
                          <a:solidFill>
                            <a:schemeClr val="bg1"/>
                          </a:solidFill>
                          <a:effectLst/>
                        </a:rPr>
                        <a:t>Kā es varu to attīstīt, izmantojot internetu?</a:t>
                      </a:r>
                    </a:p>
                  </a:txBody>
                  <a:tcPr marL="167078" marR="21905" marT="128522" marB="128522"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extLst>
                  <a:ext uri="{0D108BD9-81ED-4DB2-BD59-A6C34878D82A}">
                    <a16:rowId xmlns:a16="http://schemas.microsoft.com/office/drawing/2014/main" val="4188689784"/>
                  </a:ext>
                </a:extLst>
              </a:tr>
              <a:tr h="656889">
                <a:tc>
                  <a:txBody>
                    <a:bodyPr/>
                    <a:lstStyle/>
                    <a:p>
                      <a:endParaRPr lang="lv-LV" sz="2000" b="1" cap="none" spc="0">
                        <a:solidFill>
                          <a:schemeClr val="bg1"/>
                        </a:solidFill>
                        <a:effectLst/>
                      </a:endParaRPr>
                    </a:p>
                  </a:txBody>
                  <a:tcPr marL="167078" marR="160398" marT="128522" marB="128522">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endParaRPr lang="lv-LV" sz="2000" cap="none" spc="0">
                        <a:solidFill>
                          <a:schemeClr val="tx1"/>
                        </a:solidFill>
                        <a:effectLst/>
                      </a:endParaRPr>
                    </a:p>
                  </a:txBody>
                  <a:tcPr marL="167078" marR="160398" marT="128522" marB="128522">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4019926225"/>
                  </a:ext>
                </a:extLst>
              </a:tr>
              <a:tr h="656889">
                <a:tc>
                  <a:txBody>
                    <a:bodyPr/>
                    <a:lstStyle/>
                    <a:p>
                      <a:endParaRPr lang="lv-LV" sz="2000" b="1" cap="none" spc="0">
                        <a:solidFill>
                          <a:schemeClr val="bg1"/>
                        </a:solidFill>
                        <a:effectLst/>
                      </a:endParaRPr>
                    </a:p>
                  </a:txBody>
                  <a:tcPr marL="167078" marR="160398" marT="128522" marB="128522">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endParaRPr lang="lv-LV" sz="2000" cap="none" spc="0">
                        <a:solidFill>
                          <a:schemeClr val="tx1"/>
                        </a:solidFill>
                        <a:effectLst/>
                      </a:endParaRPr>
                    </a:p>
                  </a:txBody>
                  <a:tcPr marL="167078" marR="160398" marT="128522" marB="128522">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4087416021"/>
                  </a:ext>
                </a:extLst>
              </a:tr>
              <a:tr h="656889">
                <a:tc>
                  <a:txBody>
                    <a:bodyPr/>
                    <a:lstStyle/>
                    <a:p>
                      <a:endParaRPr lang="lv-LV" sz="2000" b="1" cap="none" spc="0">
                        <a:solidFill>
                          <a:schemeClr val="bg1"/>
                        </a:solidFill>
                        <a:effectLst/>
                      </a:endParaRPr>
                    </a:p>
                  </a:txBody>
                  <a:tcPr marL="167078" marR="160398" marT="128522" marB="128522">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endParaRPr lang="lv-LV" sz="2000" cap="none" spc="0">
                        <a:solidFill>
                          <a:schemeClr val="tx1"/>
                        </a:solidFill>
                        <a:effectLst/>
                      </a:endParaRPr>
                    </a:p>
                  </a:txBody>
                  <a:tcPr marL="167078" marR="160398" marT="128522" marB="128522">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1203202548"/>
                  </a:ext>
                </a:extLst>
              </a:tr>
            </a:tbl>
          </a:graphicData>
        </a:graphic>
      </p:graphicFrame>
    </p:spTree>
    <p:extLst>
      <p:ext uri="{BB962C8B-B14F-4D97-AF65-F5344CB8AC3E}">
        <p14:creationId xmlns:p14="http://schemas.microsoft.com/office/powerpoint/2010/main" val="160842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22D70B96-2328-07D2-AA59-0D6F8BDA39AD}"/>
              </a:ext>
            </a:extLst>
          </p:cNvPr>
          <p:cNvSpPr>
            <a:spLocks noGrp="1"/>
          </p:cNvSpPr>
          <p:nvPr>
            <p:ph type="title"/>
          </p:nvPr>
        </p:nvSpPr>
        <p:spPr>
          <a:xfrm>
            <a:off x="5297762" y="329184"/>
            <a:ext cx="6251110" cy="1783080"/>
          </a:xfrm>
        </p:spPr>
        <p:txBody>
          <a:bodyPr anchor="b">
            <a:normAutofit/>
          </a:bodyPr>
          <a:lstStyle/>
          <a:p>
            <a:r>
              <a:rPr lang="en-GB" sz="5400">
                <a:ea typeface="+mj-lt"/>
                <a:cs typeface="+mj-lt"/>
              </a:rPr>
              <a:t>Refleksija. Ko es gribu mainīt? </a:t>
            </a:r>
            <a:endParaRPr lang="lv-LV" sz="5400"/>
          </a:p>
        </p:txBody>
      </p:sp>
      <p:pic>
        <p:nvPicPr>
          <p:cNvPr id="5" name="Picture 4" descr="An arrow pointing right">
            <a:extLst>
              <a:ext uri="{FF2B5EF4-FFF2-40B4-BE49-F238E27FC236}">
                <a16:creationId xmlns:a16="http://schemas.microsoft.com/office/drawing/2014/main" id="{5E93F9AA-9CF1-BC7B-FF95-A68E1B9331BB}"/>
              </a:ext>
            </a:extLst>
          </p:cNvPr>
          <p:cNvPicPr>
            <a:picLocks noChangeAspect="1"/>
          </p:cNvPicPr>
          <p:nvPr/>
        </p:nvPicPr>
        <p:blipFill rotWithShape="1">
          <a:blip r:embed="rId2"/>
          <a:srcRect l="9080" r="4592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950169C7-5385-FBF1-1D93-D9C5F8BCEC99}"/>
              </a:ext>
            </a:extLst>
          </p:cNvPr>
          <p:cNvSpPr>
            <a:spLocks noGrp="1"/>
          </p:cNvSpPr>
          <p:nvPr>
            <p:ph idx="1"/>
          </p:nvPr>
        </p:nvSpPr>
        <p:spPr>
          <a:xfrm>
            <a:off x="5297762" y="2706623"/>
            <a:ext cx="6251110" cy="3719343"/>
          </a:xfrm>
        </p:spPr>
        <p:txBody>
          <a:bodyPr vert="horz" lIns="91440" tIns="45720" rIns="91440" bIns="45720" rtlCol="0">
            <a:normAutofit fontScale="92500" lnSpcReduction="10000"/>
          </a:bodyPr>
          <a:lstStyle/>
          <a:p>
            <a:r>
              <a:rPr lang="lv-LV" sz="2200" dirty="0">
                <a:ea typeface="+mn-lt"/>
                <a:cs typeface="+mn-lt"/>
              </a:rPr>
              <a:t>Kādu savu interneta lietošanas ieradumu tu gribētu mainīt? (Piemēram, mazāk laika pavadīt </a:t>
            </a:r>
            <a:r>
              <a:rPr lang="lv-LV" sz="2200" dirty="0" err="1">
                <a:ea typeface="+mn-lt"/>
                <a:cs typeface="+mn-lt"/>
              </a:rPr>
              <a:t>Instagramā</a:t>
            </a:r>
            <a:r>
              <a:rPr lang="lv-LV" sz="2200" dirty="0">
                <a:ea typeface="+mn-lt"/>
                <a:cs typeface="+mn-lt"/>
              </a:rPr>
              <a:t> vai katru dienu mācīties kādu valodu </a:t>
            </a:r>
            <a:r>
              <a:rPr lang="lv-LV" sz="2200" dirty="0" err="1">
                <a:ea typeface="+mn-lt"/>
                <a:cs typeface="+mn-lt"/>
              </a:rPr>
              <a:t>Duolingo</a:t>
            </a:r>
            <a:r>
              <a:rPr lang="lv-LV" sz="2200" dirty="0">
                <a:ea typeface="+mn-lt"/>
                <a:cs typeface="+mn-lt"/>
              </a:rPr>
              <a:t>)</a:t>
            </a:r>
            <a:endParaRPr lang="lv-LV" sz="2200" dirty="0">
              <a:cs typeface="Calibri" panose="020F0502020204030204"/>
            </a:endParaRPr>
          </a:p>
          <a:p>
            <a:r>
              <a:rPr lang="lv-LV" sz="2200" dirty="0">
                <a:ea typeface="+mn-lt"/>
                <a:cs typeface="+mn-lt"/>
              </a:rPr>
              <a:t>Kāpēc tev ir svarīgi to mainīt?</a:t>
            </a:r>
            <a:endParaRPr lang="lv-LV" sz="2200" dirty="0"/>
          </a:p>
          <a:p>
            <a:r>
              <a:rPr lang="lv-LV" sz="2200" dirty="0">
                <a:ea typeface="+mn-lt"/>
                <a:cs typeface="+mn-lt"/>
              </a:rPr>
              <a:t>Ar kādiem šķēršļiem tev varētu nākties saskarties, lai to mainītu?</a:t>
            </a:r>
            <a:endParaRPr lang="lv-LV" sz="2200" dirty="0"/>
          </a:p>
          <a:p>
            <a:r>
              <a:rPr lang="lv-LV" sz="2200" dirty="0">
                <a:ea typeface="+mn-lt"/>
                <a:cs typeface="+mn-lt"/>
              </a:rPr>
              <a:t>Kādus pirmos soļus tu spersi, lai to mainītu?</a:t>
            </a:r>
          </a:p>
          <a:p>
            <a:r>
              <a:rPr lang="lv-LV" sz="2200" dirty="0"/>
              <a:t>Kādi tikumi Tev būs vajadzīgi, lai īstenotu šīs pārmaiņas savā dzīvē?</a:t>
            </a:r>
          </a:p>
          <a:p>
            <a:endParaRPr lang="lv-LV" sz="2200" dirty="0">
              <a:ea typeface="+mn-lt"/>
              <a:cs typeface="+mn-lt"/>
            </a:endParaRPr>
          </a:p>
          <a:p>
            <a:pPr marL="0" indent="0">
              <a:buNone/>
            </a:pPr>
            <a:r>
              <a:rPr lang="lv-LV" sz="2200" dirty="0">
                <a:solidFill>
                  <a:srgbClr val="FF0000"/>
                </a:solidFill>
                <a:ea typeface="+mn-lt"/>
                <a:cs typeface="+mn-lt"/>
              </a:rPr>
              <a:t>Nākamreiz šo pārrunāsim – kā ir gājis? :) </a:t>
            </a:r>
            <a:endParaRPr lang="lv-LV" sz="2200" dirty="0">
              <a:solidFill>
                <a:srgbClr val="FF0000"/>
              </a:solidFill>
              <a:cs typeface="Calibri"/>
            </a:endParaRPr>
          </a:p>
          <a:p>
            <a:endParaRPr lang="lv-LV" sz="2200" dirty="0">
              <a:cs typeface="Calibri"/>
            </a:endParaRPr>
          </a:p>
        </p:txBody>
      </p:sp>
    </p:spTree>
    <p:extLst>
      <p:ext uri="{BB962C8B-B14F-4D97-AF65-F5344CB8AC3E}">
        <p14:creationId xmlns:p14="http://schemas.microsoft.com/office/powerpoint/2010/main" val="357695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A04CE7DC-776A-B584-0C65-5F71CF4225BD}"/>
              </a:ext>
            </a:extLst>
          </p:cNvPr>
          <p:cNvSpPr>
            <a:spLocks noGrp="1"/>
          </p:cNvSpPr>
          <p:nvPr>
            <p:ph type="title"/>
          </p:nvPr>
        </p:nvSpPr>
        <p:spPr>
          <a:xfrm>
            <a:off x="589560" y="856180"/>
            <a:ext cx="4560584" cy="1128068"/>
          </a:xfrm>
        </p:spPr>
        <p:txBody>
          <a:bodyPr anchor="ctr">
            <a:normAutofit/>
          </a:bodyPr>
          <a:lstStyle/>
          <a:p>
            <a:r>
              <a:rPr lang="lv-LV" sz="4000">
                <a:cs typeface="Calibri Light"/>
              </a:rPr>
              <a:t>Izaicinājums!</a:t>
            </a:r>
            <a:endParaRPr lang="lv-LV" sz="4000"/>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atura vietturis 2">
            <a:extLst>
              <a:ext uri="{FF2B5EF4-FFF2-40B4-BE49-F238E27FC236}">
                <a16:creationId xmlns:a16="http://schemas.microsoft.com/office/drawing/2014/main" id="{F4D12A62-59AA-89B9-F88B-0B30E1126990}"/>
              </a:ext>
            </a:extLst>
          </p:cNvPr>
          <p:cNvSpPr>
            <a:spLocks noGrp="1"/>
          </p:cNvSpPr>
          <p:nvPr>
            <p:ph idx="1"/>
          </p:nvPr>
        </p:nvSpPr>
        <p:spPr>
          <a:xfrm>
            <a:off x="590719" y="2330505"/>
            <a:ext cx="4559425" cy="3979585"/>
          </a:xfrm>
        </p:spPr>
        <p:txBody>
          <a:bodyPr vert="horz" lIns="91440" tIns="45720" rIns="91440" bIns="45720" rtlCol="0" anchor="ctr">
            <a:normAutofit/>
          </a:bodyPr>
          <a:lstStyle/>
          <a:p>
            <a:pPr marL="0" indent="0">
              <a:buNone/>
            </a:pPr>
            <a:r>
              <a:rPr lang="lv-LV" sz="2400" b="1" dirty="0">
                <a:ea typeface="+mn-lt"/>
                <a:cs typeface="+mn-lt"/>
              </a:rPr>
              <a:t>Visa klase nedēļu skolā neizmanto telefonus!</a:t>
            </a:r>
            <a:endParaRPr lang="lv-LV" sz="2400" b="1" dirty="0">
              <a:cs typeface="Calibri"/>
            </a:endParaRPr>
          </a:p>
          <a:p>
            <a:pPr marL="0" indent="0">
              <a:buNone/>
            </a:pPr>
            <a:endParaRPr lang="lv-LV" sz="2400" dirty="0">
              <a:cs typeface="Calibri"/>
            </a:endParaRPr>
          </a:p>
          <a:p>
            <a:pPr marL="0" indent="0" algn="r">
              <a:buNone/>
            </a:pPr>
            <a:r>
              <a:rPr lang="lv-LV" sz="2400" dirty="0">
                <a:cs typeface="Calibri"/>
              </a:rPr>
              <a:t>Vai jūs to varat? </a:t>
            </a:r>
          </a:p>
          <a:p>
            <a:pPr marL="0" indent="0">
              <a:buNone/>
            </a:pPr>
            <a:endParaRPr lang="lv-LV" sz="2400" dirty="0">
              <a:cs typeface="Calibri"/>
            </a:endParaRPr>
          </a:p>
          <a:p>
            <a:pPr marL="0" indent="0">
              <a:buNone/>
            </a:pPr>
            <a:r>
              <a:rPr lang="lv-LV" sz="2400" dirty="0">
                <a:cs typeface="Calibri"/>
              </a:rPr>
              <a:t>Pamēģināsim!</a:t>
            </a:r>
            <a:endParaRPr lang="lv-LV" sz="2400" dirty="0"/>
          </a:p>
          <a:p>
            <a:endParaRPr lang="lv-LV" sz="2400" dirty="0">
              <a:cs typeface="Calibri"/>
            </a:endParaRP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1DE842-A7E1-8A7E-9603-95CED80DDCC0}"/>
              </a:ext>
            </a:extLst>
          </p:cNvPr>
          <p:cNvPicPr>
            <a:picLocks noChangeAspect="1"/>
          </p:cNvPicPr>
          <p:nvPr/>
        </p:nvPicPr>
        <p:blipFill rotWithShape="1">
          <a:blip r:embed="rId2"/>
          <a:srcRect l="7277"/>
          <a:stretch/>
        </p:blipFill>
        <p:spPr>
          <a:xfrm>
            <a:off x="5977788" y="799352"/>
            <a:ext cx="5425410" cy="5259296"/>
          </a:xfrm>
          <a:prstGeom prst="rect">
            <a:avLst/>
          </a:prstGeom>
        </p:spPr>
      </p:pic>
    </p:spTree>
    <p:extLst>
      <p:ext uri="{BB962C8B-B14F-4D97-AF65-F5344CB8AC3E}">
        <p14:creationId xmlns:p14="http://schemas.microsoft.com/office/powerpoint/2010/main" val="83921876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6" ma:contentTypeDescription="Create a new document." ma:contentTypeScope="" ma:versionID="571b03ae4377786757485918a54e474a">
  <xsd:schema xmlns:xsd="http://www.w3.org/2001/XMLSchema" xmlns:xs="http://www.w3.org/2001/XMLSchema" xmlns:p="http://schemas.microsoft.com/office/2006/metadata/properties" xmlns:ns2="bcd8bb90-b1cb-4fe5-8892-66ea2dba031d" xmlns:ns3="42849b6b-6ccc-423c-92da-67f4062e2063" targetNamespace="http://schemas.microsoft.com/office/2006/metadata/properties" ma:root="true" ma:fieldsID="639a6aa6a6d3da091d81b4fa4e441d15" ns2:_="" ns3:_="">
    <xsd:import namespace="bcd8bb90-b1cb-4fe5-8892-66ea2dba031d"/>
    <xsd:import namespace="42849b6b-6ccc-423c-92da-67f4062e206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bc0b185-4452-496b-8675-b05c282237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849b6b-6ccc-423c-92da-67f4062e206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f785402-e8ca-4c71-ae72-366be4a03c8e}" ma:internalName="TaxCatchAll" ma:showField="CatchAllData" ma:web="42849b6b-6ccc-423c-92da-67f4062e20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d8bb90-b1cb-4fe5-8892-66ea2dba031d">
      <Terms xmlns="http://schemas.microsoft.com/office/infopath/2007/PartnerControls"/>
    </lcf76f155ced4ddcb4097134ff3c332f>
    <TaxCatchAll xmlns="42849b6b-6ccc-423c-92da-67f4062e2063" xsi:nil="true"/>
  </documentManagement>
</p:properties>
</file>

<file path=customXml/itemProps1.xml><?xml version="1.0" encoding="utf-8"?>
<ds:datastoreItem xmlns:ds="http://schemas.openxmlformats.org/officeDocument/2006/customXml" ds:itemID="{273C0561-0ED2-48C7-A9B8-EB3FF5ACE6A2}">
  <ds:schemaRefs>
    <ds:schemaRef ds:uri="http://schemas.microsoft.com/sharepoint/v3/contenttype/forms"/>
  </ds:schemaRefs>
</ds:datastoreItem>
</file>

<file path=customXml/itemProps2.xml><?xml version="1.0" encoding="utf-8"?>
<ds:datastoreItem xmlns:ds="http://schemas.openxmlformats.org/officeDocument/2006/customXml" ds:itemID="{A7503062-EF12-4E96-A6DA-74D7E8D24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42849b6b-6ccc-423c-92da-67f4062e2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F6E863-549E-4B8A-AB5C-B50BE4193B78}">
  <ds:schemaRefs>
    <ds:schemaRef ds:uri="bcd8bb90-b1cb-4fe5-8892-66ea2dba031d"/>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42849b6b-6ccc-423c-92da-67f4062e20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213</TotalTime>
  <Words>798</Words>
  <Application>Microsoft Office PowerPoint</Application>
  <PresentationFormat>Platekrāna</PresentationFormat>
  <Paragraphs>58</Paragraphs>
  <Slides>10</Slides>
  <Notes>0</Notes>
  <HiddenSlides>0</HiddenSlides>
  <MMClips>0</MMClips>
  <ScaleCrop>false</ScaleCrop>
  <HeadingPairs>
    <vt:vector size="4" baseType="variant">
      <vt:variant>
        <vt:lpstr>Dizains</vt:lpstr>
      </vt:variant>
      <vt:variant>
        <vt:i4>1</vt:i4>
      </vt:variant>
      <vt:variant>
        <vt:lpstr>Slaidu virsraksti</vt:lpstr>
      </vt:variant>
      <vt:variant>
        <vt:i4>10</vt:i4>
      </vt:variant>
    </vt:vector>
  </HeadingPairs>
  <TitlesOfParts>
    <vt:vector size="11" baseType="lpstr">
      <vt:lpstr>Office dizains</vt:lpstr>
      <vt:lpstr>11. Klase  4. modulis: Uzplaukums digitālā vidē  Tēma: Attīstība digitālajā pasaulē  1. nodarbība: Kāds es vēlos būt/kļūt digitālajā vidē?</vt:lpstr>
      <vt:lpstr>Ierosme. Ekrānlaiks.</vt:lpstr>
      <vt:lpstr>Aktivitāte. Diskusija par aptauju.</vt:lpstr>
      <vt:lpstr>2. Aktivitāte. Jēgpilns laiks internetā. I</vt:lpstr>
      <vt:lpstr>2. aktivitāte.  Jēgpilns laiks internetā. II</vt:lpstr>
      <vt:lpstr>3. aktivitāte. Internets sevis attīstīšanai. I</vt:lpstr>
      <vt:lpstr>3. aktivitāte. Internets sevis attīstīšanai. II</vt:lpstr>
      <vt:lpstr>Refleksija. Ko es gribu mainīt? </vt:lpstr>
      <vt:lpstr>Izaicinājums!</vt:lpstr>
      <vt:lpstr>Tikumiskās audzināšanas programma «e-TAP+»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Manuels Fernandezs</dc:creator>
  <cp:lastModifiedBy>Manuels Hoakins Fernandess-Gonsaless</cp:lastModifiedBy>
  <cp:revision>116</cp:revision>
  <dcterms:created xsi:type="dcterms:W3CDTF">2021-06-29T10:55:51Z</dcterms:created>
  <dcterms:modified xsi:type="dcterms:W3CDTF">2023-10-26T17:00:39Z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y fmtid="{D5CDD505-2E9C-101B-9397-08002B2CF9AE}" pid="3" name="MediaServiceImageTags">
    <vt:lpwstr/>
  </property>
</Properties>
</file>