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61" r:id="rId9"/>
    <p:sldId id="263" r:id="rId10"/>
    <p:sldId id="265" r:id="rId11"/>
    <p:sldId id="267" r:id="rId12"/>
    <p:sldId id="268" r:id="rId13"/>
    <p:sldId id="270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evads digitālajā pilsonībā" id="{22948812-294D-4632-935C-EB4CA26A467B}">
          <p14:sldIdLst>
            <p14:sldId id="256"/>
            <p14:sldId id="257"/>
            <p14:sldId id="259"/>
            <p14:sldId id="260"/>
            <p14:sldId id="261"/>
            <p14:sldId id="263"/>
            <p14:sldId id="265"/>
            <p14:sldId id="267"/>
            <p14:sldId id="268"/>
            <p14:sldId id="270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14D2AF-C573-4010-AF39-ABA2B0FF8967}" v="1" dt="2023-10-26T17:18:41.690"/>
    <p1510:client id="{910BA9D0-EC7E-4C84-BEC4-8DD67392B1CD}" v="2" dt="2023-10-05T13:08:30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s Hoakins Fernandess-Gonsaless" userId="S::mf08052@edu.lu.lv::90e28fec-564e-43b0-9c13-1b12e1cad7dc" providerId="AD" clId="Web-{1414D2AF-C573-4010-AF39-ABA2B0FF8967}"/>
    <pc:docChg chg="modSld">
      <pc:chgData name="Manuels Hoakins Fernandess-Gonsaless" userId="S::mf08052@edu.lu.lv::90e28fec-564e-43b0-9c13-1b12e1cad7dc" providerId="AD" clId="Web-{1414D2AF-C573-4010-AF39-ABA2B0FF8967}" dt="2023-10-26T17:18:41.690" v="0" actId="20577"/>
      <pc:docMkLst>
        <pc:docMk/>
      </pc:docMkLst>
      <pc:sldChg chg="modSp">
        <pc:chgData name="Manuels Hoakins Fernandess-Gonsaless" userId="S::mf08052@edu.lu.lv::90e28fec-564e-43b0-9c13-1b12e1cad7dc" providerId="AD" clId="Web-{1414D2AF-C573-4010-AF39-ABA2B0FF8967}" dt="2023-10-26T17:18:41.690" v="0" actId="20577"/>
        <pc:sldMkLst>
          <pc:docMk/>
          <pc:sldMk cId="2592969653" sldId="256"/>
        </pc:sldMkLst>
        <pc:spChg chg="mod">
          <ac:chgData name="Manuels Hoakins Fernandess-Gonsaless" userId="S::mf08052@edu.lu.lv::90e28fec-564e-43b0-9c13-1b12e1cad7dc" providerId="AD" clId="Web-{1414D2AF-C573-4010-AF39-ABA2B0FF8967}" dt="2023-10-26T17:18:41.690" v="0" actId="20577"/>
          <ac:spMkLst>
            <pc:docMk/>
            <pc:sldMk cId="2592969653" sldId="256"/>
            <ac:spMk id="2" creationId="{45F9EF60-A8E6-425F-870C-F44EC6141DD0}"/>
          </ac:spMkLst>
        </pc:spChg>
      </pc:sldChg>
    </pc:docChg>
  </pc:docChgLst>
  <pc:docChgLst>
    <pc:chgData name="Manuels Hoakins Fernandess-Gonsaless" userId="90e28fec-564e-43b0-9c13-1b12e1cad7dc" providerId="ADAL" clId="{910BA9D0-EC7E-4C84-BEC4-8DD67392B1CD}"/>
    <pc:docChg chg="modSld">
      <pc:chgData name="Manuels Hoakins Fernandess-Gonsaless" userId="90e28fec-564e-43b0-9c13-1b12e1cad7dc" providerId="ADAL" clId="{910BA9D0-EC7E-4C84-BEC4-8DD67392B1CD}" dt="2023-10-05T13:08:30.659" v="35"/>
      <pc:docMkLst>
        <pc:docMk/>
      </pc:docMkLst>
      <pc:sldChg chg="modSp">
        <pc:chgData name="Manuels Hoakins Fernandess-Gonsaless" userId="90e28fec-564e-43b0-9c13-1b12e1cad7dc" providerId="ADAL" clId="{910BA9D0-EC7E-4C84-BEC4-8DD67392B1CD}" dt="2023-10-05T13:08:30.659" v="35"/>
        <pc:sldMkLst>
          <pc:docMk/>
          <pc:sldMk cId="3378300346" sldId="261"/>
        </pc:sldMkLst>
        <pc:spChg chg="mod">
          <ac:chgData name="Manuels Hoakins Fernandess-Gonsaless" userId="90e28fec-564e-43b0-9c13-1b12e1cad7dc" providerId="ADAL" clId="{910BA9D0-EC7E-4C84-BEC4-8DD67392B1CD}" dt="2023-10-05T13:08:30.659" v="35"/>
          <ac:spMkLst>
            <pc:docMk/>
            <pc:sldMk cId="3378300346" sldId="261"/>
            <ac:spMk id="5" creationId="{81DC1D13-9DF0-E041-1F74-8871AD844AE9}"/>
          </ac:spMkLst>
        </pc:spChg>
      </pc:sldChg>
      <pc:sldChg chg="modSp mod">
        <pc:chgData name="Manuels Hoakins Fernandess-Gonsaless" userId="90e28fec-564e-43b0-9c13-1b12e1cad7dc" providerId="ADAL" clId="{910BA9D0-EC7E-4C84-BEC4-8DD67392B1CD}" dt="2023-10-05T13:07:59.651" v="30" actId="20577"/>
        <pc:sldMkLst>
          <pc:docMk/>
          <pc:sldMk cId="706083137" sldId="263"/>
        </pc:sldMkLst>
        <pc:spChg chg="mod">
          <ac:chgData name="Manuels Hoakins Fernandess-Gonsaless" userId="90e28fec-564e-43b0-9c13-1b12e1cad7dc" providerId="ADAL" clId="{910BA9D0-EC7E-4C84-BEC4-8DD67392B1CD}" dt="2023-10-05T13:07:59.651" v="30" actId="20577"/>
          <ac:spMkLst>
            <pc:docMk/>
            <pc:sldMk cId="706083137" sldId="263"/>
            <ac:spMk id="3" creationId="{66023D31-4D7B-7F9A-47E7-A33486CD8F3F}"/>
          </ac:spMkLst>
        </pc:spChg>
      </pc:sldChg>
      <pc:sldChg chg="modSp mod">
        <pc:chgData name="Manuels Hoakins Fernandess-Gonsaless" userId="90e28fec-564e-43b0-9c13-1b12e1cad7dc" providerId="ADAL" clId="{910BA9D0-EC7E-4C84-BEC4-8DD67392B1CD}" dt="2023-10-05T13:07:54.961" v="27" actId="20577"/>
        <pc:sldMkLst>
          <pc:docMk/>
          <pc:sldMk cId="4007192712" sldId="265"/>
        </pc:sldMkLst>
        <pc:spChg chg="mod">
          <ac:chgData name="Manuels Hoakins Fernandess-Gonsaless" userId="90e28fec-564e-43b0-9c13-1b12e1cad7dc" providerId="ADAL" clId="{910BA9D0-EC7E-4C84-BEC4-8DD67392B1CD}" dt="2023-10-05T13:07:54.961" v="27" actId="20577"/>
          <ac:spMkLst>
            <pc:docMk/>
            <pc:sldMk cId="4007192712" sldId="265"/>
            <ac:spMk id="2" creationId="{7CF31974-1050-7A55-052D-F6CD025B2679}"/>
          </ac:spMkLst>
        </pc:spChg>
      </pc:sldChg>
      <pc:sldChg chg="modSp mod">
        <pc:chgData name="Manuels Hoakins Fernandess-Gonsaless" userId="90e28fec-564e-43b0-9c13-1b12e1cad7dc" providerId="ADAL" clId="{910BA9D0-EC7E-4C84-BEC4-8DD67392B1CD}" dt="2023-10-05T13:08:04.379" v="33" actId="20577"/>
        <pc:sldMkLst>
          <pc:docMk/>
          <pc:sldMk cId="544540523" sldId="267"/>
        </pc:sldMkLst>
        <pc:spChg chg="mod">
          <ac:chgData name="Manuels Hoakins Fernandess-Gonsaless" userId="90e28fec-564e-43b0-9c13-1b12e1cad7dc" providerId="ADAL" clId="{910BA9D0-EC7E-4C84-BEC4-8DD67392B1CD}" dt="2023-10-05T13:08:04.379" v="33" actId="20577"/>
          <ac:spMkLst>
            <pc:docMk/>
            <pc:sldMk cId="544540523" sldId="267"/>
            <ac:spMk id="2" creationId="{9768C52C-BE5D-57C5-2582-2C7DE2DC4C99}"/>
          </ac:spMkLst>
        </pc:spChg>
      </pc:sldChg>
    </pc:docChg>
  </pc:docChgLst>
  <pc:docChgLst>
    <pc:chgData name="Manuel Joaquin Fernandez Gonzalez" userId="90e28fec-564e-43b0-9c13-1b12e1cad7dc" providerId="ADAL" clId="{384560F5-C059-4FEF-9331-DDA6DA6E7C71}"/>
    <pc:docChg chg="undo custSel delSld modSld delSection modSection">
      <pc:chgData name="Manuel Joaquin Fernandez Gonzalez" userId="90e28fec-564e-43b0-9c13-1b12e1cad7dc" providerId="ADAL" clId="{384560F5-C059-4FEF-9331-DDA6DA6E7C71}" dt="2023-02-10T15:34:34.509" v="325" actId="27636"/>
      <pc:docMkLst>
        <pc:docMk/>
      </pc:docMkLst>
      <pc:sldChg chg="modSp mod">
        <pc:chgData name="Manuel Joaquin Fernandez Gonzalez" userId="90e28fec-564e-43b0-9c13-1b12e1cad7dc" providerId="ADAL" clId="{384560F5-C059-4FEF-9331-DDA6DA6E7C71}" dt="2023-02-10T14:43:37.171" v="5"/>
        <pc:sldMkLst>
          <pc:docMk/>
          <pc:sldMk cId="1230155545" sldId="257"/>
        </pc:sldMkLst>
        <pc:spChg chg="mod">
          <ac:chgData name="Manuel Joaquin Fernandez Gonzalez" userId="90e28fec-564e-43b0-9c13-1b12e1cad7dc" providerId="ADAL" clId="{384560F5-C059-4FEF-9331-DDA6DA6E7C71}" dt="2023-02-10T14:43:37.171" v="5"/>
          <ac:spMkLst>
            <pc:docMk/>
            <pc:sldMk cId="1230155545" sldId="257"/>
            <ac:spMk id="2" creationId="{113EC399-75D5-46C3-9B45-FE17252B0780}"/>
          </ac:spMkLst>
        </pc:spChg>
      </pc:sldChg>
      <pc:sldChg chg="modSp mod setBg">
        <pc:chgData name="Manuel Joaquin Fernandez Gonzalez" userId="90e28fec-564e-43b0-9c13-1b12e1cad7dc" providerId="ADAL" clId="{384560F5-C059-4FEF-9331-DDA6DA6E7C71}" dt="2023-02-10T14:52:43.620" v="129" actId="404"/>
        <pc:sldMkLst>
          <pc:docMk/>
          <pc:sldMk cId="1398359901" sldId="259"/>
        </pc:sldMkLst>
        <pc:spChg chg="mod">
          <ac:chgData name="Manuel Joaquin Fernandez Gonzalez" userId="90e28fec-564e-43b0-9c13-1b12e1cad7dc" providerId="ADAL" clId="{384560F5-C059-4FEF-9331-DDA6DA6E7C71}" dt="2023-02-10T14:52:43.620" v="129" actId="404"/>
          <ac:spMkLst>
            <pc:docMk/>
            <pc:sldMk cId="1398359901" sldId="259"/>
            <ac:spMk id="2" creationId="{6B93EFAA-DF90-D224-EC63-76F7DFDA317E}"/>
          </ac:spMkLst>
        </pc:spChg>
        <pc:spChg chg="mod">
          <ac:chgData name="Manuel Joaquin Fernandez Gonzalez" userId="90e28fec-564e-43b0-9c13-1b12e1cad7dc" providerId="ADAL" clId="{384560F5-C059-4FEF-9331-DDA6DA6E7C71}" dt="2023-02-10T14:52:19.134" v="106" actId="26606"/>
          <ac:spMkLst>
            <pc:docMk/>
            <pc:sldMk cId="1398359901" sldId="259"/>
            <ac:spMk id="3" creationId="{A40C698B-362F-69CC-8AB2-A58F3140E7D9}"/>
          </ac:spMkLst>
        </pc:spChg>
        <pc:spChg chg="mod">
          <ac:chgData name="Manuel Joaquin Fernandez Gonzalez" userId="90e28fec-564e-43b0-9c13-1b12e1cad7dc" providerId="ADAL" clId="{384560F5-C059-4FEF-9331-DDA6DA6E7C71}" dt="2023-02-10T14:52:19.134" v="106" actId="26606"/>
          <ac:spMkLst>
            <pc:docMk/>
            <pc:sldMk cId="1398359901" sldId="259"/>
            <ac:spMk id="6" creationId="{1DCD39E8-1D28-C2AA-B470-09396D96BD53}"/>
          </ac:spMkLst>
        </pc:spChg>
        <pc:picChg chg="mod">
          <ac:chgData name="Manuel Joaquin Fernandez Gonzalez" userId="90e28fec-564e-43b0-9c13-1b12e1cad7dc" providerId="ADAL" clId="{384560F5-C059-4FEF-9331-DDA6DA6E7C71}" dt="2023-02-10T14:52:19.134" v="106" actId="26606"/>
          <ac:picMkLst>
            <pc:docMk/>
            <pc:sldMk cId="1398359901" sldId="259"/>
            <ac:picMk id="5" creationId="{D9767554-97C4-60E2-5FE4-8062647B0AA0}"/>
          </ac:picMkLst>
        </pc:picChg>
      </pc:sldChg>
      <pc:sldChg chg="addSp modSp mod">
        <pc:chgData name="Manuel Joaquin Fernandez Gonzalez" userId="90e28fec-564e-43b0-9c13-1b12e1cad7dc" providerId="ADAL" clId="{384560F5-C059-4FEF-9331-DDA6DA6E7C71}" dt="2023-02-10T14:54:09.273" v="149" actId="122"/>
        <pc:sldMkLst>
          <pc:docMk/>
          <pc:sldMk cId="766409671" sldId="260"/>
        </pc:sldMkLst>
        <pc:spChg chg="mod">
          <ac:chgData name="Manuel Joaquin Fernandez Gonzalez" userId="90e28fec-564e-43b0-9c13-1b12e1cad7dc" providerId="ADAL" clId="{384560F5-C059-4FEF-9331-DDA6DA6E7C71}" dt="2023-02-10T14:52:59.719" v="136" actId="20577"/>
          <ac:spMkLst>
            <pc:docMk/>
            <pc:sldMk cId="766409671" sldId="260"/>
            <ac:spMk id="2" creationId="{D220B30B-19E7-D691-9820-7A98F61A9DD1}"/>
          </ac:spMkLst>
        </pc:spChg>
        <pc:spChg chg="mod">
          <ac:chgData name="Manuel Joaquin Fernandez Gonzalez" userId="90e28fec-564e-43b0-9c13-1b12e1cad7dc" providerId="ADAL" clId="{384560F5-C059-4FEF-9331-DDA6DA6E7C71}" dt="2023-02-10T14:53:29.768" v="146"/>
          <ac:spMkLst>
            <pc:docMk/>
            <pc:sldMk cId="766409671" sldId="260"/>
            <ac:spMk id="3" creationId="{98D5AE3F-6431-90EF-AA4D-D61A1EB5E2C9}"/>
          </ac:spMkLst>
        </pc:spChg>
        <pc:spChg chg="add mod">
          <ac:chgData name="Manuel Joaquin Fernandez Gonzalez" userId="90e28fec-564e-43b0-9c13-1b12e1cad7dc" providerId="ADAL" clId="{384560F5-C059-4FEF-9331-DDA6DA6E7C71}" dt="2023-02-10T14:54:09.273" v="149" actId="122"/>
          <ac:spMkLst>
            <pc:docMk/>
            <pc:sldMk cId="766409671" sldId="260"/>
            <ac:spMk id="5" creationId="{72BE4C19-18F1-C6B3-EEAF-3A5AAF656916}"/>
          </ac:spMkLst>
        </pc:spChg>
      </pc:sldChg>
      <pc:sldChg chg="modSp mod">
        <pc:chgData name="Manuel Joaquin Fernandez Gonzalez" userId="90e28fec-564e-43b0-9c13-1b12e1cad7dc" providerId="ADAL" clId="{384560F5-C059-4FEF-9331-DDA6DA6E7C71}" dt="2023-02-10T15:06:00.957" v="173" actId="1035"/>
        <pc:sldMkLst>
          <pc:docMk/>
          <pc:sldMk cId="3378300346" sldId="261"/>
        </pc:sldMkLst>
        <pc:spChg chg="mod">
          <ac:chgData name="Manuel Joaquin Fernandez Gonzalez" userId="90e28fec-564e-43b0-9c13-1b12e1cad7dc" providerId="ADAL" clId="{384560F5-C059-4FEF-9331-DDA6DA6E7C71}" dt="2023-02-10T15:06:00.957" v="173" actId="1035"/>
          <ac:spMkLst>
            <pc:docMk/>
            <pc:sldMk cId="3378300346" sldId="261"/>
            <ac:spMk id="5" creationId="{81DC1D13-9DF0-E041-1F74-8871AD844AE9}"/>
          </ac:spMkLst>
        </pc:spChg>
      </pc:sldChg>
      <pc:sldChg chg="addSp delSp modSp mod setBg">
        <pc:chgData name="Manuel Joaquin Fernandez Gonzalez" userId="90e28fec-564e-43b0-9c13-1b12e1cad7dc" providerId="ADAL" clId="{384560F5-C059-4FEF-9331-DDA6DA6E7C71}" dt="2023-02-10T15:14:18.531" v="198" actId="403"/>
        <pc:sldMkLst>
          <pc:docMk/>
          <pc:sldMk cId="706083137" sldId="263"/>
        </pc:sldMkLst>
        <pc:spChg chg="mod">
          <ac:chgData name="Manuel Joaquin Fernandez Gonzalez" userId="90e28fec-564e-43b0-9c13-1b12e1cad7dc" providerId="ADAL" clId="{384560F5-C059-4FEF-9331-DDA6DA6E7C71}" dt="2023-02-10T15:14:10.880" v="195" actId="26606"/>
          <ac:spMkLst>
            <pc:docMk/>
            <pc:sldMk cId="706083137" sldId="263"/>
            <ac:spMk id="2" creationId="{3B248861-22E9-29F5-6EFF-24EEA1CF8BBF}"/>
          </ac:spMkLst>
        </pc:spChg>
        <pc:spChg chg="mod">
          <ac:chgData name="Manuel Joaquin Fernandez Gonzalez" userId="90e28fec-564e-43b0-9c13-1b12e1cad7dc" providerId="ADAL" clId="{384560F5-C059-4FEF-9331-DDA6DA6E7C71}" dt="2023-02-10T15:14:18.531" v="198" actId="403"/>
          <ac:spMkLst>
            <pc:docMk/>
            <pc:sldMk cId="706083137" sldId="263"/>
            <ac:spMk id="3" creationId="{66023D31-4D7B-7F9A-47E7-A33486CD8F3F}"/>
          </ac:spMkLst>
        </pc:spChg>
        <pc:spChg chg="mod">
          <ac:chgData name="Manuel Joaquin Fernandez Gonzalez" userId="90e28fec-564e-43b0-9c13-1b12e1cad7dc" providerId="ADAL" clId="{384560F5-C059-4FEF-9331-DDA6DA6E7C71}" dt="2023-02-10T15:14:10.880" v="195" actId="26606"/>
          <ac:spMkLst>
            <pc:docMk/>
            <pc:sldMk cId="706083137" sldId="263"/>
            <ac:spMk id="6" creationId="{AD1CC935-E7FE-83DC-C696-5479F3709668}"/>
          </ac:spMkLst>
        </pc:spChg>
        <pc:spChg chg="add del">
          <ac:chgData name="Manuel Joaquin Fernandez Gonzalez" userId="90e28fec-564e-43b0-9c13-1b12e1cad7dc" providerId="ADAL" clId="{384560F5-C059-4FEF-9331-DDA6DA6E7C71}" dt="2023-02-10T15:14:10.880" v="195" actId="26606"/>
          <ac:spMkLst>
            <pc:docMk/>
            <pc:sldMk cId="706083137" sldId="263"/>
            <ac:spMk id="11" creationId="{5DCB5928-DC7D-4612-9922-441966E15627}"/>
          </ac:spMkLst>
        </pc:spChg>
        <pc:spChg chg="add del">
          <ac:chgData name="Manuel Joaquin Fernandez Gonzalez" userId="90e28fec-564e-43b0-9c13-1b12e1cad7dc" providerId="ADAL" clId="{384560F5-C059-4FEF-9331-DDA6DA6E7C71}" dt="2023-02-10T15:14:10.880" v="195" actId="26606"/>
          <ac:spMkLst>
            <pc:docMk/>
            <pc:sldMk cId="706083137" sldId="263"/>
            <ac:spMk id="13" creationId="{682C1161-1736-45EC-99B7-33F3CAE9D517}"/>
          </ac:spMkLst>
        </pc:spChg>
        <pc:spChg chg="add del">
          <ac:chgData name="Manuel Joaquin Fernandez Gonzalez" userId="90e28fec-564e-43b0-9c13-1b12e1cad7dc" providerId="ADAL" clId="{384560F5-C059-4FEF-9331-DDA6DA6E7C71}" dt="2023-02-10T15:14:10.880" v="195" actId="26606"/>
          <ac:spMkLst>
            <pc:docMk/>
            <pc:sldMk cId="706083137" sldId="263"/>
            <ac:spMk id="15" creationId="{84D4DDB8-B68F-45B0-9F62-C4279996F672}"/>
          </ac:spMkLst>
        </pc:spChg>
        <pc:spChg chg="add del">
          <ac:chgData name="Manuel Joaquin Fernandez Gonzalez" userId="90e28fec-564e-43b0-9c13-1b12e1cad7dc" providerId="ADAL" clId="{384560F5-C059-4FEF-9331-DDA6DA6E7C71}" dt="2023-02-10T15:14:10.880" v="195" actId="26606"/>
          <ac:spMkLst>
            <pc:docMk/>
            <pc:sldMk cId="706083137" sldId="263"/>
            <ac:spMk id="17" creationId="{AF2F604E-43BE-4DC3-B983-E071523364F8}"/>
          </ac:spMkLst>
        </pc:spChg>
        <pc:spChg chg="add del">
          <ac:chgData name="Manuel Joaquin Fernandez Gonzalez" userId="90e28fec-564e-43b0-9c13-1b12e1cad7dc" providerId="ADAL" clId="{384560F5-C059-4FEF-9331-DDA6DA6E7C71}" dt="2023-02-10T15:14:10.880" v="195" actId="26606"/>
          <ac:spMkLst>
            <pc:docMk/>
            <pc:sldMk cId="706083137" sldId="263"/>
            <ac:spMk id="19" creationId="{08C9B587-E65E-4B52-B37C-ABEBB6E87928}"/>
          </ac:spMkLst>
        </pc:spChg>
        <pc:spChg chg="add">
          <ac:chgData name="Manuel Joaquin Fernandez Gonzalez" userId="90e28fec-564e-43b0-9c13-1b12e1cad7dc" providerId="ADAL" clId="{384560F5-C059-4FEF-9331-DDA6DA6E7C71}" dt="2023-02-10T15:14:10.880" v="195" actId="26606"/>
          <ac:spMkLst>
            <pc:docMk/>
            <pc:sldMk cId="706083137" sldId="263"/>
            <ac:spMk id="24" creationId="{5E39A796-BE83-48B1-B33F-35C4A32AAB57}"/>
          </ac:spMkLst>
        </pc:spChg>
        <pc:spChg chg="add">
          <ac:chgData name="Manuel Joaquin Fernandez Gonzalez" userId="90e28fec-564e-43b0-9c13-1b12e1cad7dc" providerId="ADAL" clId="{384560F5-C059-4FEF-9331-DDA6DA6E7C71}" dt="2023-02-10T15:14:10.880" v="195" actId="26606"/>
          <ac:spMkLst>
            <pc:docMk/>
            <pc:sldMk cId="706083137" sldId="263"/>
            <ac:spMk id="26" creationId="{72F84B47-E267-4194-8194-831DB7B5547F}"/>
          </ac:spMkLst>
        </pc:spChg>
        <pc:picChg chg="mod">
          <ac:chgData name="Manuel Joaquin Fernandez Gonzalez" userId="90e28fec-564e-43b0-9c13-1b12e1cad7dc" providerId="ADAL" clId="{384560F5-C059-4FEF-9331-DDA6DA6E7C71}" dt="2023-02-10T15:14:10.880" v="195" actId="26606"/>
          <ac:picMkLst>
            <pc:docMk/>
            <pc:sldMk cId="706083137" sldId="263"/>
            <ac:picMk id="5" creationId="{359741C8-A1F7-FD26-9FE8-711C58854EE7}"/>
          </ac:picMkLst>
        </pc:picChg>
      </pc:sldChg>
      <pc:sldChg chg="del">
        <pc:chgData name="Manuel Joaquin Fernandez Gonzalez" userId="90e28fec-564e-43b0-9c13-1b12e1cad7dc" providerId="ADAL" clId="{384560F5-C059-4FEF-9331-DDA6DA6E7C71}" dt="2023-02-10T15:12:06.277" v="174" actId="47"/>
        <pc:sldMkLst>
          <pc:docMk/>
          <pc:sldMk cId="1622811412" sldId="264"/>
        </pc:sldMkLst>
      </pc:sldChg>
      <pc:sldChg chg="addSp modSp mod setBg">
        <pc:chgData name="Manuel Joaquin Fernandez Gonzalez" userId="90e28fec-564e-43b0-9c13-1b12e1cad7dc" providerId="ADAL" clId="{384560F5-C059-4FEF-9331-DDA6DA6E7C71}" dt="2023-02-10T15:18:24.484" v="199" actId="26606"/>
        <pc:sldMkLst>
          <pc:docMk/>
          <pc:sldMk cId="544540523" sldId="267"/>
        </pc:sldMkLst>
        <pc:spChg chg="mod">
          <ac:chgData name="Manuel Joaquin Fernandez Gonzalez" userId="90e28fec-564e-43b0-9c13-1b12e1cad7dc" providerId="ADAL" clId="{384560F5-C059-4FEF-9331-DDA6DA6E7C71}" dt="2023-02-10T15:18:24.484" v="199" actId="26606"/>
          <ac:spMkLst>
            <pc:docMk/>
            <pc:sldMk cId="544540523" sldId="267"/>
            <ac:spMk id="2" creationId="{9768C52C-BE5D-57C5-2582-2C7DE2DC4C99}"/>
          </ac:spMkLst>
        </pc:spChg>
        <pc:spChg chg="mod">
          <ac:chgData name="Manuel Joaquin Fernandez Gonzalez" userId="90e28fec-564e-43b0-9c13-1b12e1cad7dc" providerId="ADAL" clId="{384560F5-C059-4FEF-9331-DDA6DA6E7C71}" dt="2023-02-10T15:18:24.484" v="199" actId="26606"/>
          <ac:spMkLst>
            <pc:docMk/>
            <pc:sldMk cId="544540523" sldId="267"/>
            <ac:spMk id="3" creationId="{FA9CE63D-7B8D-0C1F-E1C3-0918A8B0D890}"/>
          </ac:spMkLst>
        </pc:spChg>
        <pc:spChg chg="add">
          <ac:chgData name="Manuel Joaquin Fernandez Gonzalez" userId="90e28fec-564e-43b0-9c13-1b12e1cad7dc" providerId="ADAL" clId="{384560F5-C059-4FEF-9331-DDA6DA6E7C71}" dt="2023-02-10T15:18:24.484" v="199" actId="26606"/>
          <ac:spMkLst>
            <pc:docMk/>
            <pc:sldMk cId="544540523" sldId="267"/>
            <ac:spMk id="8" creationId="{6D6CDB20-394C-4D51-9C5B-8751E21338DC}"/>
          </ac:spMkLst>
        </pc:spChg>
        <pc:spChg chg="add">
          <ac:chgData name="Manuel Joaquin Fernandez Gonzalez" userId="90e28fec-564e-43b0-9c13-1b12e1cad7dc" providerId="ADAL" clId="{384560F5-C059-4FEF-9331-DDA6DA6E7C71}" dt="2023-02-10T15:18:24.484" v="199" actId="26606"/>
          <ac:spMkLst>
            <pc:docMk/>
            <pc:sldMk cId="544540523" sldId="267"/>
            <ac:spMk id="10" creationId="{46DFD1E0-DCA7-47E6-B78B-6ECDDF873DD6}"/>
          </ac:spMkLst>
        </pc:spChg>
        <pc:spChg chg="add">
          <ac:chgData name="Manuel Joaquin Fernandez Gonzalez" userId="90e28fec-564e-43b0-9c13-1b12e1cad7dc" providerId="ADAL" clId="{384560F5-C059-4FEF-9331-DDA6DA6E7C71}" dt="2023-02-10T15:18:24.484" v="199" actId="26606"/>
          <ac:spMkLst>
            <pc:docMk/>
            <pc:sldMk cId="544540523" sldId="267"/>
            <ac:spMk id="12" creationId="{8AAB0B1E-BB97-40E0-8DCD-D1197A0E1D6A}"/>
          </ac:spMkLst>
        </pc:spChg>
        <pc:cxnChg chg="add">
          <ac:chgData name="Manuel Joaquin Fernandez Gonzalez" userId="90e28fec-564e-43b0-9c13-1b12e1cad7dc" providerId="ADAL" clId="{384560F5-C059-4FEF-9331-DDA6DA6E7C71}" dt="2023-02-10T15:18:24.484" v="199" actId="26606"/>
          <ac:cxnSpMkLst>
            <pc:docMk/>
            <pc:sldMk cId="544540523" sldId="267"/>
            <ac:cxnSpMk id="14" creationId="{F492F8DF-EE34-4FC5-9FFE-76EB2E3BBA95}"/>
          </ac:cxnSpMkLst>
        </pc:cxnChg>
      </pc:sldChg>
      <pc:sldChg chg="addSp delSp modSp mod setBg">
        <pc:chgData name="Manuel Joaquin Fernandez Gonzalez" userId="90e28fec-564e-43b0-9c13-1b12e1cad7dc" providerId="ADAL" clId="{384560F5-C059-4FEF-9331-DDA6DA6E7C71}" dt="2023-02-10T15:32:15.068" v="310" actId="166"/>
        <pc:sldMkLst>
          <pc:docMk/>
          <pc:sldMk cId="1041367632" sldId="268"/>
        </pc:sldMkLst>
        <pc:spChg chg="mod">
          <ac:chgData name="Manuel Joaquin Fernandez Gonzalez" userId="90e28fec-564e-43b0-9c13-1b12e1cad7dc" providerId="ADAL" clId="{384560F5-C059-4FEF-9331-DDA6DA6E7C71}" dt="2023-02-10T15:30:47.800" v="277" actId="26606"/>
          <ac:spMkLst>
            <pc:docMk/>
            <pc:sldMk cId="1041367632" sldId="268"/>
            <ac:spMk id="2" creationId="{70573B8F-8C0C-F7F0-B261-43A1254D6825}"/>
          </ac:spMkLst>
        </pc:spChg>
        <pc:spChg chg="mod ord">
          <ac:chgData name="Manuel Joaquin Fernandez Gonzalez" userId="90e28fec-564e-43b0-9c13-1b12e1cad7dc" providerId="ADAL" clId="{384560F5-C059-4FEF-9331-DDA6DA6E7C71}" dt="2023-02-10T15:32:15.068" v="310" actId="166"/>
          <ac:spMkLst>
            <pc:docMk/>
            <pc:sldMk cId="1041367632" sldId="268"/>
            <ac:spMk id="3" creationId="{BE1ADF20-AAD9-220A-C19F-EAAA715B1BCB}"/>
          </ac:spMkLst>
        </pc:spChg>
        <pc:spChg chg="add del">
          <ac:chgData name="Manuel Joaquin Fernandez Gonzalez" userId="90e28fec-564e-43b0-9c13-1b12e1cad7dc" providerId="ADAL" clId="{384560F5-C059-4FEF-9331-DDA6DA6E7C71}" dt="2023-02-10T15:30:47.800" v="277" actId="26606"/>
          <ac:spMkLst>
            <pc:docMk/>
            <pc:sldMk cId="1041367632" sldId="268"/>
            <ac:spMk id="9" creationId="{3CD9DF72-87A3-404E-A828-84CBF11A8303}"/>
          </ac:spMkLst>
        </pc:spChg>
        <pc:picChg chg="add mod ord">
          <ac:chgData name="Manuel Joaquin Fernandez Gonzalez" userId="90e28fec-564e-43b0-9c13-1b12e1cad7dc" providerId="ADAL" clId="{384560F5-C059-4FEF-9331-DDA6DA6E7C71}" dt="2023-02-10T15:30:47.800" v="277" actId="26606"/>
          <ac:picMkLst>
            <pc:docMk/>
            <pc:sldMk cId="1041367632" sldId="268"/>
            <ac:picMk id="4" creationId="{39FD63D4-FB8D-6458-D6CD-59E7C78D5368}"/>
          </ac:picMkLst>
        </pc:picChg>
        <pc:picChg chg="del">
          <ac:chgData name="Manuel Joaquin Fernandez Gonzalez" userId="90e28fec-564e-43b0-9c13-1b12e1cad7dc" providerId="ADAL" clId="{384560F5-C059-4FEF-9331-DDA6DA6E7C71}" dt="2023-02-10T15:29:01.795" v="210" actId="21"/>
          <ac:picMkLst>
            <pc:docMk/>
            <pc:sldMk cId="1041367632" sldId="268"/>
            <ac:picMk id="5" creationId="{BF379786-21F1-5E43-C008-20141E2725B9}"/>
          </ac:picMkLst>
        </pc:picChg>
        <pc:cxnChg chg="add del">
          <ac:chgData name="Manuel Joaquin Fernandez Gonzalez" userId="90e28fec-564e-43b0-9c13-1b12e1cad7dc" providerId="ADAL" clId="{384560F5-C059-4FEF-9331-DDA6DA6E7C71}" dt="2023-02-10T15:30:47.800" v="277" actId="26606"/>
          <ac:cxnSpMkLst>
            <pc:docMk/>
            <pc:sldMk cId="1041367632" sldId="268"/>
            <ac:cxnSpMk id="11" creationId="{20E3A342-4D61-4E3F-AF90-1AB42AEB96CC}"/>
          </ac:cxnSpMkLst>
        </pc:cxnChg>
        <pc:cxnChg chg="add">
          <ac:chgData name="Manuel Joaquin Fernandez Gonzalez" userId="90e28fec-564e-43b0-9c13-1b12e1cad7dc" providerId="ADAL" clId="{384560F5-C059-4FEF-9331-DDA6DA6E7C71}" dt="2023-02-10T15:30:47.800" v="277" actId="26606"/>
          <ac:cxnSpMkLst>
            <pc:docMk/>
            <pc:sldMk cId="1041367632" sldId="268"/>
            <ac:cxnSpMk id="16" creationId="{E4A809D5-3600-46D4-A466-67F2349A54FB}"/>
          </ac:cxnSpMkLst>
        </pc:cxnChg>
      </pc:sldChg>
      <pc:sldChg chg="del">
        <pc:chgData name="Manuel Joaquin Fernandez Gonzalez" userId="90e28fec-564e-43b0-9c13-1b12e1cad7dc" providerId="ADAL" clId="{384560F5-C059-4FEF-9331-DDA6DA6E7C71}" dt="2023-02-10T15:33:21.689" v="311" actId="47"/>
        <pc:sldMkLst>
          <pc:docMk/>
          <pc:sldMk cId="3736098394" sldId="269"/>
        </pc:sldMkLst>
      </pc:sldChg>
      <pc:sldChg chg="addSp modSp mod setBg">
        <pc:chgData name="Manuel Joaquin Fernandez Gonzalez" userId="90e28fec-564e-43b0-9c13-1b12e1cad7dc" providerId="ADAL" clId="{384560F5-C059-4FEF-9331-DDA6DA6E7C71}" dt="2023-02-10T15:34:34.509" v="325" actId="27636"/>
        <pc:sldMkLst>
          <pc:docMk/>
          <pc:sldMk cId="3080440634" sldId="270"/>
        </pc:sldMkLst>
        <pc:spChg chg="mod">
          <ac:chgData name="Manuel Joaquin Fernandez Gonzalez" userId="90e28fec-564e-43b0-9c13-1b12e1cad7dc" providerId="ADAL" clId="{384560F5-C059-4FEF-9331-DDA6DA6E7C71}" dt="2023-02-10T15:34:29.839" v="322" actId="26606"/>
          <ac:spMkLst>
            <pc:docMk/>
            <pc:sldMk cId="3080440634" sldId="270"/>
            <ac:spMk id="2" creationId="{D75C210F-7D6C-F325-FE62-1D298376E507}"/>
          </ac:spMkLst>
        </pc:spChg>
        <pc:spChg chg="mod">
          <ac:chgData name="Manuel Joaquin Fernandez Gonzalez" userId="90e28fec-564e-43b0-9c13-1b12e1cad7dc" providerId="ADAL" clId="{384560F5-C059-4FEF-9331-DDA6DA6E7C71}" dt="2023-02-10T15:34:34.509" v="325" actId="27636"/>
          <ac:spMkLst>
            <pc:docMk/>
            <pc:sldMk cId="3080440634" sldId="270"/>
            <ac:spMk id="3" creationId="{4654D97F-9C2C-C33C-C5E0-FC25AE6951E1}"/>
          </ac:spMkLst>
        </pc:spChg>
        <pc:spChg chg="mod">
          <ac:chgData name="Manuel Joaquin Fernandez Gonzalez" userId="90e28fec-564e-43b0-9c13-1b12e1cad7dc" providerId="ADAL" clId="{384560F5-C059-4FEF-9331-DDA6DA6E7C71}" dt="2023-02-10T15:34:29.839" v="322" actId="26606"/>
          <ac:spMkLst>
            <pc:docMk/>
            <pc:sldMk cId="3080440634" sldId="270"/>
            <ac:spMk id="6" creationId="{7B49678E-A13C-1316-F94C-A09400BFE3F5}"/>
          </ac:spMkLst>
        </pc:spChg>
        <pc:spChg chg="add">
          <ac:chgData name="Manuel Joaquin Fernandez Gonzalez" userId="90e28fec-564e-43b0-9c13-1b12e1cad7dc" providerId="ADAL" clId="{384560F5-C059-4FEF-9331-DDA6DA6E7C71}" dt="2023-02-10T15:34:29.839" v="322" actId="26606"/>
          <ac:spMkLst>
            <pc:docMk/>
            <pc:sldMk cId="3080440634" sldId="270"/>
            <ac:spMk id="11" creationId="{04812C46-200A-4DEB-A05E-3ED6C68C2387}"/>
          </ac:spMkLst>
        </pc:spChg>
        <pc:spChg chg="add">
          <ac:chgData name="Manuel Joaquin Fernandez Gonzalez" userId="90e28fec-564e-43b0-9c13-1b12e1cad7dc" providerId="ADAL" clId="{384560F5-C059-4FEF-9331-DDA6DA6E7C71}" dt="2023-02-10T15:34:29.839" v="322" actId="26606"/>
          <ac:spMkLst>
            <pc:docMk/>
            <pc:sldMk cId="3080440634" sldId="270"/>
            <ac:spMk id="13" creationId="{D1EA859B-E555-4109-94F3-6700E046E008}"/>
          </ac:spMkLst>
        </pc:spChg>
        <pc:picChg chg="mod ord">
          <ac:chgData name="Manuel Joaquin Fernandez Gonzalez" userId="90e28fec-564e-43b0-9c13-1b12e1cad7dc" providerId="ADAL" clId="{384560F5-C059-4FEF-9331-DDA6DA6E7C71}" dt="2023-02-10T15:34:29.839" v="322" actId="26606"/>
          <ac:picMkLst>
            <pc:docMk/>
            <pc:sldMk cId="3080440634" sldId="270"/>
            <ac:picMk id="5" creationId="{93AC47B5-4578-0325-9BE9-6952D4DB3B08}"/>
          </ac:picMkLst>
        </pc:picChg>
      </pc:sldChg>
      <pc:sldChg chg="del">
        <pc:chgData name="Manuel Joaquin Fernandez Gonzalez" userId="90e28fec-564e-43b0-9c13-1b12e1cad7dc" providerId="ADAL" clId="{384560F5-C059-4FEF-9331-DDA6DA6E7C71}" dt="2023-02-10T15:33:23.949" v="312" actId="47"/>
        <pc:sldMkLst>
          <pc:docMk/>
          <pc:sldMk cId="616326164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160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556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419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447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973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419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665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290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800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6897398-DB85-4173-BA38-3A4EEC1D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85DE785F-192A-4734-BC0C-E4AE7E95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6B778F8D-F060-41F3-A625-6F9F5F53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2B012906-0CE9-421F-A911-5B50640E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437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6235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4DCCDCE0-2EF5-4628-8139-B43AB5275DA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4055" y="155750"/>
            <a:ext cx="1902117" cy="761489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9578" y="6137555"/>
            <a:ext cx="1542422" cy="71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930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erbosca/42341887541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wke0LNardc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skatechteacher.com/great-kids-websites/digital-citizenship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IqnESZW0qc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aw.in/index.php/2020/10/04/widening-horizons-of-social-justic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aaC57tcci0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multimedia.europarl.europa.eu/share/N01-AFPS-210325-DGEU?lang=en&amp;autoplay=on&amp;controls=o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1063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v-LV" sz="4800" dirty="0"/>
              <a:t>11. klase</a:t>
            </a:r>
            <a:br>
              <a:rPr lang="lv-LV" sz="4800" dirty="0"/>
            </a:br>
            <a:r>
              <a:rPr lang="lv-LV" sz="4800" dirty="0"/>
              <a:t>4. modulis: Uzplaukums digitālā vidē</a:t>
            </a:r>
            <a:br>
              <a:rPr lang="lv-LV" sz="4800" dirty="0"/>
            </a:br>
            <a:r>
              <a:rPr lang="lv-LV" sz="4800" dirty="0"/>
              <a:t>Tēma: Attīstība digitālajā pasaulē</a:t>
            </a:r>
            <a:br>
              <a:rPr lang="lv-LV" sz="4800" dirty="0"/>
            </a:br>
            <a:r>
              <a:rPr lang="lv-LV" sz="4800" b="1" dirty="0"/>
              <a:t>3. nodarbība: Digitālā vide un pilsoniskums nākotnes sabiedrībā</a:t>
            </a:r>
            <a:endParaRPr lang="lv-LV" sz="4800" b="1" dirty="0">
              <a:cs typeface="Calibri Light"/>
            </a:endParaRP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165" y="4225539"/>
            <a:ext cx="9144000" cy="1655762"/>
          </a:xfrm>
        </p:spPr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+»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B9BEAA5C-6C9C-4003-8FF5-D647DDA97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881301"/>
            <a:ext cx="213988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69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rowd of people in a street&#10;&#10;Description automatically generated with low confidence">
            <a:extLst>
              <a:ext uri="{FF2B5EF4-FFF2-40B4-BE49-F238E27FC236}">
                <a16:creationId xmlns:a16="http://schemas.microsoft.com/office/drawing/2014/main" id="{93AC47B5-4578-0325-9BE9-6952D4DB3B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294" r="943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C210F-7D6C-F325-FE62-1D298376E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lv-LV" sz="4000"/>
              <a:t>Refleksija</a:t>
            </a:r>
            <a:endParaRPr lang="en-GB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4D97F-9C2C-C33C-C5E0-FC25AE695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 lnSpcReduction="10000"/>
          </a:bodyPr>
          <a:lstStyle/>
          <a:p>
            <a:r>
              <a:rPr lang="lv-LV" dirty="0"/>
              <a:t>Kādi tikumi ir vajadzīgi, lai īstenotu šo rīcības plānu? </a:t>
            </a:r>
          </a:p>
          <a:p>
            <a:r>
              <a:rPr lang="lv-LV" dirty="0"/>
              <a:t>Kurus no tiem man pašam vajadzēs attīstīt? </a:t>
            </a:r>
          </a:p>
          <a:p>
            <a:r>
              <a:rPr lang="lv-LV" dirty="0"/>
              <a:t>Ko es varu darīt ikdienā, lai attīstītu šos tikumus mērķtiecīgi?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9678E-A13C-1316-F94C-A09400BFE3F5}"/>
              </a:ext>
            </a:extLst>
          </p:cNvPr>
          <p:cNvSpPr txBox="1"/>
          <p:nvPr/>
        </p:nvSpPr>
        <p:spPr>
          <a:xfrm>
            <a:off x="10005182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www.flickr.com/photos/serbosca/4234188754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40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F8001DAF-C350-46E8-8EC4-045AA493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2411"/>
            <a:ext cx="10515600" cy="1767029"/>
          </a:xfrm>
        </p:spPr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+»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139F4FE8-33CB-47D0-8784-F79EB417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227" y="3256197"/>
            <a:ext cx="10515600" cy="226504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dirty="0"/>
              <a:t>Resursi</a:t>
            </a:r>
            <a:r>
              <a:rPr lang="lv-LV" sz="1600" baseline="0" dirty="0"/>
              <a:t> pieejami: </a:t>
            </a:r>
            <a:r>
              <a:rPr lang="lv-LV" sz="1600" baseline="0" dirty="0">
                <a:hlinkClick r:id="rId2"/>
              </a:rPr>
              <a:t>www.arete.lu.lv</a:t>
            </a:r>
            <a:endParaRPr lang="lv-LV" sz="1600" baseline="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 dirty="0"/>
              <a:t>Programmas administrators: Dr. Manuels Fernandezs. </a:t>
            </a:r>
            <a:r>
              <a:rPr lang="lv-LV" sz="1600" baseline="0" dirty="0">
                <a:hlinkClick r:id="rId3"/>
              </a:rPr>
              <a:t>manuels.fernandezs@lu.lv</a:t>
            </a:r>
            <a:r>
              <a:rPr lang="lv-LV" sz="1600" baseline="0" dirty="0"/>
              <a:t>, +371 26253625.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 dirty="0"/>
              <a:t>Imantas 7. līnija 1, 223. telpa, Rīga, LV-1083, Latvija</a:t>
            </a:r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lv-LV" sz="1600" baseline="0" dirty="0"/>
              <a:t>Latvijas Universitātes Pedagoģijas, psiholoģijas un mākslas fakultātes Pedagoģijas zinātniskā institūta vadošais pētnieks</a:t>
            </a:r>
          </a:p>
          <a:p>
            <a:r>
              <a:rPr lang="lv-LV" sz="1200" i="1" dirty="0"/>
              <a:t>“Digitālas mācību programmas efektivitātes izpēte jauniešu tikumiskajai audzināšanai Latvijas izglītības iestādēs (no 1. līdz 12. klasei)”</a:t>
            </a:r>
            <a:br>
              <a:rPr lang="lv-LV" sz="1200" i="1" dirty="0"/>
            </a:br>
            <a:r>
              <a:rPr lang="lv-LV" sz="1200" i="1" dirty="0"/>
              <a:t>(03.01.2022-30.12.2024). </a:t>
            </a:r>
            <a:r>
              <a:rPr lang="lv-LV" sz="1200" i="1" dirty="0">
                <a:ea typeface="+mn-lt"/>
                <a:cs typeface="+mn-lt"/>
              </a:rPr>
              <a:t>Latvijas Zinātnes Padomes projekta </a:t>
            </a:r>
            <a:r>
              <a:rPr lang="lv-LV" sz="1200" dirty="0"/>
              <a:t>Nr. lzp-2021/1-0385; LU reģistrācijas </a:t>
            </a:r>
            <a:r>
              <a:rPr lang="lv-LV" sz="1200" dirty="0" err="1"/>
              <a:t>Nr</a:t>
            </a:r>
            <a:r>
              <a:rPr lang="lv-LV" sz="1200" dirty="0"/>
              <a:t>: LZP2021/119</a:t>
            </a:r>
            <a:endParaRPr lang="lv-LV" sz="1600" dirty="0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6722149E-1ED3-4BB2-9C94-30499C5AE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13" y="5672001"/>
            <a:ext cx="2137216" cy="75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48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13EC399-75D5-46C3-9B45-FE17252B0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Ievads - nozīmīgās attiecības</a:t>
            </a:r>
          </a:p>
        </p:txBody>
      </p:sp>
      <p:pic>
        <p:nvPicPr>
          <p:cNvPr id="4" name="Online Media 3" title="Coca-Cola Avatar">
            <a:hlinkClick r:id="" action="ppaction://media"/>
            <a:extLst>
              <a:ext uri="{FF2B5EF4-FFF2-40B4-BE49-F238E27FC236}">
                <a16:creationId xmlns:a16="http://schemas.microsoft.com/office/drawing/2014/main" id="{54E9FF77-AF1E-9D75-3929-FB6CF86C065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8142" y="1690688"/>
            <a:ext cx="7700962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7CEBAD-7CD0-5141-5A22-517C184BD07B}"/>
              </a:ext>
            </a:extLst>
          </p:cNvPr>
          <p:cNvSpPr txBox="1"/>
          <p:nvPr/>
        </p:nvSpPr>
        <p:spPr>
          <a:xfrm>
            <a:off x="8752114" y="1809297"/>
            <a:ext cx="32346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/>
              <a:t>Kas varētu būt video galvenā ziņa?</a:t>
            </a:r>
          </a:p>
          <a:p>
            <a:endParaRPr lang="lv-LV" sz="2800" dirty="0"/>
          </a:p>
          <a:p>
            <a:r>
              <a:rPr lang="lv-LV" sz="2800" dirty="0"/>
              <a:t>Vai piekrīti video vēstījumam?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3015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3EFAA-DF90-D224-EC63-76F7DFDA3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49" y="4559523"/>
            <a:ext cx="10901471" cy="1236440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lv-LV" sz="4800" dirty="0"/>
              <a:t>1. aktivitāte  - </a:t>
            </a:r>
            <a:r>
              <a:rPr lang="en-US" sz="4800" dirty="0" err="1"/>
              <a:t>Dzīve</a:t>
            </a:r>
            <a:r>
              <a:rPr lang="en-US" sz="4800" dirty="0"/>
              <a:t> </a:t>
            </a:r>
            <a:r>
              <a:rPr lang="en-US" sz="4800" dirty="0" err="1"/>
              <a:t>digitālajā</a:t>
            </a:r>
            <a:r>
              <a:rPr lang="en-US" sz="4800" dirty="0"/>
              <a:t> </a:t>
            </a:r>
            <a:r>
              <a:rPr lang="en-US" sz="4800" dirty="0" err="1"/>
              <a:t>sabiedrībā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C698B-362F-69CC-8AB2-A58F3140E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449" y="5795963"/>
            <a:ext cx="10901471" cy="56038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/>
              <a:t>Kas raksturo labu digitālo pilsoni?</a:t>
            </a:r>
          </a:p>
        </p:txBody>
      </p:sp>
      <p:pic>
        <p:nvPicPr>
          <p:cNvPr id="5" name="Picture 4" descr="A group of people holding laptops&#10;&#10;Description automatically generated with low confidence">
            <a:extLst>
              <a:ext uri="{FF2B5EF4-FFF2-40B4-BE49-F238E27FC236}">
                <a16:creationId xmlns:a16="http://schemas.microsoft.com/office/drawing/2014/main" id="{D9767554-97C4-60E2-5FE4-8062647B0A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608"/>
          <a:stretch/>
        </p:blipFill>
        <p:spPr>
          <a:xfrm>
            <a:off x="20" y="1"/>
            <a:ext cx="12191979" cy="42394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CD39E8-1D28-C2AA-B470-09396D96BD53}"/>
              </a:ext>
            </a:extLst>
          </p:cNvPr>
          <p:cNvSpPr txBox="1"/>
          <p:nvPr/>
        </p:nvSpPr>
        <p:spPr>
          <a:xfrm>
            <a:off x="9751908" y="4039428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askatechteacher.com/great-kids-websites/digital-citizenship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59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0B30B-19E7-D691-9820-7A98F61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6694" y="1419522"/>
            <a:ext cx="3172325" cy="892017"/>
          </a:xfrm>
        </p:spPr>
        <p:txBody>
          <a:bodyPr>
            <a:normAutofit fontScale="90000"/>
          </a:bodyPr>
          <a:lstStyle/>
          <a:p>
            <a:pPr algn="ctr"/>
            <a:r>
              <a:rPr lang="lv-LV" b="1" dirty="0"/>
              <a:t>Digitālais pilsonis….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5AE3F-6431-90EF-AA4D-D61A1EB5E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978" y="320842"/>
            <a:ext cx="7892715" cy="630454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Spēj </a:t>
            </a:r>
            <a:r>
              <a:rPr lang="lv-LV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aktīvi, pozitīvi un atbildīgi </a:t>
            </a:r>
            <a:r>
              <a:rPr lang="lv-LV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iesaistīties tiešsaistes un </a:t>
            </a:r>
            <a:r>
              <a:rPr lang="lv-LV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bezsaistes</a:t>
            </a:r>
            <a:r>
              <a:rPr lang="lv-LV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tehnoloģijās,  kopienās, t. i., vietējā, valsts vai globālā mērogā;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 izmantot mūsdienu rīkus, lai </a:t>
            </a:r>
            <a:r>
              <a:rPr lang="lv-LV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radītu, patērētu, kopīgotu un socializētos</a:t>
            </a:r>
            <a:r>
              <a:rPr lang="lv-LV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spēlēties, pētīt, mācīties (visa mūža garumā), sazināties un produktīvi strādāt;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Spēj </a:t>
            </a:r>
            <a:r>
              <a:rPr lang="lv-LV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reaģēt uz jauniem un ikdienas izaicinājumiem</a:t>
            </a:r>
            <a:r>
              <a:rPr lang="lv-LV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kas saistīti ar mācīšanos, darbu, nodarbinātību, brīvā laika pavadīšanu, iekļaušanos un līdzdalību sabiedrībā, ievērot cilvēktiesības, starpkultūru atšķirības un ilgtspējību;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 </a:t>
            </a:r>
            <a:r>
              <a:rPr lang="lv-LV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iesaistīts sociālajos tīklos, spēj pārvarēt stresu, ir </a:t>
            </a:r>
            <a:r>
              <a:rPr lang="lv-LV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apzinīgs, </a:t>
            </a:r>
            <a:r>
              <a:rPr lang="lv-LV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piemīt jēgas un mērķa izjūta, dod nozīmīgu ieguldījumu sabiedrībā</a:t>
            </a:r>
            <a:r>
              <a:rPr lang="lv-LV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BE4C19-18F1-C6B3-EEAF-3A5AAF656916}"/>
              </a:ext>
            </a:extLst>
          </p:cNvPr>
          <p:cNvSpPr txBox="1"/>
          <p:nvPr/>
        </p:nvSpPr>
        <p:spPr>
          <a:xfrm>
            <a:off x="8646694" y="2854087"/>
            <a:ext cx="329264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3200" dirty="0"/>
              <a:t>Izvērtē sevi 10 baļļu skalā par katru no šiem aspektiem!!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66409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DD9F6-F725-A6CE-FA05-A7C125A5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510"/>
            <a:ext cx="10515600" cy="1325563"/>
          </a:xfrm>
        </p:spPr>
        <p:txBody>
          <a:bodyPr/>
          <a:lstStyle/>
          <a:p>
            <a:r>
              <a:rPr lang="lv-LV" dirty="0"/>
              <a:t>Empātija un ziņkārība digitālajā laikmetā</a:t>
            </a:r>
            <a:endParaRPr lang="en-GB" dirty="0"/>
          </a:p>
        </p:txBody>
      </p:sp>
      <p:pic>
        <p:nvPicPr>
          <p:cNvPr id="4" name="Online Media 3" title="UNTRACEABLE Trailer">
            <a:hlinkClick r:id="" action="ppaction://media"/>
            <a:extLst>
              <a:ext uri="{FF2B5EF4-FFF2-40B4-BE49-F238E27FC236}">
                <a16:creationId xmlns:a16="http://schemas.microsoft.com/office/drawing/2014/main" id="{5F862829-F180-61FC-10F9-E4D9BED967F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511073"/>
            <a:ext cx="6607629" cy="49552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DC1D13-9DF0-E041-1F74-8871AD844AE9}"/>
              </a:ext>
            </a:extLst>
          </p:cNvPr>
          <p:cNvSpPr txBox="1"/>
          <p:nvPr/>
        </p:nvSpPr>
        <p:spPr>
          <a:xfrm>
            <a:off x="8196943" y="1556946"/>
            <a:ext cx="37065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Kādi netikumi parādās šajā stāstījumā? (gan no slepkava, gan no sabiedrības)</a:t>
            </a:r>
          </a:p>
          <a:p>
            <a:endParaRPr lang="lv-LV" sz="2400" dirty="0"/>
          </a:p>
          <a:p>
            <a:r>
              <a:rPr lang="lv-LV" sz="2400" dirty="0"/>
              <a:t>Cik lielā mērā ziņkārība pārmāca mūsu empātiju? </a:t>
            </a:r>
          </a:p>
          <a:p>
            <a:endParaRPr lang="lv-LV" sz="2400" dirty="0"/>
          </a:p>
          <a:p>
            <a:r>
              <a:rPr lang="lv-LV" sz="2400" dirty="0"/>
              <a:t>Vai pastāv risks ‘pazust’, apklusināt savu sirdsapziņu internetā, ar domu, ka tas ir tikai izklaide?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30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48861-22E9-29F5-6EFF-24EEA1CF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100" kern="1200" dirty="0">
                <a:latin typeface="+mj-lt"/>
                <a:ea typeface="+mj-ea"/>
                <a:cs typeface="+mj-cs"/>
              </a:rPr>
              <a:t>2. </a:t>
            </a:r>
            <a:r>
              <a:rPr lang="en-US" sz="3100" kern="1200" dirty="0" err="1">
                <a:latin typeface="+mj-lt"/>
                <a:ea typeface="+mj-ea"/>
                <a:cs typeface="+mj-cs"/>
              </a:rPr>
              <a:t>aktivitāte</a:t>
            </a:r>
            <a:r>
              <a:rPr lang="en-US" sz="3100" kern="1200" dirty="0">
                <a:latin typeface="+mj-lt"/>
                <a:ea typeface="+mj-ea"/>
                <a:cs typeface="+mj-cs"/>
              </a:rPr>
              <a:t> - </a:t>
            </a:r>
            <a:r>
              <a:rPr lang="en-US" sz="3100" kern="1200" dirty="0" err="1">
                <a:latin typeface="+mj-lt"/>
                <a:ea typeface="+mj-ea"/>
                <a:cs typeface="+mj-cs"/>
              </a:rPr>
              <a:t>Sociālais</a:t>
            </a:r>
            <a:r>
              <a:rPr lang="en-US" sz="31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latin typeface="+mj-lt"/>
                <a:ea typeface="+mj-ea"/>
                <a:cs typeface="+mj-cs"/>
              </a:rPr>
              <a:t>taisnīgums</a:t>
            </a:r>
            <a:r>
              <a:rPr lang="en-US" sz="3100" kern="1200" dirty="0">
                <a:latin typeface="+mj-lt"/>
                <a:ea typeface="+mj-ea"/>
                <a:cs typeface="+mj-cs"/>
              </a:rPr>
              <a:t> un internets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23D31-4D7B-7F9A-47E7-A33486CD8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kern="1200" dirty="0" err="1">
                <a:latin typeface="+mn-lt"/>
                <a:ea typeface="+mn-ea"/>
                <a:cs typeface="+mn-cs"/>
              </a:rPr>
              <a:t>Kādā</a:t>
            </a:r>
            <a:r>
              <a:rPr lang="en-US" sz="32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latin typeface="+mn-lt"/>
                <a:ea typeface="+mn-ea"/>
                <a:cs typeface="+mn-cs"/>
              </a:rPr>
              <a:t>mērā</a:t>
            </a:r>
            <a:r>
              <a:rPr lang="en-US" sz="32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latin typeface="+mn-lt"/>
                <a:ea typeface="+mn-ea"/>
                <a:cs typeface="+mn-cs"/>
              </a:rPr>
              <a:t>digitālā</a:t>
            </a:r>
            <a:r>
              <a:rPr lang="en-US" sz="3200" kern="1200" dirty="0">
                <a:latin typeface="+mn-lt"/>
                <a:ea typeface="+mn-ea"/>
                <a:cs typeface="+mn-cs"/>
              </a:rPr>
              <a:t> vide </a:t>
            </a:r>
            <a:r>
              <a:rPr lang="en-US" sz="3200" kern="1200" dirty="0" err="1">
                <a:latin typeface="+mn-lt"/>
                <a:ea typeface="+mn-ea"/>
                <a:cs typeface="+mn-cs"/>
              </a:rPr>
              <a:t>ietekmē</a:t>
            </a:r>
            <a:r>
              <a:rPr lang="en-US" sz="3200" kern="1200" dirty="0">
                <a:latin typeface="+mn-lt"/>
                <a:ea typeface="+mn-ea"/>
                <a:cs typeface="+mn-cs"/>
              </a:rPr>
              <a:t> mani un </a:t>
            </a:r>
            <a:r>
              <a:rPr lang="en-US" sz="3200" kern="1200" dirty="0" err="1">
                <a:latin typeface="+mn-lt"/>
                <a:ea typeface="+mn-ea"/>
                <a:cs typeface="+mn-cs"/>
              </a:rPr>
              <a:t>kāda</a:t>
            </a:r>
            <a:r>
              <a:rPr lang="en-US" sz="32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latin typeface="+mn-lt"/>
                <a:ea typeface="+mn-ea"/>
                <a:cs typeface="+mn-cs"/>
              </a:rPr>
              <a:t>mērā</a:t>
            </a:r>
            <a:r>
              <a:rPr lang="en-US" sz="3200" kern="1200" dirty="0">
                <a:latin typeface="+mn-lt"/>
                <a:ea typeface="+mn-ea"/>
                <a:cs typeface="+mn-cs"/>
              </a:rPr>
              <a:t> es </a:t>
            </a:r>
            <a:r>
              <a:rPr lang="en-US" sz="3200" kern="1200" dirty="0" err="1">
                <a:latin typeface="+mn-lt"/>
                <a:ea typeface="+mn-ea"/>
                <a:cs typeface="+mn-cs"/>
              </a:rPr>
              <a:t>ietekmēju</a:t>
            </a:r>
            <a:r>
              <a:rPr lang="en-US" sz="32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latin typeface="+mn-lt"/>
                <a:ea typeface="+mn-ea"/>
                <a:cs typeface="+mn-cs"/>
              </a:rPr>
              <a:t>digitālo</a:t>
            </a:r>
            <a:r>
              <a:rPr lang="en-US" sz="32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latin typeface="+mn-lt"/>
                <a:ea typeface="+mn-ea"/>
                <a:cs typeface="+mn-cs"/>
              </a:rPr>
              <a:t>vidi</a:t>
            </a:r>
            <a:r>
              <a:rPr lang="en-US" sz="3200" kern="1200" dirty="0">
                <a:latin typeface="+mn-lt"/>
                <a:ea typeface="+mn-ea"/>
                <a:cs typeface="+mn-cs"/>
              </a:rPr>
              <a:t>?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holding signs&#10;&#10;Description automatically generated with medium confidence">
            <a:extLst>
              <a:ext uri="{FF2B5EF4-FFF2-40B4-BE49-F238E27FC236}">
                <a16:creationId xmlns:a16="http://schemas.microsoft.com/office/drawing/2014/main" id="{359741C8-A1F7-FD26-9FE8-711C58854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05862" y="1546336"/>
            <a:ext cx="6019331" cy="3762082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1CC935-E7FE-83DC-C696-5479F3709668}"/>
              </a:ext>
            </a:extLst>
          </p:cNvPr>
          <p:cNvSpPr txBox="1"/>
          <p:nvPr/>
        </p:nvSpPr>
        <p:spPr>
          <a:xfrm>
            <a:off x="8985102" y="5108363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knowlaw.in/index.php/2020/10/04/widening-horizons-of-social-justic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83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31974-1050-7A55-052D-F6CD025B2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A. Digitālās vides ietekme uz katru no mums</a:t>
            </a:r>
            <a:endParaRPr lang="en-GB" dirty="0"/>
          </a:p>
        </p:txBody>
      </p:sp>
      <p:pic>
        <p:nvPicPr>
          <p:cNvPr id="4" name="Online Media 3" title="The Social Dilemma | Official Trailer | Netflix">
            <a:hlinkClick r:id="" action="ppaction://media"/>
            <a:extLst>
              <a:ext uri="{FF2B5EF4-FFF2-40B4-BE49-F238E27FC236}">
                <a16:creationId xmlns:a16="http://schemas.microsoft.com/office/drawing/2014/main" id="{945D986C-35E9-28AE-7702-BBA7C77A069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825625"/>
            <a:ext cx="7700962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8DEEBC-FD25-E598-1E17-FAC05B89FEAF}"/>
              </a:ext>
            </a:extLst>
          </p:cNvPr>
          <p:cNvSpPr txBox="1"/>
          <p:nvPr/>
        </p:nvSpPr>
        <p:spPr>
          <a:xfrm>
            <a:off x="9127671" y="1825625"/>
            <a:ext cx="26289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Vai</a:t>
            </a:r>
            <a:r>
              <a:rPr lang="en-GB" sz="2800" dirty="0"/>
              <a:t> </a:t>
            </a:r>
            <a:r>
              <a:rPr lang="en-GB" sz="2800" dirty="0" err="1"/>
              <a:t>kaut</a:t>
            </a:r>
            <a:r>
              <a:rPr lang="en-GB" sz="2800" dirty="0"/>
              <a:t> kas </a:t>
            </a:r>
            <a:r>
              <a:rPr lang="en-GB" sz="2800" dirty="0" err="1"/>
              <a:t>pārsteidza</a:t>
            </a:r>
            <a:r>
              <a:rPr lang="en-GB" sz="2800" dirty="0"/>
              <a:t> </a:t>
            </a:r>
            <a:r>
              <a:rPr lang="en-GB" sz="2800" dirty="0" err="1"/>
              <a:t>šajā</a:t>
            </a:r>
            <a:r>
              <a:rPr lang="en-GB" sz="2800" dirty="0"/>
              <a:t> </a:t>
            </a:r>
            <a:r>
              <a:rPr lang="en-GB" sz="2800" dirty="0" err="1"/>
              <a:t>īsajā</a:t>
            </a:r>
            <a:r>
              <a:rPr lang="en-GB" sz="2800" dirty="0"/>
              <a:t> video?</a:t>
            </a:r>
            <a:endParaRPr lang="lv-LV" sz="2800" dirty="0"/>
          </a:p>
          <a:p>
            <a:endParaRPr lang="en-GB" sz="2800" dirty="0"/>
          </a:p>
          <a:p>
            <a:r>
              <a:rPr lang="en-GB" sz="2800" dirty="0" err="1"/>
              <a:t>Vai</a:t>
            </a:r>
            <a:r>
              <a:rPr lang="en-GB" sz="2800" dirty="0"/>
              <a:t> </a:t>
            </a:r>
            <a:r>
              <a:rPr lang="en-GB" sz="2800" dirty="0" err="1"/>
              <a:t>piekrīti</a:t>
            </a:r>
            <a:r>
              <a:rPr lang="en-GB" sz="2800" dirty="0"/>
              <a:t> video </a:t>
            </a:r>
            <a:r>
              <a:rPr lang="en-GB" sz="2800" dirty="0" err="1"/>
              <a:t>vēstījumam</a:t>
            </a:r>
            <a:r>
              <a:rPr lang="en-GB" sz="2800" dirty="0"/>
              <a:t>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719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68C52C-BE5D-57C5-2582-2C7DE2DC4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0" y="1369938"/>
            <a:ext cx="3210854" cy="4114800"/>
          </a:xfrm>
        </p:spPr>
        <p:txBody>
          <a:bodyPr>
            <a:normAutofit/>
          </a:bodyPr>
          <a:lstStyle/>
          <a:p>
            <a:pPr algn="r"/>
            <a:r>
              <a:rPr lang="lv-LV" dirty="0"/>
              <a:t>B. Kā es varu ietekmēt digitālo vidi?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92F8DF-EE34-4FC5-9FFE-76EB2E3B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3168614" y="3429000"/>
            <a:ext cx="3200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CE63D-7B8D-0C1F-E1C3-0918A8B0D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0505" y="1371600"/>
            <a:ext cx="5872185" cy="41148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lv-LV" sz="2200"/>
              <a:t>Video un materiāls – </a:t>
            </a:r>
            <a:r>
              <a:rPr lang="lv-LV" sz="2200">
                <a:hlinkClick r:id="rId2"/>
              </a:rPr>
              <a:t>Digitālā pārveide</a:t>
            </a:r>
            <a:endParaRPr lang="lv-LV" sz="2200"/>
          </a:p>
          <a:p>
            <a:pPr marL="0" indent="0">
              <a:buNone/>
            </a:pPr>
            <a:endParaRPr lang="lv-LV" sz="2200"/>
          </a:p>
          <a:p>
            <a:pPr marL="0" indent="0">
              <a:buNone/>
            </a:pPr>
            <a:r>
              <a:rPr lang="lv-LV" sz="2200"/>
              <a:t>Jautājumi:</a:t>
            </a:r>
          </a:p>
          <a:p>
            <a:r>
              <a:rPr lang="en-GB" sz="2200"/>
              <a:t>Kas ir digitālā pārveide?</a:t>
            </a:r>
            <a:endParaRPr lang="lv-LV" sz="2200"/>
          </a:p>
          <a:p>
            <a:r>
              <a:rPr lang="lv-LV" sz="2200"/>
              <a:t>Vai Tu zini citus pozitīvus piemērus digitālai pārveidei?</a:t>
            </a:r>
            <a:endParaRPr lang="en-GB" sz="2200"/>
          </a:p>
          <a:p>
            <a:pPr marL="0" indent="0">
              <a:buNone/>
            </a:pPr>
            <a:endParaRPr lang="en-GB" sz="2200"/>
          </a:p>
        </p:txBody>
      </p:sp>
    </p:spTree>
    <p:extLst>
      <p:ext uri="{BB962C8B-B14F-4D97-AF65-F5344CB8AC3E}">
        <p14:creationId xmlns:p14="http://schemas.microsoft.com/office/powerpoint/2010/main" val="54454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73B8F-8C0C-F7F0-B261-43A1254D6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lv-LV"/>
              <a:t>Ko es varu darīt?</a:t>
            </a:r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ttēls 3">
            <a:extLst>
              <a:ext uri="{FF2B5EF4-FFF2-40B4-BE49-F238E27FC236}">
                <a16:creationId xmlns:a16="http://schemas.microsoft.com/office/drawing/2014/main" id="{39FD63D4-FB8D-6458-D6CD-59E7C78D5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69" r="21250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ADF20-AAD9-220A-C19F-EAAA715B1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1" y="3661983"/>
            <a:ext cx="7269479" cy="280744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2400" i="1" dirty="0"/>
              <a:t>Kādas problēmas viņi vēlētos, lai digitālajai pasaulei nebūtu? </a:t>
            </a:r>
          </a:p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r>
              <a:rPr lang="lv-LV" sz="2400" dirty="0"/>
              <a:t>1) Izvēlies kādu no tām problēmām, ko tu vēlētos risināt! </a:t>
            </a:r>
          </a:p>
          <a:p>
            <a:pPr marL="0" indent="0">
              <a:buNone/>
            </a:pPr>
            <a:r>
              <a:rPr lang="lv-LV" sz="2400" dirty="0"/>
              <a:t>2) Kādi ir šķēršļi kavē šo problēmu risināt?</a:t>
            </a:r>
          </a:p>
          <a:p>
            <a:pPr marL="0" indent="0">
              <a:buNone/>
            </a:pPr>
            <a:r>
              <a:rPr lang="lv-LV" sz="2400" dirty="0"/>
              <a:t>3) Ko, kā un kad Tu to darīsi, lai tos pārvarētu? </a:t>
            </a:r>
          </a:p>
        </p:txBody>
      </p:sp>
    </p:spTree>
    <p:extLst>
      <p:ext uri="{BB962C8B-B14F-4D97-AF65-F5344CB8AC3E}">
        <p14:creationId xmlns:p14="http://schemas.microsoft.com/office/powerpoint/2010/main" val="1041367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d8bb90-b1cb-4fe5-8892-66ea2dba031d">
      <Terms xmlns="http://schemas.microsoft.com/office/infopath/2007/PartnerControls"/>
    </lcf76f155ced4ddcb4097134ff3c332f>
    <TaxCatchAll xmlns="42849b6b-6ccc-423c-92da-67f4062e206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6" ma:contentTypeDescription="Create a new document." ma:contentTypeScope="" ma:versionID="571b03ae4377786757485918a54e474a">
  <xsd:schema xmlns:xsd="http://www.w3.org/2001/XMLSchema" xmlns:xs="http://www.w3.org/2001/XMLSchema" xmlns:p="http://schemas.microsoft.com/office/2006/metadata/properties" xmlns:ns2="bcd8bb90-b1cb-4fe5-8892-66ea2dba031d" xmlns:ns3="42849b6b-6ccc-423c-92da-67f4062e2063" targetNamespace="http://schemas.microsoft.com/office/2006/metadata/properties" ma:root="true" ma:fieldsID="639a6aa6a6d3da091d81b4fa4e441d15" ns2:_="" ns3:_="">
    <xsd:import namespace="bcd8bb90-b1cb-4fe5-8892-66ea2dba031d"/>
    <xsd:import namespace="42849b6b-6ccc-423c-92da-67f4062e20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bc0b185-4452-496b-8675-b05c28223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49b6b-6ccc-423c-92da-67f4062e20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785402-e8ca-4c71-ae72-366be4a03c8e}" ma:internalName="TaxCatchAll" ma:showField="CatchAllData" ma:web="42849b6b-6ccc-423c-92da-67f4062e20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F6E863-549E-4B8A-AB5C-B50BE4193B78}">
  <ds:schemaRefs>
    <ds:schemaRef ds:uri="http://purl.org/dc/terms/"/>
    <ds:schemaRef ds:uri="http://schemas.microsoft.com/office/infopath/2007/PartnerControls"/>
    <ds:schemaRef ds:uri="http://purl.org/dc/dcmitype/"/>
    <ds:schemaRef ds:uri="42849b6b-6ccc-423c-92da-67f4062e2063"/>
    <ds:schemaRef ds:uri="http://schemas.microsoft.com/office/2006/documentManagement/types"/>
    <ds:schemaRef ds:uri="bcd8bb90-b1cb-4fe5-8892-66ea2dba031d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BB3B952-B55F-4ABB-969D-A29124B91F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42849b6b-6ccc-423c-92da-67f4062e20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3C0561-0ED2-48C7-A9B8-EB3FF5ACE6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530</Words>
  <Application>Microsoft Office PowerPoint</Application>
  <PresentationFormat>Platekrāna</PresentationFormat>
  <Paragraphs>51</Paragraphs>
  <Slides>11</Slides>
  <Notes>0</Notes>
  <HiddenSlides>0</HiddenSlides>
  <MMClips>3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2" baseType="lpstr">
      <vt:lpstr>Office dizains</vt:lpstr>
      <vt:lpstr>11. klase 4. modulis: Uzplaukums digitālā vidē Tēma: Attīstība digitālajā pasaulē 3. nodarbība: Digitālā vide un pilsoniskums nākotnes sabiedrībā</vt:lpstr>
      <vt:lpstr>Ievads - nozīmīgās attiecības</vt:lpstr>
      <vt:lpstr>1. aktivitāte  - Dzīve digitālajā sabiedrībā</vt:lpstr>
      <vt:lpstr>Digitālais pilsonis….</vt:lpstr>
      <vt:lpstr>Empātija un ziņkārība digitālajā laikmetā</vt:lpstr>
      <vt:lpstr>2. aktivitāte - Sociālais taisnīgums un internets</vt:lpstr>
      <vt:lpstr>A. Digitālās vides ietekme uz katru no mums</vt:lpstr>
      <vt:lpstr>B. Kā es varu ietekmēt digitālo vidi?</vt:lpstr>
      <vt:lpstr>Ko es varu darīt?</vt:lpstr>
      <vt:lpstr>Refleksija</vt:lpstr>
      <vt:lpstr>Tikumiskās audzināšanas programma «e-TAP+»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Manuels Fernandezs</dc:creator>
  <cp:lastModifiedBy>Manuels Hoakins Fernandess-Gonsaless</cp:lastModifiedBy>
  <cp:revision>25</cp:revision>
  <dcterms:created xsi:type="dcterms:W3CDTF">2021-06-29T10:55:51Z</dcterms:created>
  <dcterms:modified xsi:type="dcterms:W3CDTF">2023-10-26T17:18:42Z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  <property fmtid="{D5CDD505-2E9C-101B-9397-08002B2CF9AE}" pid="3" name="MediaServiceImageTags">
    <vt:lpwstr/>
  </property>
</Properties>
</file>