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2" r:id="rId7"/>
    <p:sldId id="264" r:id="rId8"/>
    <p:sldId id="263" r:id="rId9"/>
    <p:sldId id="26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2FBC2-37BD-4DF7-BB7C-25A7E945E510}" v="5" dt="2023-03-29T09:41:48.069"/>
    <p1510:client id="{5B344DB0-DD12-47DC-9C95-B91798D4E166}" v="3" dt="2023-09-16T14:24:14.806"/>
    <p1510:client id="{7D2E75BA-BBEB-4EE7-A37F-1C70D990C40D}" v="1" dt="2023-04-05T20:39:44.899"/>
    <p1510:client id="{7E3C1D1B-82B6-4FF3-A676-64F317FFE400}" v="1" dt="2023-10-27T07:28:17.424"/>
    <p1510:client id="{96581903-2878-49B8-A60D-6D4F03CD518D}" v="7" dt="2023-03-29T13:27:44.322"/>
    <p1510:client id="{BBC55F90-A713-4514-B49C-8FA0C4111F30}" v="5" dt="2023-10-09T11:40:29.506"/>
    <p1510:client id="{BE827E37-DB4A-4D17-AAC3-E970B95B7AFB}" v="6" dt="2023-10-06T15:10:30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Joaquin Fernandez Gonzalez" userId="90e28fec-564e-43b0-9c13-1b12e1cad7dc" providerId="ADAL" clId="{0542FBC2-37BD-4DF7-BB7C-25A7E945E510}"/>
    <pc:docChg chg="undo redo custSel addSld delSld modSld sldOrd">
      <pc:chgData name="Manuel Joaquin Fernandez Gonzalez" userId="90e28fec-564e-43b0-9c13-1b12e1cad7dc" providerId="ADAL" clId="{0542FBC2-37BD-4DF7-BB7C-25A7E945E510}" dt="2023-03-29T11:56:49.479" v="355" actId="403"/>
      <pc:docMkLst>
        <pc:docMk/>
      </pc:docMkLst>
      <pc:sldChg chg="del">
        <pc:chgData name="Manuel Joaquin Fernandez Gonzalez" userId="90e28fec-564e-43b0-9c13-1b12e1cad7dc" providerId="ADAL" clId="{0542FBC2-37BD-4DF7-BB7C-25A7E945E510}" dt="2023-03-28T09:59:15.354" v="50" actId="47"/>
        <pc:sldMkLst>
          <pc:docMk/>
          <pc:sldMk cId="1230155545" sldId="257"/>
        </pc:sldMkLst>
      </pc:sldChg>
      <pc:sldChg chg="delSp modSp del mod ord">
        <pc:chgData name="Manuel Joaquin Fernandez Gonzalez" userId="90e28fec-564e-43b0-9c13-1b12e1cad7dc" providerId="ADAL" clId="{0542FBC2-37BD-4DF7-BB7C-25A7E945E510}" dt="2023-03-29T09:33:53.683" v="138" actId="2696"/>
        <pc:sldMkLst>
          <pc:docMk/>
          <pc:sldMk cId="241485339" sldId="260"/>
        </pc:sldMkLst>
        <pc:spChg chg="mod">
          <ac:chgData name="Manuel Joaquin Fernandez Gonzalez" userId="90e28fec-564e-43b0-9c13-1b12e1cad7dc" providerId="ADAL" clId="{0542FBC2-37BD-4DF7-BB7C-25A7E945E510}" dt="2023-03-29T09:31:51.537" v="128" actId="6549"/>
          <ac:spMkLst>
            <pc:docMk/>
            <pc:sldMk cId="241485339" sldId="260"/>
            <ac:spMk id="4" creationId="{3CC56F96-19D1-BDC3-7A12-99FFEA805770}"/>
          </ac:spMkLst>
        </pc:spChg>
        <pc:spChg chg="mod">
          <ac:chgData name="Manuel Joaquin Fernandez Gonzalez" userId="90e28fec-564e-43b0-9c13-1b12e1cad7dc" providerId="ADAL" clId="{0542FBC2-37BD-4DF7-BB7C-25A7E945E510}" dt="2023-03-29T09:33:24.761" v="137" actId="20577"/>
          <ac:spMkLst>
            <pc:docMk/>
            <pc:sldMk cId="241485339" sldId="260"/>
            <ac:spMk id="7" creationId="{10835C41-56E2-1A46-7346-D0A276C5C84F}"/>
          </ac:spMkLst>
        </pc:spChg>
        <pc:spChg chg="del">
          <ac:chgData name="Manuel Joaquin Fernandez Gonzalez" userId="90e28fec-564e-43b0-9c13-1b12e1cad7dc" providerId="ADAL" clId="{0542FBC2-37BD-4DF7-BB7C-25A7E945E510}" dt="2023-03-29T09:31:47.266" v="127" actId="478"/>
          <ac:spMkLst>
            <pc:docMk/>
            <pc:sldMk cId="241485339" sldId="260"/>
            <ac:spMk id="9" creationId="{0074CFDD-E93F-2316-893A-DD9BB3377BE3}"/>
          </ac:spMkLst>
        </pc:spChg>
      </pc:sldChg>
      <pc:sldChg chg="addSp modSp mod">
        <pc:chgData name="Manuel Joaquin Fernandez Gonzalez" userId="90e28fec-564e-43b0-9c13-1b12e1cad7dc" providerId="ADAL" clId="{0542FBC2-37BD-4DF7-BB7C-25A7E945E510}" dt="2023-03-29T11:47:52.338" v="319" actId="20577"/>
        <pc:sldMkLst>
          <pc:docMk/>
          <pc:sldMk cId="3869048074" sldId="261"/>
        </pc:sldMkLst>
        <pc:spChg chg="mod">
          <ac:chgData name="Manuel Joaquin Fernandez Gonzalez" userId="90e28fec-564e-43b0-9c13-1b12e1cad7dc" providerId="ADAL" clId="{0542FBC2-37BD-4DF7-BB7C-25A7E945E510}" dt="2023-03-28T14:38:21.124" v="103" actId="20577"/>
          <ac:spMkLst>
            <pc:docMk/>
            <pc:sldMk cId="3869048074" sldId="261"/>
            <ac:spMk id="2" creationId="{4D1AB106-FE45-4293-E23E-0913C9A52598}"/>
          </ac:spMkLst>
        </pc:spChg>
        <pc:spChg chg="mod">
          <ac:chgData name="Manuel Joaquin Fernandez Gonzalez" userId="90e28fec-564e-43b0-9c13-1b12e1cad7dc" providerId="ADAL" clId="{0542FBC2-37BD-4DF7-BB7C-25A7E945E510}" dt="2023-03-29T11:46:24.878" v="315" actId="1076"/>
          <ac:spMkLst>
            <pc:docMk/>
            <pc:sldMk cId="3869048074" sldId="261"/>
            <ac:spMk id="3" creationId="{7A8D38D8-8AC2-AF12-6A33-3A94BAEB316E}"/>
          </ac:spMkLst>
        </pc:spChg>
        <pc:spChg chg="add mod">
          <ac:chgData name="Manuel Joaquin Fernandez Gonzalez" userId="90e28fec-564e-43b0-9c13-1b12e1cad7dc" providerId="ADAL" clId="{0542FBC2-37BD-4DF7-BB7C-25A7E945E510}" dt="2023-03-29T11:47:52.338" v="319" actId="20577"/>
          <ac:spMkLst>
            <pc:docMk/>
            <pc:sldMk cId="3869048074" sldId="261"/>
            <ac:spMk id="4" creationId="{A1DCBF59-BE5E-1ADD-0F94-7300AB20EFF3}"/>
          </ac:spMkLst>
        </pc:spChg>
        <pc:picChg chg="mod">
          <ac:chgData name="Manuel Joaquin Fernandez Gonzalez" userId="90e28fec-564e-43b0-9c13-1b12e1cad7dc" providerId="ADAL" clId="{0542FBC2-37BD-4DF7-BB7C-25A7E945E510}" dt="2023-03-29T07:48:08.790" v="120" actId="14826"/>
          <ac:picMkLst>
            <pc:docMk/>
            <pc:sldMk cId="3869048074" sldId="261"/>
            <ac:picMk id="5" creationId="{2D78BB2D-8BA6-4458-B7E0-F9E923F52BC3}"/>
          </ac:picMkLst>
        </pc:picChg>
      </pc:sldChg>
      <pc:sldChg chg="addSp delSp modSp mod modClrScheme chgLayout">
        <pc:chgData name="Manuel Joaquin Fernandez Gonzalez" userId="90e28fec-564e-43b0-9c13-1b12e1cad7dc" providerId="ADAL" clId="{0542FBC2-37BD-4DF7-BB7C-25A7E945E510}" dt="2023-03-29T11:55:19.295" v="346" actId="403"/>
        <pc:sldMkLst>
          <pc:docMk/>
          <pc:sldMk cId="992148825" sldId="262"/>
        </pc:sldMkLst>
        <pc:spChg chg="mod ord">
          <ac:chgData name="Manuel Joaquin Fernandez Gonzalez" userId="90e28fec-564e-43b0-9c13-1b12e1cad7dc" providerId="ADAL" clId="{0542FBC2-37BD-4DF7-BB7C-25A7E945E510}" dt="2023-03-29T11:50:24.050" v="321" actId="20577"/>
          <ac:spMkLst>
            <pc:docMk/>
            <pc:sldMk cId="992148825" sldId="262"/>
            <ac:spMk id="2" creationId="{D8692B11-D59B-2A32-D01F-53259C372D4D}"/>
          </ac:spMkLst>
        </pc:spChg>
        <pc:spChg chg="mod ord">
          <ac:chgData name="Manuel Joaquin Fernandez Gonzalez" userId="90e28fec-564e-43b0-9c13-1b12e1cad7dc" providerId="ADAL" clId="{0542FBC2-37BD-4DF7-BB7C-25A7E945E510}" dt="2023-03-29T11:55:05.595" v="338" actId="403"/>
          <ac:spMkLst>
            <pc:docMk/>
            <pc:sldMk cId="992148825" sldId="262"/>
            <ac:spMk id="3" creationId="{5B9C2776-4142-315D-B98E-631A8DBDD26F}"/>
          </ac:spMkLst>
        </pc:spChg>
        <pc:spChg chg="add del mod ord">
          <ac:chgData name="Manuel Joaquin Fernandez Gonzalez" userId="90e28fec-564e-43b0-9c13-1b12e1cad7dc" providerId="ADAL" clId="{0542FBC2-37BD-4DF7-BB7C-25A7E945E510}" dt="2023-03-28T09:57:48.591" v="1" actId="700"/>
          <ac:spMkLst>
            <pc:docMk/>
            <pc:sldMk cId="992148825" sldId="262"/>
            <ac:spMk id="4" creationId="{555D7817-E6F8-85FA-4BFA-30C974081F4A}"/>
          </ac:spMkLst>
        </pc:spChg>
        <pc:spChg chg="add mod ord">
          <ac:chgData name="Manuel Joaquin Fernandez Gonzalez" userId="90e28fec-564e-43b0-9c13-1b12e1cad7dc" providerId="ADAL" clId="{0542FBC2-37BD-4DF7-BB7C-25A7E945E510}" dt="2023-03-29T11:55:14.485" v="342" actId="403"/>
          <ac:spMkLst>
            <pc:docMk/>
            <pc:sldMk cId="992148825" sldId="262"/>
            <ac:spMk id="5" creationId="{F7D76F42-4876-7CFF-3C1C-640221358E46}"/>
          </ac:spMkLst>
        </pc:spChg>
        <pc:spChg chg="add mod ord">
          <ac:chgData name="Manuel Joaquin Fernandez Gonzalez" userId="90e28fec-564e-43b0-9c13-1b12e1cad7dc" providerId="ADAL" clId="{0542FBC2-37BD-4DF7-BB7C-25A7E945E510}" dt="2023-03-29T11:55:19.295" v="346" actId="403"/>
          <ac:spMkLst>
            <pc:docMk/>
            <pc:sldMk cId="992148825" sldId="262"/>
            <ac:spMk id="6" creationId="{0F62FACA-F93E-35C9-FA5D-B14CFE1FB4E4}"/>
          </ac:spMkLst>
        </pc:spChg>
        <pc:spChg chg="add mod ord">
          <ac:chgData name="Manuel Joaquin Fernandez Gonzalez" userId="90e28fec-564e-43b0-9c13-1b12e1cad7dc" providerId="ADAL" clId="{0542FBC2-37BD-4DF7-BB7C-25A7E945E510}" dt="2023-03-28T14:36:42.543" v="91" actId="12"/>
          <ac:spMkLst>
            <pc:docMk/>
            <pc:sldMk cId="992148825" sldId="262"/>
            <ac:spMk id="7" creationId="{0AD3399A-8F92-3932-9B49-5503C249CAC1}"/>
          </ac:spMkLst>
        </pc:spChg>
      </pc:sldChg>
      <pc:sldChg chg="addSp delSp modSp mod setBg">
        <pc:chgData name="Manuel Joaquin Fernandez Gonzalez" userId="90e28fec-564e-43b0-9c13-1b12e1cad7dc" providerId="ADAL" clId="{0542FBC2-37BD-4DF7-BB7C-25A7E945E510}" dt="2023-03-29T11:56:49.479" v="355" actId="403"/>
        <pc:sldMkLst>
          <pc:docMk/>
          <pc:sldMk cId="3141857601" sldId="263"/>
        </pc:sldMkLst>
        <pc:spChg chg="mod">
          <ac:chgData name="Manuel Joaquin Fernandez Gonzalez" userId="90e28fec-564e-43b0-9c13-1b12e1cad7dc" providerId="ADAL" clId="{0542FBC2-37BD-4DF7-BB7C-25A7E945E510}" dt="2023-03-29T11:56:49.479" v="355" actId="403"/>
          <ac:spMkLst>
            <pc:docMk/>
            <pc:sldMk cId="3141857601" sldId="263"/>
            <ac:spMk id="2" creationId="{2F9E89F6-7223-0DB5-7FA1-4A29C1613DE6}"/>
          </ac:spMkLst>
        </pc:spChg>
        <pc:spChg chg="mod">
          <ac:chgData name="Manuel Joaquin Fernandez Gonzalez" userId="90e28fec-564e-43b0-9c13-1b12e1cad7dc" providerId="ADAL" clId="{0542FBC2-37BD-4DF7-BB7C-25A7E945E510}" dt="2023-03-29T11:56:35.174" v="352" actId="27636"/>
          <ac:spMkLst>
            <pc:docMk/>
            <pc:sldMk cId="3141857601" sldId="263"/>
            <ac:spMk id="3" creationId="{E4EBFA99-A777-5273-CF2C-35661D960C77}"/>
          </ac:spMkLst>
        </pc:spChg>
        <pc:spChg chg="add del">
          <ac:chgData name="Manuel Joaquin Fernandez Gonzalez" userId="90e28fec-564e-43b0-9c13-1b12e1cad7dc" providerId="ADAL" clId="{0542FBC2-37BD-4DF7-BB7C-25A7E945E510}" dt="2023-03-29T09:35:09.323" v="141" actId="22"/>
          <ac:spMkLst>
            <pc:docMk/>
            <pc:sldMk cId="3141857601" sldId="263"/>
            <ac:spMk id="5" creationId="{B8449161-1266-A94B-2936-2A50280C1DBD}"/>
          </ac:spMkLst>
        </pc:spChg>
        <pc:spChg chg="add del">
          <ac:chgData name="Manuel Joaquin Fernandez Gonzalez" userId="90e28fec-564e-43b0-9c13-1b12e1cad7dc" providerId="ADAL" clId="{0542FBC2-37BD-4DF7-BB7C-25A7E945E510}" dt="2023-03-29T09:41:49.887" v="147" actId="26606"/>
          <ac:spMkLst>
            <pc:docMk/>
            <pc:sldMk cId="3141857601" sldId="263"/>
            <ac:spMk id="1031" creationId="{F94AA2BD-2E3F-4B1D-8127-5744B8115311}"/>
          </ac:spMkLst>
        </pc:spChg>
        <pc:spChg chg="add del">
          <ac:chgData name="Manuel Joaquin Fernandez Gonzalez" userId="90e28fec-564e-43b0-9c13-1b12e1cad7dc" providerId="ADAL" clId="{0542FBC2-37BD-4DF7-BB7C-25A7E945E510}" dt="2023-03-29T09:41:49.887" v="147" actId="26606"/>
          <ac:spMkLst>
            <pc:docMk/>
            <pc:sldMk cId="3141857601" sldId="263"/>
            <ac:spMk id="1033" creationId="{4BD02261-2DC8-4AA8-9E16-7751AE892445}"/>
          </ac:spMkLst>
        </pc:spChg>
        <pc:spChg chg="add del">
          <ac:chgData name="Manuel Joaquin Fernandez Gonzalez" userId="90e28fec-564e-43b0-9c13-1b12e1cad7dc" providerId="ADAL" clId="{0542FBC2-37BD-4DF7-BB7C-25A7E945E510}" dt="2023-03-29T09:41:49.887" v="147" actId="26606"/>
          <ac:spMkLst>
            <pc:docMk/>
            <pc:sldMk cId="3141857601" sldId="263"/>
            <ac:spMk id="1035" creationId="{3D752CF2-2291-40B5-B462-C17B174C10BC}"/>
          </ac:spMkLst>
        </pc:spChg>
        <pc:picChg chg="add del mod">
          <ac:chgData name="Manuel Joaquin Fernandez Gonzalez" userId="90e28fec-564e-43b0-9c13-1b12e1cad7dc" providerId="ADAL" clId="{0542FBC2-37BD-4DF7-BB7C-25A7E945E510}" dt="2023-03-29T09:41:49.887" v="147" actId="26606"/>
          <ac:picMkLst>
            <pc:docMk/>
            <pc:sldMk cId="3141857601" sldId="263"/>
            <ac:picMk id="1026" creationId="{36CDEA70-D4EE-A607-452F-BCECAC62DDA4}"/>
          </ac:picMkLst>
        </pc:picChg>
      </pc:sldChg>
      <pc:sldChg chg="addSp delSp modSp new mod setBg modClrScheme chgLayout">
        <pc:chgData name="Manuel Joaquin Fernandez Gonzalez" userId="90e28fec-564e-43b0-9c13-1b12e1cad7dc" providerId="ADAL" clId="{0542FBC2-37BD-4DF7-BB7C-25A7E945E510}" dt="2023-03-29T11:55:26.641" v="347" actId="478"/>
        <pc:sldMkLst>
          <pc:docMk/>
          <pc:sldMk cId="1706479519" sldId="264"/>
        </pc:sldMkLst>
        <pc:spChg chg="del mod ord">
          <ac:chgData name="Manuel Joaquin Fernandez Gonzalez" userId="90e28fec-564e-43b0-9c13-1b12e1cad7dc" providerId="ADAL" clId="{0542FBC2-37BD-4DF7-BB7C-25A7E945E510}" dt="2023-03-29T09:30:48.317" v="123" actId="700"/>
          <ac:spMkLst>
            <pc:docMk/>
            <pc:sldMk cId="1706479519" sldId="264"/>
            <ac:spMk id="2" creationId="{0CB7530A-AF2D-CDFD-2091-706C4442304D}"/>
          </ac:spMkLst>
        </pc:spChg>
        <pc:spChg chg="del mod ord">
          <ac:chgData name="Manuel Joaquin Fernandez Gonzalez" userId="90e28fec-564e-43b0-9c13-1b12e1cad7dc" providerId="ADAL" clId="{0542FBC2-37BD-4DF7-BB7C-25A7E945E510}" dt="2023-03-29T09:30:48.317" v="123" actId="700"/>
          <ac:spMkLst>
            <pc:docMk/>
            <pc:sldMk cId="1706479519" sldId="264"/>
            <ac:spMk id="3" creationId="{7D82F79A-0149-8E1D-DD10-62FFE1EB8744}"/>
          </ac:spMkLst>
        </pc:spChg>
        <pc:spChg chg="add mod">
          <ac:chgData name="Manuel Joaquin Fernandez Gonzalez" userId="90e28fec-564e-43b0-9c13-1b12e1cad7dc" providerId="ADAL" clId="{0542FBC2-37BD-4DF7-BB7C-25A7E945E510}" dt="2023-03-29T11:55:26.641" v="347" actId="478"/>
          <ac:spMkLst>
            <pc:docMk/>
            <pc:sldMk cId="1706479519" sldId="264"/>
            <ac:spMk id="3" creationId="{9D76C3CF-D1C4-EFCE-60E6-34AE745E0E2A}"/>
          </ac:spMkLst>
        </pc:spChg>
        <pc:spChg chg="del">
          <ac:chgData name="Manuel Joaquin Fernandez Gonzalez" userId="90e28fec-564e-43b0-9c13-1b12e1cad7dc" providerId="ADAL" clId="{0542FBC2-37BD-4DF7-BB7C-25A7E945E510}" dt="2023-03-29T09:30:48.317" v="123" actId="700"/>
          <ac:spMkLst>
            <pc:docMk/>
            <pc:sldMk cId="1706479519" sldId="264"/>
            <ac:spMk id="4" creationId="{0AC80D00-399B-3B23-465A-096651E64399}"/>
          </ac:spMkLst>
        </pc:spChg>
        <pc:spChg chg="del">
          <ac:chgData name="Manuel Joaquin Fernandez Gonzalez" userId="90e28fec-564e-43b0-9c13-1b12e1cad7dc" providerId="ADAL" clId="{0542FBC2-37BD-4DF7-BB7C-25A7E945E510}" dt="2023-03-29T09:30:48.317" v="123" actId="700"/>
          <ac:spMkLst>
            <pc:docMk/>
            <pc:sldMk cId="1706479519" sldId="264"/>
            <ac:spMk id="5" creationId="{BAD1FCCC-7512-030E-B0FE-CB9C2F5586C3}"/>
          </ac:spMkLst>
        </pc:spChg>
        <pc:spChg chg="del">
          <ac:chgData name="Manuel Joaquin Fernandez Gonzalez" userId="90e28fec-564e-43b0-9c13-1b12e1cad7dc" providerId="ADAL" clId="{0542FBC2-37BD-4DF7-BB7C-25A7E945E510}" dt="2023-03-29T09:30:48.317" v="123" actId="700"/>
          <ac:spMkLst>
            <pc:docMk/>
            <pc:sldMk cId="1706479519" sldId="264"/>
            <ac:spMk id="6" creationId="{200BEE69-49D4-63F3-8BF4-F168BB7D036D}"/>
          </ac:spMkLst>
        </pc:spChg>
        <pc:spChg chg="add mod ord">
          <ac:chgData name="Manuel Joaquin Fernandez Gonzalez" userId="90e28fec-564e-43b0-9c13-1b12e1cad7dc" providerId="ADAL" clId="{0542FBC2-37BD-4DF7-BB7C-25A7E945E510}" dt="2023-03-29T09:31:11.834" v="126"/>
          <ac:spMkLst>
            <pc:docMk/>
            <pc:sldMk cId="1706479519" sldId="264"/>
            <ac:spMk id="7" creationId="{3CC3D472-91D6-C894-7A83-5E198B8C568E}"/>
          </ac:spMkLst>
        </pc:spChg>
        <pc:spChg chg="add del mod ord">
          <ac:chgData name="Manuel Joaquin Fernandez Gonzalez" userId="90e28fec-564e-43b0-9c13-1b12e1cad7dc" providerId="ADAL" clId="{0542FBC2-37BD-4DF7-BB7C-25A7E945E510}" dt="2023-03-29T11:55:26.641" v="347" actId="478"/>
          <ac:spMkLst>
            <pc:docMk/>
            <pc:sldMk cId="1706479519" sldId="264"/>
            <ac:spMk id="8" creationId="{EAA4BDC0-7C55-437F-2A29-8397CF716B92}"/>
          </ac:spMkLst>
        </pc:spChg>
        <pc:spChg chg="add">
          <ac:chgData name="Manuel Joaquin Fernandez Gonzalez" userId="90e28fec-564e-43b0-9c13-1b12e1cad7dc" providerId="ADAL" clId="{0542FBC2-37BD-4DF7-BB7C-25A7E945E510}" dt="2023-03-29T09:31:04.182" v="125" actId="26606"/>
          <ac:spMkLst>
            <pc:docMk/>
            <pc:sldMk cId="1706479519" sldId="264"/>
            <ac:spMk id="14" creationId="{ECC07320-C2CA-4E29-8481-9D9E143C7788}"/>
          </ac:spMkLst>
        </pc:spChg>
        <pc:spChg chg="add">
          <ac:chgData name="Manuel Joaquin Fernandez Gonzalez" userId="90e28fec-564e-43b0-9c13-1b12e1cad7dc" providerId="ADAL" clId="{0542FBC2-37BD-4DF7-BB7C-25A7E945E510}" dt="2023-03-29T09:31:04.182" v="125" actId="26606"/>
          <ac:spMkLst>
            <pc:docMk/>
            <pc:sldMk cId="1706479519" sldId="264"/>
            <ac:spMk id="16" creationId="{178FB36B-5BFE-42CA-BC60-1115E0D95EEC}"/>
          </ac:spMkLst>
        </pc:spChg>
        <pc:picChg chg="add">
          <ac:chgData name="Manuel Joaquin Fernandez Gonzalez" userId="90e28fec-564e-43b0-9c13-1b12e1cad7dc" providerId="ADAL" clId="{0542FBC2-37BD-4DF7-BB7C-25A7E945E510}" dt="2023-03-29T09:31:04.182" v="125" actId="26606"/>
          <ac:picMkLst>
            <pc:docMk/>
            <pc:sldMk cId="1706479519" sldId="264"/>
            <ac:picMk id="10" creationId="{2ABB7291-AF65-CDC9-A8D6-52DD45B53BD9}"/>
          </ac:picMkLst>
        </pc:picChg>
      </pc:sldChg>
      <pc:sldChg chg="addSp delSp modSp new mod setBg">
        <pc:chgData name="Manuel Joaquin Fernandez Gonzalez" userId="90e28fec-564e-43b0-9c13-1b12e1cad7dc" providerId="ADAL" clId="{0542FBC2-37BD-4DF7-BB7C-25A7E945E510}" dt="2023-03-29T09:45:02.461" v="306" actId="26606"/>
        <pc:sldMkLst>
          <pc:docMk/>
          <pc:sldMk cId="3216050760" sldId="265"/>
        </pc:sldMkLst>
        <pc:spChg chg="mod">
          <ac:chgData name="Manuel Joaquin Fernandez Gonzalez" userId="90e28fec-564e-43b0-9c13-1b12e1cad7dc" providerId="ADAL" clId="{0542FBC2-37BD-4DF7-BB7C-25A7E945E510}" dt="2023-03-29T09:45:02.461" v="306" actId="26606"/>
          <ac:spMkLst>
            <pc:docMk/>
            <pc:sldMk cId="3216050760" sldId="265"/>
            <ac:spMk id="2" creationId="{6D93F088-375C-F0BB-A3D6-52204E46F70C}"/>
          </ac:spMkLst>
        </pc:spChg>
        <pc:spChg chg="del mod">
          <ac:chgData name="Manuel Joaquin Fernandez Gonzalez" userId="90e28fec-564e-43b0-9c13-1b12e1cad7dc" providerId="ADAL" clId="{0542FBC2-37BD-4DF7-BB7C-25A7E945E510}" dt="2023-03-29T09:45:02.461" v="306" actId="26606"/>
          <ac:spMkLst>
            <pc:docMk/>
            <pc:sldMk cId="3216050760" sldId="265"/>
            <ac:spMk id="3" creationId="{F790E0A5-AAE0-2E5C-E048-24AFB047901C}"/>
          </ac:spMkLst>
        </pc:spChg>
        <pc:spChg chg="add">
          <ac:chgData name="Manuel Joaquin Fernandez Gonzalez" userId="90e28fec-564e-43b0-9c13-1b12e1cad7dc" providerId="ADAL" clId="{0542FBC2-37BD-4DF7-BB7C-25A7E945E510}" dt="2023-03-29T09:45:02.461" v="306" actId="26606"/>
          <ac:spMkLst>
            <pc:docMk/>
            <pc:sldMk cId="3216050760" sldId="265"/>
            <ac:spMk id="9" creationId="{BACC6370-2D7E-4714-9D71-7542949D7D5D}"/>
          </ac:spMkLst>
        </pc:spChg>
        <pc:spChg chg="add">
          <ac:chgData name="Manuel Joaquin Fernandez Gonzalez" userId="90e28fec-564e-43b0-9c13-1b12e1cad7dc" providerId="ADAL" clId="{0542FBC2-37BD-4DF7-BB7C-25A7E945E510}" dt="2023-03-29T09:45:02.461" v="306" actId="26606"/>
          <ac:spMkLst>
            <pc:docMk/>
            <pc:sldMk cId="3216050760" sldId="265"/>
            <ac:spMk id="11" creationId="{F68B3F68-107C-434F-AA38-110D5EA91B85}"/>
          </ac:spMkLst>
        </pc:spChg>
        <pc:spChg chg="add">
          <ac:chgData name="Manuel Joaquin Fernandez Gonzalez" userId="90e28fec-564e-43b0-9c13-1b12e1cad7dc" providerId="ADAL" clId="{0542FBC2-37BD-4DF7-BB7C-25A7E945E510}" dt="2023-03-29T09:45:02.461" v="306" actId="26606"/>
          <ac:spMkLst>
            <pc:docMk/>
            <pc:sldMk cId="3216050760" sldId="265"/>
            <ac:spMk id="13" creationId="{AAD0DBB9-1A4B-4391-81D4-CB19F9AB918A}"/>
          </ac:spMkLst>
        </pc:spChg>
        <pc:spChg chg="add">
          <ac:chgData name="Manuel Joaquin Fernandez Gonzalez" userId="90e28fec-564e-43b0-9c13-1b12e1cad7dc" providerId="ADAL" clId="{0542FBC2-37BD-4DF7-BB7C-25A7E945E510}" dt="2023-03-29T09:45:02.461" v="306" actId="26606"/>
          <ac:spMkLst>
            <pc:docMk/>
            <pc:sldMk cId="3216050760" sldId="265"/>
            <ac:spMk id="15" creationId="{063BBA22-50EA-4C4D-BE05-F1CE4E63AA56}"/>
          </ac:spMkLst>
        </pc:spChg>
        <pc:graphicFrameChg chg="add">
          <ac:chgData name="Manuel Joaquin Fernandez Gonzalez" userId="90e28fec-564e-43b0-9c13-1b12e1cad7dc" providerId="ADAL" clId="{0542FBC2-37BD-4DF7-BB7C-25A7E945E510}" dt="2023-03-29T09:45:02.461" v="306" actId="26606"/>
          <ac:graphicFrameMkLst>
            <pc:docMk/>
            <pc:sldMk cId="3216050760" sldId="265"/>
            <ac:graphicFrameMk id="5" creationId="{917D5639-F6AC-3083-F808-A87B8C634088}"/>
          </ac:graphicFrameMkLst>
        </pc:graphicFrameChg>
      </pc:sldChg>
    </pc:docChg>
  </pc:docChgLst>
  <pc:docChgLst>
    <pc:chgData name="Manuels Hoakins Fernandess-Gonsaless" userId="S::mf08052@edu.lu.lv::90e28fec-564e-43b0-9c13-1b12e1cad7dc" providerId="AD" clId="Web-{BE827E37-DB4A-4D17-AAC3-E970B95B7AFB}"/>
    <pc:docChg chg="modSld">
      <pc:chgData name="Manuels Hoakins Fernandess-Gonsaless" userId="S::mf08052@edu.lu.lv::90e28fec-564e-43b0-9c13-1b12e1cad7dc" providerId="AD" clId="Web-{BE827E37-DB4A-4D17-AAC3-E970B95B7AFB}" dt="2023-10-06T15:10:30.853" v="5" actId="20577"/>
      <pc:docMkLst>
        <pc:docMk/>
      </pc:docMkLst>
      <pc:sldChg chg="modSp">
        <pc:chgData name="Manuels Hoakins Fernandess-Gonsaless" userId="S::mf08052@edu.lu.lv::90e28fec-564e-43b0-9c13-1b12e1cad7dc" providerId="AD" clId="Web-{BE827E37-DB4A-4D17-AAC3-E970B95B7AFB}" dt="2023-10-06T15:09:47.586" v="3" actId="20577"/>
        <pc:sldMkLst>
          <pc:docMk/>
          <pc:sldMk cId="3869048074" sldId="261"/>
        </pc:sldMkLst>
        <pc:spChg chg="mod">
          <ac:chgData name="Manuels Hoakins Fernandess-Gonsaless" userId="S::mf08052@edu.lu.lv::90e28fec-564e-43b0-9c13-1b12e1cad7dc" providerId="AD" clId="Web-{BE827E37-DB4A-4D17-AAC3-E970B95B7AFB}" dt="2023-10-06T15:09:39.164" v="1" actId="20577"/>
          <ac:spMkLst>
            <pc:docMk/>
            <pc:sldMk cId="3869048074" sldId="261"/>
            <ac:spMk id="3" creationId="{7A8D38D8-8AC2-AF12-6A33-3A94BAEB316E}"/>
          </ac:spMkLst>
        </pc:spChg>
        <pc:spChg chg="mod">
          <ac:chgData name="Manuels Hoakins Fernandess-Gonsaless" userId="S::mf08052@edu.lu.lv::90e28fec-564e-43b0-9c13-1b12e1cad7dc" providerId="AD" clId="Web-{BE827E37-DB4A-4D17-AAC3-E970B95B7AFB}" dt="2023-10-06T15:09:47.586" v="3" actId="20577"/>
          <ac:spMkLst>
            <pc:docMk/>
            <pc:sldMk cId="3869048074" sldId="261"/>
            <ac:spMk id="4" creationId="{A1DCBF59-BE5E-1ADD-0F94-7300AB20EFF3}"/>
          </ac:spMkLst>
        </pc:spChg>
      </pc:sldChg>
      <pc:sldChg chg="modSp">
        <pc:chgData name="Manuels Hoakins Fernandess-Gonsaless" userId="S::mf08052@edu.lu.lv::90e28fec-564e-43b0-9c13-1b12e1cad7dc" providerId="AD" clId="Web-{BE827E37-DB4A-4D17-AAC3-E970B95B7AFB}" dt="2023-10-06T15:10:30.853" v="5" actId="20577"/>
        <pc:sldMkLst>
          <pc:docMk/>
          <pc:sldMk cId="992148825" sldId="262"/>
        </pc:sldMkLst>
        <pc:spChg chg="mod">
          <ac:chgData name="Manuels Hoakins Fernandess-Gonsaless" userId="S::mf08052@edu.lu.lv::90e28fec-564e-43b0-9c13-1b12e1cad7dc" providerId="AD" clId="Web-{BE827E37-DB4A-4D17-AAC3-E970B95B7AFB}" dt="2023-10-06T15:10:30.853" v="5" actId="20577"/>
          <ac:spMkLst>
            <pc:docMk/>
            <pc:sldMk cId="992148825" sldId="262"/>
            <ac:spMk id="3" creationId="{5B9C2776-4142-315D-B98E-631A8DBDD26F}"/>
          </ac:spMkLst>
        </pc:spChg>
      </pc:sldChg>
    </pc:docChg>
  </pc:docChgLst>
  <pc:docChgLst>
    <pc:chgData name="Manuel Joaquin Fernandez Gonzalez" userId="S::mf08052@edu.lu.lv::90e28fec-564e-43b0-9c13-1b12e1cad7dc" providerId="AD" clId="Web-{96581903-2878-49B8-A60D-6D4F03CD518D}"/>
    <pc:docChg chg="modSld">
      <pc:chgData name="Manuel Joaquin Fernandez Gonzalez" userId="S::mf08052@edu.lu.lv::90e28fec-564e-43b0-9c13-1b12e1cad7dc" providerId="AD" clId="Web-{96581903-2878-49B8-A60D-6D4F03CD518D}" dt="2023-03-29T13:27:42.259" v="5" actId="20577"/>
      <pc:docMkLst>
        <pc:docMk/>
      </pc:docMkLst>
      <pc:sldChg chg="modSp">
        <pc:chgData name="Manuel Joaquin Fernandez Gonzalez" userId="S::mf08052@edu.lu.lv::90e28fec-564e-43b0-9c13-1b12e1cad7dc" providerId="AD" clId="Web-{96581903-2878-49B8-A60D-6D4F03CD518D}" dt="2023-03-29T13:27:42.259" v="5" actId="20577"/>
        <pc:sldMkLst>
          <pc:docMk/>
          <pc:sldMk cId="992148825" sldId="262"/>
        </pc:sldMkLst>
        <pc:spChg chg="mod">
          <ac:chgData name="Manuel Joaquin Fernandez Gonzalez" userId="S::mf08052@edu.lu.lv::90e28fec-564e-43b0-9c13-1b12e1cad7dc" providerId="AD" clId="Web-{96581903-2878-49B8-A60D-6D4F03CD518D}" dt="2023-03-29T13:27:42.259" v="5" actId="20577"/>
          <ac:spMkLst>
            <pc:docMk/>
            <pc:sldMk cId="992148825" sldId="262"/>
            <ac:spMk id="3" creationId="{5B9C2776-4142-315D-B98E-631A8DBDD26F}"/>
          </ac:spMkLst>
        </pc:spChg>
      </pc:sldChg>
    </pc:docChg>
  </pc:docChgLst>
  <pc:docChgLst>
    <pc:chgData name="Manuels Hoakins Fernandess-Gonsaless" userId="S::mf08052@edu.lu.lv::90e28fec-564e-43b0-9c13-1b12e1cad7dc" providerId="AD" clId="Web-{BBC55F90-A713-4514-B49C-8FA0C4111F30}"/>
    <pc:docChg chg="modSld">
      <pc:chgData name="Manuels Hoakins Fernandess-Gonsaless" userId="S::mf08052@edu.lu.lv::90e28fec-564e-43b0-9c13-1b12e1cad7dc" providerId="AD" clId="Web-{BBC55F90-A713-4514-B49C-8FA0C4111F30}" dt="2023-10-09T11:40:29.506" v="4" actId="20577"/>
      <pc:docMkLst>
        <pc:docMk/>
      </pc:docMkLst>
      <pc:sldChg chg="modSp">
        <pc:chgData name="Manuels Hoakins Fernandess-Gonsaless" userId="S::mf08052@edu.lu.lv::90e28fec-564e-43b0-9c13-1b12e1cad7dc" providerId="AD" clId="Web-{BBC55F90-A713-4514-B49C-8FA0C4111F30}" dt="2023-10-09T11:40:29.506" v="4" actId="20577"/>
        <pc:sldMkLst>
          <pc:docMk/>
          <pc:sldMk cId="3216050760" sldId="265"/>
        </pc:sldMkLst>
        <pc:spChg chg="mod">
          <ac:chgData name="Manuels Hoakins Fernandess-Gonsaless" userId="S::mf08052@edu.lu.lv::90e28fec-564e-43b0-9c13-1b12e1cad7dc" providerId="AD" clId="Web-{BBC55F90-A713-4514-B49C-8FA0C4111F30}" dt="2023-10-09T11:40:29.506" v="4" actId="20577"/>
          <ac:spMkLst>
            <pc:docMk/>
            <pc:sldMk cId="3216050760" sldId="265"/>
            <ac:spMk id="2" creationId="{6D93F088-375C-F0BB-A3D6-52204E46F70C}"/>
          </ac:spMkLst>
        </pc:spChg>
      </pc:sldChg>
    </pc:docChg>
  </pc:docChgLst>
  <pc:docChgLst>
    <pc:chgData name="Manuels Hoakins Fernandess-Gonsaless" userId="S::mf08052@edu.lu.lv::90e28fec-564e-43b0-9c13-1b12e1cad7dc" providerId="AD" clId="Web-{5B344DB0-DD12-47DC-9C95-B91798D4E166}"/>
    <pc:docChg chg="modSld">
      <pc:chgData name="Manuels Hoakins Fernandess-Gonsaless" userId="S::mf08052@edu.lu.lv::90e28fec-564e-43b0-9c13-1b12e1cad7dc" providerId="AD" clId="Web-{5B344DB0-DD12-47DC-9C95-B91798D4E166}" dt="2023-09-16T14:24:14.806" v="4" actId="20577"/>
      <pc:docMkLst>
        <pc:docMk/>
      </pc:docMkLst>
      <pc:sldChg chg="modSp">
        <pc:chgData name="Manuels Hoakins Fernandess-Gonsaless" userId="S::mf08052@edu.lu.lv::90e28fec-564e-43b0-9c13-1b12e1cad7dc" providerId="AD" clId="Web-{5B344DB0-DD12-47DC-9C95-B91798D4E166}" dt="2023-09-16T14:24:14.806" v="4" actId="20577"/>
        <pc:sldMkLst>
          <pc:docMk/>
          <pc:sldMk cId="3869048074" sldId="261"/>
        </pc:sldMkLst>
        <pc:spChg chg="mod">
          <ac:chgData name="Manuels Hoakins Fernandess-Gonsaless" userId="S::mf08052@edu.lu.lv::90e28fec-564e-43b0-9c13-1b12e1cad7dc" providerId="AD" clId="Web-{5B344DB0-DD12-47DC-9C95-B91798D4E166}" dt="2023-09-16T14:24:14.806" v="4" actId="20577"/>
          <ac:spMkLst>
            <pc:docMk/>
            <pc:sldMk cId="3869048074" sldId="261"/>
            <ac:spMk id="4" creationId="{A1DCBF59-BE5E-1ADD-0F94-7300AB20EFF3}"/>
          </ac:spMkLst>
        </pc:spChg>
      </pc:sldChg>
    </pc:docChg>
  </pc:docChgLst>
  <pc:docChgLst>
    <pc:chgData name="Manuels Hoakins Fernandess-Gonsaless" userId="S::mf08052@edu.lu.lv::90e28fec-564e-43b0-9c13-1b12e1cad7dc" providerId="AD" clId="Web-{7E3C1D1B-82B6-4FF3-A676-64F317FFE400}"/>
    <pc:docChg chg="modSld">
      <pc:chgData name="Manuels Hoakins Fernandess-Gonsaless" userId="S::mf08052@edu.lu.lv::90e28fec-564e-43b0-9c13-1b12e1cad7dc" providerId="AD" clId="Web-{7E3C1D1B-82B6-4FF3-A676-64F317FFE400}" dt="2023-10-27T07:28:17.424" v="0" actId="20577"/>
      <pc:docMkLst>
        <pc:docMk/>
      </pc:docMkLst>
      <pc:sldChg chg="modSp">
        <pc:chgData name="Manuels Hoakins Fernandess-Gonsaless" userId="S::mf08052@edu.lu.lv::90e28fec-564e-43b0-9c13-1b12e1cad7dc" providerId="AD" clId="Web-{7E3C1D1B-82B6-4FF3-A676-64F317FFE400}" dt="2023-10-27T07:28:17.424" v="0" actId="20577"/>
        <pc:sldMkLst>
          <pc:docMk/>
          <pc:sldMk cId="2592969653" sldId="256"/>
        </pc:sldMkLst>
        <pc:spChg chg="mod">
          <ac:chgData name="Manuels Hoakins Fernandess-Gonsaless" userId="S::mf08052@edu.lu.lv::90e28fec-564e-43b0-9c13-1b12e1cad7dc" providerId="AD" clId="Web-{7E3C1D1B-82B6-4FF3-A676-64F317FFE400}" dt="2023-10-27T07:28:17.424" v="0" actId="20577"/>
          <ac:spMkLst>
            <pc:docMk/>
            <pc:sldMk cId="2592969653" sldId="256"/>
            <ac:spMk id="2" creationId="{45F9EF60-A8E6-425F-870C-F44EC6141DD0}"/>
          </ac:spMkLst>
        </pc:spChg>
      </pc:sldChg>
    </pc:docChg>
  </pc:docChgLst>
  <pc:docChgLst>
    <pc:chgData name="Manuel Joaquin Fernandez Gonzalez" userId="S::mf08052@edu.lu.lv::90e28fec-564e-43b0-9c13-1b12e1cad7dc" providerId="AD" clId="Web-{86BC56AE-4A8D-4B60-A7CB-A355C55614D6}"/>
    <pc:docChg chg="addSld modSld">
      <pc:chgData name="Manuel Joaquin Fernandez Gonzalez" userId="S::mf08052@edu.lu.lv::90e28fec-564e-43b0-9c13-1b12e1cad7dc" providerId="AD" clId="Web-{86BC56AE-4A8D-4B60-A7CB-A355C55614D6}" dt="2023-03-24T10:51:21.058" v="30" actId="20577"/>
      <pc:docMkLst>
        <pc:docMk/>
      </pc:docMkLst>
      <pc:sldChg chg="delSp modSp new mod modClrScheme chgLayout">
        <pc:chgData name="Manuel Joaquin Fernandez Gonzalez" userId="S::mf08052@edu.lu.lv::90e28fec-564e-43b0-9c13-1b12e1cad7dc" providerId="AD" clId="Web-{86BC56AE-4A8D-4B60-A7CB-A355C55614D6}" dt="2023-03-24T10:51:21.058" v="30" actId="20577"/>
        <pc:sldMkLst>
          <pc:docMk/>
          <pc:sldMk cId="992148825" sldId="262"/>
        </pc:sldMkLst>
        <pc:spChg chg="mod ord">
          <ac:chgData name="Manuel Joaquin Fernandez Gonzalez" userId="S::mf08052@edu.lu.lv::90e28fec-564e-43b0-9c13-1b12e1cad7dc" providerId="AD" clId="Web-{86BC56AE-4A8D-4B60-A7CB-A355C55614D6}" dt="2023-03-24T10:51:11.292" v="25" actId="20577"/>
          <ac:spMkLst>
            <pc:docMk/>
            <pc:sldMk cId="992148825" sldId="262"/>
            <ac:spMk id="2" creationId="{D8692B11-D59B-2A32-D01F-53259C372D4D}"/>
          </ac:spMkLst>
        </pc:spChg>
        <pc:spChg chg="mod ord">
          <ac:chgData name="Manuel Joaquin Fernandez Gonzalez" userId="S::mf08052@edu.lu.lv::90e28fec-564e-43b0-9c13-1b12e1cad7dc" providerId="AD" clId="Web-{86BC56AE-4A8D-4B60-A7CB-A355C55614D6}" dt="2023-03-24T10:51:21.058" v="30" actId="20577"/>
          <ac:spMkLst>
            <pc:docMk/>
            <pc:sldMk cId="992148825" sldId="262"/>
            <ac:spMk id="3" creationId="{5B9C2776-4142-315D-B98E-631A8DBDD26F}"/>
          </ac:spMkLst>
        </pc:spChg>
        <pc:spChg chg="del">
          <ac:chgData name="Manuel Joaquin Fernandez Gonzalez" userId="S::mf08052@edu.lu.lv::90e28fec-564e-43b0-9c13-1b12e1cad7dc" providerId="AD" clId="Web-{86BC56AE-4A8D-4B60-A7CB-A355C55614D6}" dt="2023-03-24T10:51:01.839" v="1"/>
          <ac:spMkLst>
            <pc:docMk/>
            <pc:sldMk cId="992148825" sldId="262"/>
            <ac:spMk id="4" creationId="{6DFCEF7E-AA0B-EA8A-37AA-83494D4C917A}"/>
          </ac:spMkLst>
        </pc:spChg>
      </pc:sldChg>
    </pc:docChg>
  </pc:docChgLst>
  <pc:docChgLst>
    <pc:chgData name="Andrejs Mūrnieks" userId="S::murnieks@edu.lu.lv::3e8de971-bca6-4a40-98d7-345a6aeb0e19" providerId="AD" clId="Web-{7D2E75BA-BBEB-4EE7-A37F-1C70D990C40D}"/>
    <pc:docChg chg="modSld">
      <pc:chgData name="Andrejs Mūrnieks" userId="S::murnieks@edu.lu.lv::3e8de971-bca6-4a40-98d7-345a6aeb0e19" providerId="AD" clId="Web-{7D2E75BA-BBEB-4EE7-A37F-1C70D990C40D}" dt="2023-04-05T20:39:44.899" v="0"/>
      <pc:docMkLst>
        <pc:docMk/>
      </pc:docMkLst>
      <pc:sldChg chg="delSp">
        <pc:chgData name="Andrejs Mūrnieks" userId="S::murnieks@edu.lu.lv::3e8de971-bca6-4a40-98d7-345a6aeb0e19" providerId="AD" clId="Web-{7D2E75BA-BBEB-4EE7-A37F-1C70D990C40D}" dt="2023-04-05T20:39:44.899" v="0"/>
        <pc:sldMkLst>
          <pc:docMk/>
          <pc:sldMk cId="1706479519" sldId="264"/>
        </pc:sldMkLst>
        <pc:spChg chg="del">
          <ac:chgData name="Andrejs Mūrnieks" userId="S::murnieks@edu.lu.lv::3e8de971-bca6-4a40-98d7-345a6aeb0e19" providerId="AD" clId="Web-{7D2E75BA-BBEB-4EE7-A37F-1C70D990C40D}" dt="2023-04-05T20:39:44.899" v="0"/>
          <ac:spMkLst>
            <pc:docMk/>
            <pc:sldMk cId="1706479519" sldId="264"/>
            <ac:spMk id="3" creationId="{9D76C3CF-D1C4-EFCE-60E6-34AE745E0E2A}"/>
          </ac:spMkLst>
        </pc:spChg>
      </pc:sldChg>
    </pc:docChg>
  </pc:docChgLst>
  <pc:docChgLst>
    <pc:chgData name="Manuel Joaquin Fernandez Gonzalez" userId="S::mf08052@edu.lu.lv::90e28fec-564e-43b0-9c13-1b12e1cad7dc" providerId="AD" clId="Web-{5DB27B88-24B9-49B6-8191-304FB98BCF0C}"/>
    <pc:docChg chg="addSld modSld">
      <pc:chgData name="Manuel Joaquin Fernandez Gonzalez" userId="S::mf08052@edu.lu.lv::90e28fec-564e-43b0-9c13-1b12e1cad7dc" providerId="AD" clId="Web-{5DB27B88-24B9-49B6-8191-304FB98BCF0C}" dt="2023-03-28T09:57:20.491" v="30" actId="20577"/>
      <pc:docMkLst>
        <pc:docMk/>
      </pc:docMkLst>
      <pc:sldChg chg="modSp">
        <pc:chgData name="Manuel Joaquin Fernandez Gonzalez" userId="S::mf08052@edu.lu.lv::90e28fec-564e-43b0-9c13-1b12e1cad7dc" providerId="AD" clId="Web-{5DB27B88-24B9-49B6-8191-304FB98BCF0C}" dt="2023-03-28T09:57:20.491" v="30" actId="20577"/>
        <pc:sldMkLst>
          <pc:docMk/>
          <pc:sldMk cId="992148825" sldId="262"/>
        </pc:sldMkLst>
        <pc:spChg chg="mod">
          <ac:chgData name="Manuel Joaquin Fernandez Gonzalez" userId="S::mf08052@edu.lu.lv::90e28fec-564e-43b0-9c13-1b12e1cad7dc" providerId="AD" clId="Web-{5DB27B88-24B9-49B6-8191-304FB98BCF0C}" dt="2023-03-28T09:57:20.491" v="30" actId="20577"/>
          <ac:spMkLst>
            <pc:docMk/>
            <pc:sldMk cId="992148825" sldId="262"/>
            <ac:spMk id="2" creationId="{D8692B11-D59B-2A32-D01F-53259C372D4D}"/>
          </ac:spMkLst>
        </pc:spChg>
      </pc:sldChg>
      <pc:sldChg chg="modSp new">
        <pc:chgData name="Manuel Joaquin Fernandez Gonzalez" userId="S::mf08052@edu.lu.lv::90e28fec-564e-43b0-9c13-1b12e1cad7dc" providerId="AD" clId="Web-{5DB27B88-24B9-49B6-8191-304FB98BCF0C}" dt="2023-03-28T09:56:35.380" v="12" actId="20577"/>
        <pc:sldMkLst>
          <pc:docMk/>
          <pc:sldMk cId="3141857601" sldId="263"/>
        </pc:sldMkLst>
        <pc:spChg chg="mod">
          <ac:chgData name="Manuel Joaquin Fernandez Gonzalez" userId="S::mf08052@edu.lu.lv::90e28fec-564e-43b0-9c13-1b12e1cad7dc" providerId="AD" clId="Web-{5DB27B88-24B9-49B6-8191-304FB98BCF0C}" dt="2023-03-28T09:56:35.380" v="12" actId="20577"/>
          <ac:spMkLst>
            <pc:docMk/>
            <pc:sldMk cId="3141857601" sldId="263"/>
            <ac:spMk id="2" creationId="{2F9E89F6-7223-0DB5-7FA1-4A29C1613DE6}"/>
          </ac:spMkLst>
        </pc:spChg>
        <pc:spChg chg="mod">
          <ac:chgData name="Manuel Joaquin Fernandez Gonzalez" userId="S::mf08052@edu.lu.lv::90e28fec-564e-43b0-9c13-1b12e1cad7dc" providerId="AD" clId="Web-{5DB27B88-24B9-49B6-8191-304FB98BCF0C}" dt="2023-03-28T09:56:32.661" v="11" actId="20577"/>
          <ac:spMkLst>
            <pc:docMk/>
            <pc:sldMk cId="3141857601" sldId="263"/>
            <ac:spMk id="3" creationId="{E4EBFA99-A777-5273-CF2C-35661D960C77}"/>
          </ac:spMkLst>
        </pc:spChg>
      </pc:sldChg>
    </pc:docChg>
  </pc:docChgLst>
  <pc:docChgLst>
    <pc:chgData name="Manuel Joaquin Fernandez Gonzalez" userId="90e28fec-564e-43b0-9c13-1b12e1cad7dc" providerId="ADAL" clId="{206A55F7-0DC2-4BAE-97C8-57EA768AAF18}"/>
    <pc:docChg chg="addSld modSld">
      <pc:chgData name="Manuel Joaquin Fernandez Gonzalez" userId="90e28fec-564e-43b0-9c13-1b12e1cad7dc" providerId="ADAL" clId="{206A55F7-0DC2-4BAE-97C8-57EA768AAF18}" dt="2023-02-24T09:58:25.242" v="1"/>
      <pc:docMkLst>
        <pc:docMk/>
      </pc:docMkLst>
      <pc:sldChg chg="add">
        <pc:chgData name="Manuel Joaquin Fernandez Gonzalez" userId="90e28fec-564e-43b0-9c13-1b12e1cad7dc" providerId="ADAL" clId="{206A55F7-0DC2-4BAE-97C8-57EA768AAF18}" dt="2023-02-24T09:46:59.663" v="0"/>
        <pc:sldMkLst>
          <pc:docMk/>
          <pc:sldMk cId="241485339" sldId="260"/>
        </pc:sldMkLst>
      </pc:sldChg>
      <pc:sldChg chg="add">
        <pc:chgData name="Manuel Joaquin Fernandez Gonzalez" userId="90e28fec-564e-43b0-9c13-1b12e1cad7dc" providerId="ADAL" clId="{206A55F7-0DC2-4BAE-97C8-57EA768AAF18}" dt="2023-02-24T09:58:25.242" v="1"/>
        <pc:sldMkLst>
          <pc:docMk/>
          <pc:sldMk cId="3869048074" sldId="26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4653E8-A117-4130-8982-4E823FD5A8ED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B563F2E-3134-4DF8-BCF7-EB92B1DE3FCD}">
      <dgm:prSet/>
      <dgm:spPr/>
      <dgm:t>
        <a:bodyPr/>
        <a:lstStyle/>
        <a:p>
          <a:r>
            <a:rPr lang="en-GB"/>
            <a:t>Strādā</a:t>
          </a:r>
          <a:r>
            <a:rPr lang="lv-LV"/>
            <a:t>jot </a:t>
          </a:r>
          <a:r>
            <a:rPr lang="en-GB"/>
            <a:t>pāros ar darba lapu, vienoj</a:t>
          </a:r>
          <a:r>
            <a:rPr lang="lv-LV"/>
            <a:t>ieties </a:t>
          </a:r>
          <a:r>
            <a:rPr lang="en-GB"/>
            <a:t>par trim galvenajiem tikumiem</a:t>
          </a:r>
          <a:r>
            <a:rPr lang="lv-LV"/>
            <a:t>, kas sekmē stabilo attiecību veidošanu un uzturēšanu!</a:t>
          </a:r>
          <a:endParaRPr lang="en-US"/>
        </a:p>
      </dgm:t>
    </dgm:pt>
    <dgm:pt modelId="{07F891C8-00C6-430E-BAA8-8627F90208D6}" type="parTrans" cxnId="{4E43EDB6-6230-49F3-B6C5-CE1F918ACD2C}">
      <dgm:prSet/>
      <dgm:spPr/>
      <dgm:t>
        <a:bodyPr/>
        <a:lstStyle/>
        <a:p>
          <a:endParaRPr lang="en-US"/>
        </a:p>
      </dgm:t>
    </dgm:pt>
    <dgm:pt modelId="{D3BF579A-8E18-41D3-9478-1EE712880679}" type="sibTrans" cxnId="{4E43EDB6-6230-49F3-B6C5-CE1F918ACD2C}">
      <dgm:prSet/>
      <dgm:spPr/>
      <dgm:t>
        <a:bodyPr/>
        <a:lstStyle/>
        <a:p>
          <a:endParaRPr lang="en-US"/>
        </a:p>
      </dgm:t>
    </dgm:pt>
    <dgm:pt modelId="{9393FC1E-E1B3-4ED2-8F8C-C6A2067866CD}">
      <dgm:prSet/>
      <dgm:spPr/>
      <dgm:t>
        <a:bodyPr/>
        <a:lstStyle/>
        <a:p>
          <a:r>
            <a:rPr lang="lv-LV"/>
            <a:t>Balsojiet klasē par galvenajiem tikumiem! Pamatojiet savu viedokli!</a:t>
          </a:r>
          <a:endParaRPr lang="en-US"/>
        </a:p>
      </dgm:t>
    </dgm:pt>
    <dgm:pt modelId="{4EFD5DDB-2A37-447A-8EE9-A780C33DB242}" type="parTrans" cxnId="{D37C3F26-553D-42F9-B983-D2DBE35023E8}">
      <dgm:prSet/>
      <dgm:spPr/>
      <dgm:t>
        <a:bodyPr/>
        <a:lstStyle/>
        <a:p>
          <a:endParaRPr lang="en-US"/>
        </a:p>
      </dgm:t>
    </dgm:pt>
    <dgm:pt modelId="{F6B54CA8-1654-433A-B5DF-9CAD7C3BD851}" type="sibTrans" cxnId="{D37C3F26-553D-42F9-B983-D2DBE35023E8}">
      <dgm:prSet/>
      <dgm:spPr/>
      <dgm:t>
        <a:bodyPr/>
        <a:lstStyle/>
        <a:p>
          <a:endParaRPr lang="en-US"/>
        </a:p>
      </dgm:t>
    </dgm:pt>
    <dgm:pt modelId="{CDC17CE6-08E0-4364-8748-F633D30DE8B4}" type="pres">
      <dgm:prSet presAssocID="{BD4653E8-A117-4130-8982-4E823FD5A8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C83D4B-D55E-420F-A2EC-0318CC45CE27}" type="pres">
      <dgm:prSet presAssocID="{2B563F2E-3134-4DF8-BCF7-EB92B1DE3FCD}" presName="hierRoot1" presStyleCnt="0"/>
      <dgm:spPr/>
    </dgm:pt>
    <dgm:pt modelId="{183FDFFF-0BDB-4F2E-8CA7-C06D8B794216}" type="pres">
      <dgm:prSet presAssocID="{2B563F2E-3134-4DF8-BCF7-EB92B1DE3FCD}" presName="composite" presStyleCnt="0"/>
      <dgm:spPr/>
    </dgm:pt>
    <dgm:pt modelId="{AE223881-2DE7-4E16-8C41-7D315C1248A9}" type="pres">
      <dgm:prSet presAssocID="{2B563F2E-3134-4DF8-BCF7-EB92B1DE3FCD}" presName="background" presStyleLbl="node0" presStyleIdx="0" presStyleCnt="2"/>
      <dgm:spPr/>
    </dgm:pt>
    <dgm:pt modelId="{8E93CD1B-70E9-4877-A6B7-604EE1161D33}" type="pres">
      <dgm:prSet presAssocID="{2B563F2E-3134-4DF8-BCF7-EB92B1DE3FCD}" presName="text" presStyleLbl="fgAcc0" presStyleIdx="0" presStyleCnt="2">
        <dgm:presLayoutVars>
          <dgm:chPref val="3"/>
        </dgm:presLayoutVars>
      </dgm:prSet>
      <dgm:spPr/>
    </dgm:pt>
    <dgm:pt modelId="{ADB0BFF0-C138-40FD-940F-1699E3B4F64F}" type="pres">
      <dgm:prSet presAssocID="{2B563F2E-3134-4DF8-BCF7-EB92B1DE3FCD}" presName="hierChild2" presStyleCnt="0"/>
      <dgm:spPr/>
    </dgm:pt>
    <dgm:pt modelId="{EFD66BFE-44AD-45E3-BFD4-D892909DB65E}" type="pres">
      <dgm:prSet presAssocID="{9393FC1E-E1B3-4ED2-8F8C-C6A2067866CD}" presName="hierRoot1" presStyleCnt="0"/>
      <dgm:spPr/>
    </dgm:pt>
    <dgm:pt modelId="{4D5C7060-58E5-40D8-B2CE-381E0AAE6910}" type="pres">
      <dgm:prSet presAssocID="{9393FC1E-E1B3-4ED2-8F8C-C6A2067866CD}" presName="composite" presStyleCnt="0"/>
      <dgm:spPr/>
    </dgm:pt>
    <dgm:pt modelId="{427B79BF-0AA0-420B-B005-612073EB8C21}" type="pres">
      <dgm:prSet presAssocID="{9393FC1E-E1B3-4ED2-8F8C-C6A2067866CD}" presName="background" presStyleLbl="node0" presStyleIdx="1" presStyleCnt="2"/>
      <dgm:spPr/>
    </dgm:pt>
    <dgm:pt modelId="{0E031F7B-C4D4-45F9-88FF-94C61F2DBC08}" type="pres">
      <dgm:prSet presAssocID="{9393FC1E-E1B3-4ED2-8F8C-C6A2067866CD}" presName="text" presStyleLbl="fgAcc0" presStyleIdx="1" presStyleCnt="2">
        <dgm:presLayoutVars>
          <dgm:chPref val="3"/>
        </dgm:presLayoutVars>
      </dgm:prSet>
      <dgm:spPr/>
    </dgm:pt>
    <dgm:pt modelId="{4548B1CF-7E2D-4BFC-80CA-FDBE18F720F6}" type="pres">
      <dgm:prSet presAssocID="{9393FC1E-E1B3-4ED2-8F8C-C6A2067866CD}" presName="hierChild2" presStyleCnt="0"/>
      <dgm:spPr/>
    </dgm:pt>
  </dgm:ptLst>
  <dgm:cxnLst>
    <dgm:cxn modelId="{879F7704-DF7B-416A-A4C4-0F2B6EC3E3A1}" type="presOf" srcId="{9393FC1E-E1B3-4ED2-8F8C-C6A2067866CD}" destId="{0E031F7B-C4D4-45F9-88FF-94C61F2DBC08}" srcOrd="0" destOrd="0" presId="urn:microsoft.com/office/officeart/2005/8/layout/hierarchy1"/>
    <dgm:cxn modelId="{D37C3F26-553D-42F9-B983-D2DBE35023E8}" srcId="{BD4653E8-A117-4130-8982-4E823FD5A8ED}" destId="{9393FC1E-E1B3-4ED2-8F8C-C6A2067866CD}" srcOrd="1" destOrd="0" parTransId="{4EFD5DDB-2A37-447A-8EE9-A780C33DB242}" sibTransId="{F6B54CA8-1654-433A-B5DF-9CAD7C3BD851}"/>
    <dgm:cxn modelId="{515E1A32-9987-420E-B935-41032765E3CB}" type="presOf" srcId="{BD4653E8-A117-4130-8982-4E823FD5A8ED}" destId="{CDC17CE6-08E0-4364-8748-F633D30DE8B4}" srcOrd="0" destOrd="0" presId="urn:microsoft.com/office/officeart/2005/8/layout/hierarchy1"/>
    <dgm:cxn modelId="{4E43EDB6-6230-49F3-B6C5-CE1F918ACD2C}" srcId="{BD4653E8-A117-4130-8982-4E823FD5A8ED}" destId="{2B563F2E-3134-4DF8-BCF7-EB92B1DE3FCD}" srcOrd="0" destOrd="0" parTransId="{07F891C8-00C6-430E-BAA8-8627F90208D6}" sibTransId="{D3BF579A-8E18-41D3-9478-1EE712880679}"/>
    <dgm:cxn modelId="{EDDC3CB9-796E-43AB-A4A8-12DA1C6B24CF}" type="presOf" srcId="{2B563F2E-3134-4DF8-BCF7-EB92B1DE3FCD}" destId="{8E93CD1B-70E9-4877-A6B7-604EE1161D33}" srcOrd="0" destOrd="0" presId="urn:microsoft.com/office/officeart/2005/8/layout/hierarchy1"/>
    <dgm:cxn modelId="{BA0EE1CF-B690-4593-9F8B-2780570E5556}" type="presParOf" srcId="{CDC17CE6-08E0-4364-8748-F633D30DE8B4}" destId="{85C83D4B-D55E-420F-A2EC-0318CC45CE27}" srcOrd="0" destOrd="0" presId="urn:microsoft.com/office/officeart/2005/8/layout/hierarchy1"/>
    <dgm:cxn modelId="{193C1285-6203-4B98-8AD0-7D40D67CBCD4}" type="presParOf" srcId="{85C83D4B-D55E-420F-A2EC-0318CC45CE27}" destId="{183FDFFF-0BDB-4F2E-8CA7-C06D8B794216}" srcOrd="0" destOrd="0" presId="urn:microsoft.com/office/officeart/2005/8/layout/hierarchy1"/>
    <dgm:cxn modelId="{42C9191C-75C0-4B7F-97A1-7ACABA4C4AB0}" type="presParOf" srcId="{183FDFFF-0BDB-4F2E-8CA7-C06D8B794216}" destId="{AE223881-2DE7-4E16-8C41-7D315C1248A9}" srcOrd="0" destOrd="0" presId="urn:microsoft.com/office/officeart/2005/8/layout/hierarchy1"/>
    <dgm:cxn modelId="{27EF3BE0-9E9F-4C6F-A996-128D0AC13938}" type="presParOf" srcId="{183FDFFF-0BDB-4F2E-8CA7-C06D8B794216}" destId="{8E93CD1B-70E9-4877-A6B7-604EE1161D33}" srcOrd="1" destOrd="0" presId="urn:microsoft.com/office/officeart/2005/8/layout/hierarchy1"/>
    <dgm:cxn modelId="{900D9F50-EDB9-4B91-B5B4-4DA00090F0C4}" type="presParOf" srcId="{85C83D4B-D55E-420F-A2EC-0318CC45CE27}" destId="{ADB0BFF0-C138-40FD-940F-1699E3B4F64F}" srcOrd="1" destOrd="0" presId="urn:microsoft.com/office/officeart/2005/8/layout/hierarchy1"/>
    <dgm:cxn modelId="{EE21DBE1-1880-4639-A178-6F7068821BB6}" type="presParOf" srcId="{CDC17CE6-08E0-4364-8748-F633D30DE8B4}" destId="{EFD66BFE-44AD-45E3-BFD4-D892909DB65E}" srcOrd="1" destOrd="0" presId="urn:microsoft.com/office/officeart/2005/8/layout/hierarchy1"/>
    <dgm:cxn modelId="{9D0150D0-B573-4A94-A6A2-B262D92E3BB9}" type="presParOf" srcId="{EFD66BFE-44AD-45E3-BFD4-D892909DB65E}" destId="{4D5C7060-58E5-40D8-B2CE-381E0AAE6910}" srcOrd="0" destOrd="0" presId="urn:microsoft.com/office/officeart/2005/8/layout/hierarchy1"/>
    <dgm:cxn modelId="{63FEE821-9EB1-42E8-AC57-3AD1F414031B}" type="presParOf" srcId="{4D5C7060-58E5-40D8-B2CE-381E0AAE6910}" destId="{427B79BF-0AA0-420B-B005-612073EB8C21}" srcOrd="0" destOrd="0" presId="urn:microsoft.com/office/officeart/2005/8/layout/hierarchy1"/>
    <dgm:cxn modelId="{69DE4987-67B1-4541-A4AF-492EEC739158}" type="presParOf" srcId="{4D5C7060-58E5-40D8-B2CE-381E0AAE6910}" destId="{0E031F7B-C4D4-45F9-88FF-94C61F2DBC08}" srcOrd="1" destOrd="0" presId="urn:microsoft.com/office/officeart/2005/8/layout/hierarchy1"/>
    <dgm:cxn modelId="{7F359A61-8AC2-44D3-BEE3-DAC9A109FB3E}" type="presParOf" srcId="{EFD66BFE-44AD-45E3-BFD4-D892909DB65E}" destId="{4548B1CF-7E2D-4BFC-80CA-FDBE18F720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23881-2DE7-4E16-8C41-7D315C1248A9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3CD1B-70E9-4877-A6B7-604EE1161D33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Strādā</a:t>
          </a:r>
          <a:r>
            <a:rPr lang="lv-LV" sz="3100" kern="1200"/>
            <a:t>jot </a:t>
          </a:r>
          <a:r>
            <a:rPr lang="en-GB" sz="3100" kern="1200"/>
            <a:t>pāros ar darba lapu, vienoj</a:t>
          </a:r>
          <a:r>
            <a:rPr lang="lv-LV" sz="3100" kern="1200"/>
            <a:t>ieties </a:t>
          </a:r>
          <a:r>
            <a:rPr lang="en-GB" sz="3100" kern="1200"/>
            <a:t>par trim galvenajiem tikumiem</a:t>
          </a:r>
          <a:r>
            <a:rPr lang="lv-LV" sz="3100" kern="1200"/>
            <a:t>, kas sekmē stabilo attiecību veidošanu un uzturēšanu!</a:t>
          </a:r>
          <a:endParaRPr lang="en-US" sz="3100" kern="1200"/>
        </a:p>
      </dsp:txBody>
      <dsp:txXfrm>
        <a:off x="608661" y="692298"/>
        <a:ext cx="4508047" cy="2799040"/>
      </dsp:txXfrm>
    </dsp:sp>
    <dsp:sp modelId="{427B79BF-0AA0-420B-B005-612073EB8C21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31F7B-C4D4-45F9-88FF-94C61F2DBC08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kern="1200"/>
            <a:t>Balsojiet klasē par galvenajiem tikumiem! Pamatojiet savu viedokli!</a:t>
          </a:r>
          <a:endParaRPr lang="en-US" sz="3100" kern="1200"/>
        </a:p>
      </dsp:txBody>
      <dsp:txXfrm>
        <a:off x="6331365" y="692298"/>
        <a:ext cx="4508047" cy="279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55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419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44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973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4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6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29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80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43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2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t>27.10.2023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4DCCDCE0-2EF5-4628-8139-B43AB5275DA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4055" y="155750"/>
            <a:ext cx="1902117" cy="761489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9578" y="6137555"/>
            <a:ext cx="1542422" cy="71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p9iSkYvkVT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188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sz="4800" dirty="0"/>
              <a:t>12. klase</a:t>
            </a:r>
            <a:br>
              <a:rPr lang="lv-LV" sz="4800" dirty="0"/>
            </a:br>
            <a:r>
              <a:rPr lang="lv-LV" sz="4800" dirty="0"/>
              <a:t>2. modulis: Plaukstošas attiecības</a:t>
            </a:r>
            <a:br>
              <a:rPr lang="lv-LV" sz="4800" dirty="0"/>
            </a:br>
            <a:r>
              <a:rPr lang="lv-LV" sz="4800" dirty="0"/>
              <a:t>Tēma: Ar ko es gribētu būt? (Sevis izvēlētās attiecības)</a:t>
            </a:r>
            <a:br>
              <a:rPr lang="lv-LV" sz="4800" dirty="0"/>
            </a:br>
            <a:r>
              <a:rPr lang="lv-LV" sz="4800" b="1" dirty="0"/>
              <a:t>3. nodarbība: Stabilas attiecības</a:t>
            </a:r>
            <a:endParaRPr lang="lv-LV" sz="4800" b="1" dirty="0">
              <a:cs typeface="Calibri Light"/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3420"/>
            <a:ext cx="9144000" cy="1655762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+»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9BEAA5C-6C9C-4003-8FF5-D647DDA97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81301"/>
            <a:ext cx="213988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6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D1AB106-FE45-4293-E23E-0913C9A52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/>
              <a:t>Ievads. Pētījums par stabilām attiecībām kā laimes faktoru</a:t>
            </a:r>
            <a:endParaRPr lang="en-GB" sz="3600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A8D38D8-8AC2-AF12-6A33-3A94BAEB3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363532"/>
            <a:ext cx="4381537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i="0" dirty="0">
                <a:effectLst/>
                <a:latin typeface="YouTube Sans"/>
              </a:rPr>
              <a:t>Robert Waldinger - What makes a good</a:t>
            </a:r>
            <a:r>
              <a:rPr lang="en-US" sz="2000" b="1" dirty="0">
                <a:latin typeface="YouTube Sans"/>
              </a:rPr>
              <a:t> </a:t>
            </a:r>
            <a:r>
              <a:rPr lang="en-US" sz="2000" b="1" i="0" dirty="0">
                <a:effectLst/>
                <a:latin typeface="YouTube Sans"/>
              </a:rPr>
              <a:t>life? </a:t>
            </a:r>
            <a:r>
              <a:rPr lang="en-GB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https://www.youtube.com/watch?v=p9iSkYvkVTo</a:t>
            </a:r>
            <a:r>
              <a:rPr lang="lv-LV" sz="2000" dirty="0"/>
              <a:t> </a:t>
            </a:r>
            <a:endParaRPr lang="en-GB" sz="2000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2D78BB2D-8BA6-4458-B7E0-F9E923F52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5532" y="2353725"/>
            <a:ext cx="5912788" cy="3220404"/>
          </a:xfrm>
          <a:prstGeom prst="rect">
            <a:avLst/>
          </a:prstGeom>
        </p:spPr>
      </p:pic>
      <p:sp>
        <p:nvSpPr>
          <p:cNvPr id="4" name="Satura vietturis 2">
            <a:extLst>
              <a:ext uri="{FF2B5EF4-FFF2-40B4-BE49-F238E27FC236}">
                <a16:creationId xmlns:a16="http://schemas.microsoft.com/office/drawing/2014/main" id="{A1DCBF59-BE5E-1ADD-0F94-7300AB20EFF3}"/>
              </a:ext>
            </a:extLst>
          </p:cNvPr>
          <p:cNvSpPr txBox="1">
            <a:spLocks/>
          </p:cNvSpPr>
          <p:nvPr/>
        </p:nvSpPr>
        <p:spPr>
          <a:xfrm>
            <a:off x="643467" y="2499269"/>
            <a:ext cx="4524151" cy="39107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lv-LV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Laime rodas labās attiecībās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v-LV" sz="2400" err="1">
                <a:latin typeface="Calibri"/>
                <a:cs typeface="Calibri"/>
              </a:rPr>
              <a:t>Hārvarda</a:t>
            </a:r>
            <a:r>
              <a:rPr lang="lv-LV" sz="2400" dirty="0">
                <a:latin typeface="Calibri"/>
                <a:cs typeface="Calibri"/>
              </a:rPr>
              <a:t> Pieaugušo attīstības pētījums (</a:t>
            </a:r>
            <a:r>
              <a:rPr lang="en-GB" sz="2400" i="1" dirty="0">
                <a:latin typeface="Calibri"/>
                <a:cs typeface="Calibri"/>
              </a:rPr>
              <a:t>Harvard Study of Adult Development</a:t>
            </a:r>
            <a:r>
              <a:rPr lang="lv-LV" sz="2400" dirty="0">
                <a:latin typeface="Calibri"/>
                <a:cs typeface="Calibri"/>
              </a:rPr>
              <a:t>): </a:t>
            </a:r>
            <a:endParaRPr lang="lv-LV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lv-LV" dirty="0">
                <a:latin typeface="Calibri"/>
                <a:ea typeface="Calibri"/>
                <a:cs typeface="Calibri"/>
              </a:rPr>
              <a:t>saikne ar citiem cilvēkiem mums dara labu, bet vientulība nogalina</a:t>
            </a:r>
            <a:endParaRPr lang="lv-LV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lv-LV" dirty="0">
                <a:latin typeface="Calibri"/>
                <a:ea typeface="Calibri"/>
                <a:cs typeface="Calibri"/>
              </a:rPr>
              <a:t>svarīgs ir nevis draugu skaits, bet gan attiecību kvalitāte</a:t>
            </a:r>
            <a:endParaRPr lang="lv-LV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lv-LV" dirty="0">
                <a:latin typeface="Calibri"/>
                <a:ea typeface="Calibri"/>
                <a:cs typeface="Calibri"/>
              </a:rPr>
              <a:t>labas attiecības pasargā ne tikai mūsu ķermeni, bet arī mūsu prātu!</a:t>
            </a:r>
            <a:endParaRPr lang="lv-LV">
              <a:latin typeface="Calibri"/>
              <a:ea typeface="Calibri"/>
              <a:cs typeface="Calibri"/>
            </a:endParaRPr>
          </a:p>
          <a:p>
            <a:pPr marL="0">
              <a:lnSpc>
                <a:spcPct val="100000"/>
              </a:lnSpc>
              <a:buFont typeface="Arial" panose="020B0604020202020204" pitchFamily="34" charset="0"/>
              <a:buNone/>
            </a:pPr>
            <a:endParaRPr lang="lv-LV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4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8692B11-D59B-2A32-D01F-53259C372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cs typeface="Calibri Light"/>
              </a:rPr>
              <a:t>1. aktivitāte. Konference par ģimenes jautājumiem</a:t>
            </a:r>
            <a:endParaRPr lang="lv-LV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76F42-4876-7CFF-3C1C-640221358E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sz="4000" dirty="0"/>
              <a:t>Konferences tēmas</a:t>
            </a:r>
            <a:endParaRPr lang="en-GB" sz="4000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B9C2776-4142-315D-B98E-631A8DBDD2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lv-LV" sz="3500" dirty="0">
                <a:cs typeface="Calibri"/>
              </a:rPr>
              <a:t>1. tēma: Kādi labumi cilvēkam, kas aug pilnā ģimenē? </a:t>
            </a:r>
          </a:p>
          <a:p>
            <a:r>
              <a:rPr lang="lv-LV" sz="3500" dirty="0">
                <a:cs typeface="Calibri"/>
              </a:rPr>
              <a:t>2. tēma: Jaunās ģimenes veidošana</a:t>
            </a:r>
          </a:p>
          <a:p>
            <a:r>
              <a:rPr lang="lv-LV" sz="3500" dirty="0">
                <a:cs typeface="Calibri"/>
              </a:rPr>
              <a:t>3. tēma: seksualitāte, bauda un stabilās attiecības</a:t>
            </a:r>
          </a:p>
          <a:p>
            <a:r>
              <a:rPr lang="lv-LV" sz="3500" dirty="0">
                <a:cs typeface="Calibri"/>
              </a:rPr>
              <a:t>4. tēma: Attiecību pārtraukšana</a:t>
            </a:r>
          </a:p>
          <a:p>
            <a:endParaRPr lang="lv-LV" sz="2000" dirty="0">
              <a:cs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62FACA-F93E-35C9-FA5D-B14CFE1FB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lv-LV" sz="4000" dirty="0"/>
              <a:t>Darba norādes</a:t>
            </a:r>
            <a:endParaRPr lang="en-GB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D3399A-8F92-3932-9B49-5503C249CAC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dirty="0"/>
              <a:t>1) Katrai grupai tiek dots sākotnējais materiāls izpētei. </a:t>
            </a:r>
          </a:p>
          <a:p>
            <a:pPr marL="0" indent="0">
              <a:buNone/>
            </a:pPr>
            <a:r>
              <a:rPr lang="lv-LV" dirty="0"/>
              <a:t>2) Darbs grupās: 15 minūtes; </a:t>
            </a:r>
          </a:p>
          <a:p>
            <a:pPr lvl="1"/>
            <a:r>
              <a:rPr lang="lv-LV" dirty="0"/>
              <a:t>Grupā jāapzinās un jāapkopo iedoto informāciju</a:t>
            </a:r>
          </a:p>
          <a:p>
            <a:pPr lvl="1"/>
            <a:r>
              <a:rPr lang="lv-LV" dirty="0"/>
              <a:t>Var arī meklēt citus materiālus – kā tēma tiek atspoguļota mēdijos…</a:t>
            </a:r>
          </a:p>
          <a:p>
            <a:pPr lvl="1"/>
            <a:r>
              <a:rPr lang="lv-LV" dirty="0"/>
              <a:t>Grupā jādiskutē par šo tēmu un jāgatavo grupas secinājumi (maksimums 3 secinājumi)</a:t>
            </a:r>
          </a:p>
          <a:p>
            <a:pPr marL="0" indent="0">
              <a:buNone/>
            </a:pPr>
            <a:r>
              <a:rPr lang="lv-LV" dirty="0"/>
              <a:t>3) Uzstāšanas klasē: katra grupa uzstāsies 4 minūtes ar savu tēmu.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14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BB7291-AF65-CDC9-A8D6-52DD45B53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6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C3D472-91D6-C894-7A83-5E198B8C5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lv-LV" sz="5200" dirty="0"/>
              <a:t>Konference par ģimenes jautājumiem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170647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2F9E89F6-7223-0DB5-7FA1-4A29C161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pPr>
              <a:spcBef>
                <a:spcPts val="1000"/>
              </a:spcBef>
            </a:pPr>
            <a:r>
              <a:rPr lang="lv-LV" dirty="0">
                <a:latin typeface="Calibri"/>
                <a:cs typeface="Calibri"/>
              </a:rPr>
              <a:t>Refleksija </a:t>
            </a:r>
            <a:endParaRPr lang="lv-LV" dirty="0">
              <a:cs typeface="Calibri Light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4EBFA99-A777-5273-CF2C-35661D960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lv-LV" dirty="0">
                <a:ea typeface="+mn-lt"/>
                <a:cs typeface="+mn-lt"/>
              </a:rPr>
              <a:t>Ko jaunu esat uzzinājuši šajā nodarbībā? </a:t>
            </a:r>
          </a:p>
          <a:p>
            <a:r>
              <a:rPr lang="lv-LV" dirty="0">
                <a:ea typeface="+mn-lt"/>
                <a:cs typeface="+mn-lt"/>
              </a:rPr>
              <a:t>Vai kāds no grupas secinājumiem tev pārsteidza? </a:t>
            </a:r>
          </a:p>
          <a:p>
            <a:r>
              <a:rPr lang="lv-LV" dirty="0">
                <a:ea typeface="+mn-lt"/>
                <a:cs typeface="+mn-lt"/>
              </a:rPr>
              <a:t>Vai ir kaut kas tāds, ko tu vēlētos mainīt savā dzīvē šajā sakarā? </a:t>
            </a:r>
          </a:p>
          <a:p>
            <a:r>
              <a:rPr lang="lv-LV" dirty="0">
                <a:ea typeface="+mn-lt"/>
                <a:cs typeface="+mn-lt"/>
              </a:rPr>
              <a:t>Kādi tikumi tev būs vajadzīgi, lai veiktu izmaiņas? </a:t>
            </a:r>
            <a:endParaRPr lang="lv-LV" dirty="0">
              <a:cs typeface="Calibri"/>
            </a:endParaRPr>
          </a:p>
          <a:p>
            <a:endParaRPr lang="lv-LV" dirty="0"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CDEA70-D4EE-A607-452F-BCECAC62D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85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3F088-375C-F0BB-A3D6-52204E46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Tikumi, kas </a:t>
            </a:r>
            <a:r>
              <a:rPr lang="en-GB" sz="4000" dirty="0" err="1">
                <a:solidFill>
                  <a:srgbClr val="FFFFFF"/>
                </a:solidFill>
              </a:rPr>
              <a:t>sekmē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stabilas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attiecības</a:t>
            </a:r>
            <a:endParaRPr lang="en-GB" sz="4000" dirty="0" err="1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7D5639-F6AC-3083-F808-A87B8C634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41699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605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F8001DAF-C350-46E8-8EC4-045AA49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2411"/>
            <a:ext cx="10515600" cy="1767029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+»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139F4FE8-33CB-47D0-8784-F79EB417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227" y="3256197"/>
            <a:ext cx="10515600" cy="2265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dirty="0"/>
              <a:t>Resursi</a:t>
            </a:r>
            <a:r>
              <a:rPr lang="lv-LV" sz="1600" baseline="0" dirty="0"/>
              <a:t> pieejami: </a:t>
            </a:r>
            <a:r>
              <a:rPr lang="lv-LV" sz="1600" baseline="0" dirty="0">
                <a:hlinkClick r:id="rId2"/>
              </a:rPr>
              <a:t>www.arete.lu.lv</a:t>
            </a:r>
            <a:endParaRPr lang="lv-LV" sz="1600" baseline="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Programmas administrators: Dr. Manuels Fernandezs. </a:t>
            </a:r>
            <a:r>
              <a:rPr lang="lv-LV" sz="1600" baseline="0" dirty="0">
                <a:hlinkClick r:id="rId3"/>
              </a:rPr>
              <a:t>manuels.fernandezs@lu.lv</a:t>
            </a:r>
            <a:r>
              <a:rPr lang="lv-LV" sz="1600" baseline="0" dirty="0"/>
              <a:t>, +371 26253625.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Imantas 7. līnija 1, 223. telpa, Rīga, LV-1083, Latvija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1600" baseline="0" dirty="0"/>
              <a:t>Latvijas Universitātes Pedagoģijas, psiholoģijas un mākslas fakultātes Pedagoģijas zinātniskā institūta vadošais pētnieks</a:t>
            </a:r>
          </a:p>
          <a:p>
            <a:r>
              <a:rPr lang="lv-LV" sz="1200" i="1" dirty="0"/>
              <a:t>“Digitālas mācību programmas efektivitātes izpēte jauniešu tikumiskajai audzināšanai Latvijas izglītības iestādēs (no 1. līdz 12. klasei)”</a:t>
            </a:r>
            <a:br>
              <a:rPr lang="lv-LV" sz="1200" i="1" dirty="0"/>
            </a:br>
            <a:r>
              <a:rPr lang="lv-LV" sz="1200" i="1" dirty="0"/>
              <a:t>(03.01.2022-30.12.2024). </a:t>
            </a:r>
            <a:r>
              <a:rPr lang="lv-LV" sz="1200" i="1">
                <a:ea typeface="+mn-lt"/>
                <a:cs typeface="+mn-lt"/>
              </a:rPr>
              <a:t>Latvijas Zinātnes Padomes projekta </a:t>
            </a:r>
            <a:r>
              <a:rPr lang="lv-LV" sz="1200" dirty="0"/>
              <a:t>Nr. lzp-2021/1-0385; LU reģistrācijas </a:t>
            </a:r>
            <a:r>
              <a:rPr lang="lv-LV" sz="1200" dirty="0" err="1"/>
              <a:t>Nr</a:t>
            </a:r>
            <a:r>
              <a:rPr lang="lv-LV" sz="1200" dirty="0"/>
              <a:t>: LZP2021/119</a:t>
            </a:r>
            <a:endParaRPr lang="lv-LV" sz="1600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4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8bb90-b1cb-4fe5-8892-66ea2dba031d">
      <Terms xmlns="http://schemas.microsoft.com/office/infopath/2007/PartnerControls"/>
    </lcf76f155ced4ddcb4097134ff3c332f>
    <TaxCatchAll xmlns="42849b6b-6ccc-423c-92da-67f4062e206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6" ma:contentTypeDescription="Create a new document." ma:contentTypeScope="" ma:versionID="571b03ae4377786757485918a54e474a">
  <xsd:schema xmlns:xsd="http://www.w3.org/2001/XMLSchema" xmlns:xs="http://www.w3.org/2001/XMLSchema" xmlns:p="http://schemas.microsoft.com/office/2006/metadata/properties" xmlns:ns2="bcd8bb90-b1cb-4fe5-8892-66ea2dba031d" xmlns:ns3="42849b6b-6ccc-423c-92da-67f4062e2063" targetNamespace="http://schemas.microsoft.com/office/2006/metadata/properties" ma:root="true" ma:fieldsID="639a6aa6a6d3da091d81b4fa4e441d15" ns2:_="" ns3:_="">
    <xsd:import namespace="bcd8bb90-b1cb-4fe5-8892-66ea2dba031d"/>
    <xsd:import namespace="42849b6b-6ccc-423c-92da-67f4062e2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9b6b-6ccc-423c-92da-67f4062e2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85402-e8ca-4c71-ae72-366be4a03c8e}" ma:internalName="TaxCatchAll" ma:showField="CatchAllData" ma:web="42849b6b-6ccc-423c-92da-67f4062e2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F6E863-549E-4B8A-AB5C-B50BE4193B78}">
  <ds:schemaRefs>
    <ds:schemaRef ds:uri="http://schemas.microsoft.com/office/2006/documentManagement/types"/>
    <ds:schemaRef ds:uri="bcd8bb90-b1cb-4fe5-8892-66ea2dba031d"/>
    <ds:schemaRef ds:uri="http://purl.org/dc/dcmitype/"/>
    <ds:schemaRef ds:uri="42849b6b-6ccc-423c-92da-67f4062e2063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73C0561-0ED2-48C7-A9B8-EB3FF5ACE6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B6D821-252E-4697-871C-360CBFC563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42849b6b-6ccc-423c-92da-67f4062e2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414</Words>
  <Application>Microsoft Office PowerPoint</Application>
  <PresentationFormat>Platekrāna</PresentationFormat>
  <Paragraphs>37</Paragraphs>
  <Slides>7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8" baseType="lpstr">
      <vt:lpstr>Office dizains</vt:lpstr>
      <vt:lpstr>12. klase 2. modulis: Plaukstošas attiecības Tēma: Ar ko es gribētu būt? (Sevis izvēlētās attiecības) 3. nodarbība: Stabilas attiecības</vt:lpstr>
      <vt:lpstr>Ievads. Pētījums par stabilām attiecībām kā laimes faktoru</vt:lpstr>
      <vt:lpstr>1. aktivitāte. Konference par ģimenes jautājumiem</vt:lpstr>
      <vt:lpstr>Konference par ģimenes jautājumiem</vt:lpstr>
      <vt:lpstr>Refleksija </vt:lpstr>
      <vt:lpstr>Tikumi, kas sekmē stabilas attiecības</vt:lpstr>
      <vt:lpstr>Tikumiskās audzināšanas programma «e-TAP+»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Manuels Fernandezs</dc:creator>
  <cp:lastModifiedBy>Manuel Joaquin Fernandez Gonzalez</cp:lastModifiedBy>
  <cp:revision>75</cp:revision>
  <dcterms:created xsi:type="dcterms:W3CDTF">2021-06-29T10:55:51Z</dcterms:created>
  <dcterms:modified xsi:type="dcterms:W3CDTF">2023-10-27T07:28:17Z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  <property fmtid="{D5CDD505-2E9C-101B-9397-08002B2CF9AE}" pid="3" name="MediaServiceImageTags">
    <vt:lpwstr/>
  </property>
</Properties>
</file>