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0C43D-A3D9-477C-9C8A-7C90A94587AA}" v="1" dt="2023-10-27T07:41:03.782"/>
    <p1510:client id="{E8AEEF9C-781F-498A-8C9C-F0EA0404B1B6}" v="2" dt="2023-10-10T09:34:51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s Mūrnieks" userId="S::murnieks@edu.lu.lv::3e8de971-bca6-4a40-98d7-345a6aeb0e19" providerId="AD" clId="Web-{DB0A6BE8-5DF1-4764-941A-EE342EE5ACDC}"/>
    <pc:docChg chg="addSld">
      <pc:chgData name="Andrejs Mūrnieks" userId="S::murnieks@edu.lu.lv::3e8de971-bca6-4a40-98d7-345a6aeb0e19" providerId="AD" clId="Web-{DB0A6BE8-5DF1-4764-941A-EE342EE5ACDC}" dt="2023-02-07T21:03:57.756" v="0"/>
      <pc:docMkLst>
        <pc:docMk/>
      </pc:docMkLst>
      <pc:sldChg chg="add replId">
        <pc:chgData name="Andrejs Mūrnieks" userId="S::murnieks@edu.lu.lv::3e8de971-bca6-4a40-98d7-345a6aeb0e19" providerId="AD" clId="Web-{DB0A6BE8-5DF1-4764-941A-EE342EE5ACDC}" dt="2023-02-07T21:03:57.756" v="0"/>
        <pc:sldMkLst>
          <pc:docMk/>
          <pc:sldMk cId="2526079777" sldId="259"/>
        </pc:sldMkLst>
      </pc:sldChg>
    </pc:docChg>
  </pc:docChgLst>
  <pc:docChgLst>
    <pc:chgData name="Andrejs Mūrnieks" userId="S::murnieks@edu.lu.lv::3e8de971-bca6-4a40-98d7-345a6aeb0e19" providerId="AD" clId="Web-{C7BCC557-E80A-4EA2-8CD1-2139D971A00E}"/>
    <pc:docChg chg="modSld">
      <pc:chgData name="Andrejs Mūrnieks" userId="S::murnieks@edu.lu.lv::3e8de971-bca6-4a40-98d7-345a6aeb0e19" providerId="AD" clId="Web-{C7BCC557-E80A-4EA2-8CD1-2139D971A00E}" dt="2023-02-07T21:11:27.770" v="112" actId="1076"/>
      <pc:docMkLst>
        <pc:docMk/>
      </pc:docMkLst>
      <pc:sldChg chg="addSp modSp">
        <pc:chgData name="Andrejs Mūrnieks" userId="S::murnieks@edu.lu.lv::3e8de971-bca6-4a40-98d7-345a6aeb0e19" providerId="AD" clId="Web-{C7BCC557-E80A-4EA2-8CD1-2139D971A00E}" dt="2023-02-07T21:11:27.770" v="112" actId="1076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C7BCC557-E80A-4EA2-8CD1-2139D971A00E}" dt="2023-02-07T21:10:15.361" v="95" actId="14100"/>
          <ac:spMkLst>
            <pc:docMk/>
            <pc:sldMk cId="1230155545" sldId="257"/>
            <ac:spMk id="3" creationId="{6332C34D-5735-47D5-B218-A0A68ADE6AD5}"/>
          </ac:spMkLst>
        </pc:spChg>
        <pc:graphicFrameChg chg="add mod modGraphic">
          <ac:chgData name="Andrejs Mūrnieks" userId="S::murnieks@edu.lu.lv::3e8de971-bca6-4a40-98d7-345a6aeb0e19" providerId="AD" clId="Web-{C7BCC557-E80A-4EA2-8CD1-2139D971A00E}" dt="2023-02-07T21:11:12.957" v="111"/>
          <ac:graphicFrameMkLst>
            <pc:docMk/>
            <pc:sldMk cId="1230155545" sldId="257"/>
            <ac:graphicFrameMk id="4" creationId="{0CC9F129-992E-F395-8FA5-8808D9695E5D}"/>
          </ac:graphicFrameMkLst>
        </pc:graphicFrameChg>
        <pc:graphicFrameChg chg="add mod modGraphic">
          <ac:chgData name="Andrejs Mūrnieks" userId="S::murnieks@edu.lu.lv::3e8de971-bca6-4a40-98d7-345a6aeb0e19" providerId="AD" clId="Web-{C7BCC557-E80A-4EA2-8CD1-2139D971A00E}" dt="2023-02-07T21:11:27.770" v="112" actId="1076"/>
          <ac:graphicFrameMkLst>
            <pc:docMk/>
            <pc:sldMk cId="1230155545" sldId="257"/>
            <ac:graphicFrameMk id="5" creationId="{F403AD0C-3927-71AF-8F9A-D41C4AE80327}"/>
          </ac:graphicFrameMkLst>
        </pc:graphicFrameChg>
      </pc:sldChg>
    </pc:docChg>
  </pc:docChgLst>
  <pc:docChgLst>
    <pc:chgData name="Manuels Hoakins Fernandess-Gonsaless" userId="S::mf08052@edu.lu.lv::90e28fec-564e-43b0-9c13-1b12e1cad7dc" providerId="AD" clId="Web-{E8AEEF9C-781F-498A-8C9C-F0EA0404B1B6}"/>
    <pc:docChg chg="modSld">
      <pc:chgData name="Manuels Hoakins Fernandess-Gonsaless" userId="S::mf08052@edu.lu.lv::90e28fec-564e-43b0-9c13-1b12e1cad7dc" providerId="AD" clId="Web-{E8AEEF9C-781F-498A-8C9C-F0EA0404B1B6}" dt="2023-10-10T09:34:51.479" v="1" actId="1076"/>
      <pc:docMkLst>
        <pc:docMk/>
      </pc:docMkLst>
      <pc:sldChg chg="modSp">
        <pc:chgData name="Manuels Hoakins Fernandess-Gonsaless" userId="S::mf08052@edu.lu.lv::90e28fec-564e-43b0-9c13-1b12e1cad7dc" providerId="AD" clId="Web-{E8AEEF9C-781F-498A-8C9C-F0EA0404B1B6}" dt="2023-10-10T09:34:51.479" v="1" actId="1076"/>
        <pc:sldMkLst>
          <pc:docMk/>
          <pc:sldMk cId="562704331" sldId="262"/>
        </pc:sldMkLst>
        <pc:picChg chg="mod">
          <ac:chgData name="Manuels Hoakins Fernandess-Gonsaless" userId="S::mf08052@edu.lu.lv::90e28fec-564e-43b0-9c13-1b12e1cad7dc" providerId="AD" clId="Web-{E8AEEF9C-781F-498A-8C9C-F0EA0404B1B6}" dt="2023-10-10T09:34:51.479" v="1" actId="1076"/>
          <ac:picMkLst>
            <pc:docMk/>
            <pc:sldMk cId="562704331" sldId="262"/>
            <ac:picMk id="4" creationId="{5BD6AD66-089A-DE47-F0CE-CD3B12D54358}"/>
          </ac:picMkLst>
        </pc:picChg>
      </pc:sldChg>
    </pc:docChg>
  </pc:docChgLst>
  <pc:docChgLst>
    <pc:chgData name="Patrīcija Marija Keiša" userId="S::pk16017@edu.lu.lv::79222a25-1493-4ff1-9e73-4c0253e16833" providerId="AD" clId="Web-{27D39751-3438-46C0-AB65-B73835B998D8}"/>
    <pc:docChg chg="addSld delSld modSld">
      <pc:chgData name="Patrīcija Marija Keiša" userId="S::pk16017@edu.lu.lv::79222a25-1493-4ff1-9e73-4c0253e16833" providerId="AD" clId="Web-{27D39751-3438-46C0-AB65-B73835B998D8}" dt="2023-04-21T14:48:21.254" v="197" actId="1076"/>
      <pc:docMkLst>
        <pc:docMk/>
      </pc:docMkLst>
      <pc:sldChg chg="del">
        <pc:chgData name="Patrīcija Marija Keiša" userId="S::pk16017@edu.lu.lv::79222a25-1493-4ff1-9e73-4c0253e16833" providerId="AD" clId="Web-{27D39751-3438-46C0-AB65-B73835B998D8}" dt="2023-04-21T14:45:59.672" v="175"/>
        <pc:sldMkLst>
          <pc:docMk/>
          <pc:sldMk cId="1230155545" sldId="257"/>
        </pc:sldMkLst>
      </pc:sldChg>
      <pc:sldChg chg="del">
        <pc:chgData name="Patrīcija Marija Keiša" userId="S::pk16017@edu.lu.lv::79222a25-1493-4ff1-9e73-4c0253e16833" providerId="AD" clId="Web-{27D39751-3438-46C0-AB65-B73835B998D8}" dt="2023-04-21T14:46:11.860" v="177"/>
        <pc:sldMkLst>
          <pc:docMk/>
          <pc:sldMk cId="2526079777" sldId="259"/>
        </pc:sldMkLst>
      </pc:sldChg>
      <pc:sldChg chg="del">
        <pc:chgData name="Patrīcija Marija Keiša" userId="S::pk16017@edu.lu.lv::79222a25-1493-4ff1-9e73-4c0253e16833" providerId="AD" clId="Web-{27D39751-3438-46C0-AB65-B73835B998D8}" dt="2023-04-21T14:46:03.688" v="176"/>
        <pc:sldMkLst>
          <pc:docMk/>
          <pc:sldMk cId="807914116" sldId="260"/>
        </pc:sldMkLst>
      </pc:sldChg>
      <pc:sldChg chg="modSp mod setBg">
        <pc:chgData name="Patrīcija Marija Keiša" userId="S::pk16017@edu.lu.lv::79222a25-1493-4ff1-9e73-4c0253e16833" providerId="AD" clId="Web-{27D39751-3438-46C0-AB65-B73835B998D8}" dt="2023-04-21T14:21:42.257" v="39" actId="20577"/>
        <pc:sldMkLst>
          <pc:docMk/>
          <pc:sldMk cId="3775031675" sldId="263"/>
        </pc:sldMkLst>
        <pc:spChg chg="mod">
          <ac:chgData name="Patrīcija Marija Keiša" userId="S::pk16017@edu.lu.lv::79222a25-1493-4ff1-9e73-4c0253e16833" providerId="AD" clId="Web-{27D39751-3438-46C0-AB65-B73835B998D8}" dt="2023-04-21T14:21:42.257" v="39" actId="20577"/>
          <ac:spMkLst>
            <pc:docMk/>
            <pc:sldMk cId="3775031675" sldId="263"/>
            <ac:spMk id="2" creationId="{F34648F1-3FD2-F1BF-A578-465BD3F83F30}"/>
          </ac:spMkLst>
        </pc:spChg>
        <pc:spChg chg="mod">
          <ac:chgData name="Patrīcija Marija Keiša" userId="S::pk16017@edu.lu.lv::79222a25-1493-4ff1-9e73-4c0253e16833" providerId="AD" clId="Web-{27D39751-3438-46C0-AB65-B73835B998D8}" dt="2023-04-21T14:21:30.960" v="36" actId="14100"/>
          <ac:spMkLst>
            <pc:docMk/>
            <pc:sldMk cId="3775031675" sldId="263"/>
            <ac:spMk id="3" creationId="{4004D073-B3FF-7A2A-57FB-B697DCB73049}"/>
          </ac:spMkLst>
        </pc:spChg>
      </pc:sldChg>
      <pc:sldChg chg="addSp delSp modSp new mod setBg">
        <pc:chgData name="Patrīcija Marija Keiša" userId="S::pk16017@edu.lu.lv::79222a25-1493-4ff1-9e73-4c0253e16833" providerId="AD" clId="Web-{27D39751-3438-46C0-AB65-B73835B998D8}" dt="2023-04-21T14:26:58.328" v="72" actId="20577"/>
        <pc:sldMkLst>
          <pc:docMk/>
          <pc:sldMk cId="1506477860" sldId="264"/>
        </pc:sldMkLst>
        <pc:spChg chg="mod">
          <ac:chgData name="Patrīcija Marija Keiša" userId="S::pk16017@edu.lu.lv::79222a25-1493-4ff1-9e73-4c0253e16833" providerId="AD" clId="Web-{27D39751-3438-46C0-AB65-B73835B998D8}" dt="2023-04-21T14:26:41.312" v="70" actId="20577"/>
          <ac:spMkLst>
            <pc:docMk/>
            <pc:sldMk cId="1506477860" sldId="264"/>
            <ac:spMk id="2" creationId="{D4ED6E7C-699F-0DAA-70BC-E86D9846E292}"/>
          </ac:spMkLst>
        </pc:spChg>
        <pc:spChg chg="mod">
          <ac:chgData name="Patrīcija Marija Keiša" userId="S::pk16017@edu.lu.lv::79222a25-1493-4ff1-9e73-4c0253e16833" providerId="AD" clId="Web-{27D39751-3438-46C0-AB65-B73835B998D8}" dt="2023-04-21T14:26:58.328" v="72" actId="20577"/>
          <ac:spMkLst>
            <pc:docMk/>
            <pc:sldMk cId="1506477860" sldId="264"/>
            <ac:spMk id="3" creationId="{38636278-F273-4709-34F4-AA4C24F00923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24:51.637" v="59"/>
          <ac:spMkLst>
            <pc:docMk/>
            <pc:sldMk cId="1506477860" sldId="264"/>
            <ac:spMk id="9" creationId="{F13C74B1-5B17-4795-BED0-7140497B445A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24:51.637" v="59"/>
          <ac:spMkLst>
            <pc:docMk/>
            <pc:sldMk cId="1506477860" sldId="264"/>
            <ac:spMk id="11" creationId="{D4974D33-8DC5-464E-8C6D-BE58F0669C17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24:51.622" v="58"/>
          <ac:spMkLst>
            <pc:docMk/>
            <pc:sldMk cId="1506477860" sldId="264"/>
            <ac:spMk id="16" creationId="{7FF47CB7-972F-479F-A36D-9E72D26EC8DA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24:51.622" v="58"/>
          <ac:spMkLst>
            <pc:docMk/>
            <pc:sldMk cId="1506477860" sldId="264"/>
            <ac:spMk id="18" creationId="{0D153B68-5844-490D-8E67-F616D6D721CA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24:51.622" v="58"/>
          <ac:spMkLst>
            <pc:docMk/>
            <pc:sldMk cId="1506477860" sldId="264"/>
            <ac:spMk id="20" creationId="{9A0D773F-7A7D-4DBB-9DEA-86BB8B8F4BC8}"/>
          </ac:spMkLst>
        </pc:spChg>
        <pc:spChg chg="add">
          <ac:chgData name="Patrīcija Marija Keiša" userId="S::pk16017@edu.lu.lv::79222a25-1493-4ff1-9e73-4c0253e16833" providerId="AD" clId="Web-{27D39751-3438-46C0-AB65-B73835B998D8}" dt="2023-04-21T14:24:51.637" v="59"/>
          <ac:spMkLst>
            <pc:docMk/>
            <pc:sldMk cId="1506477860" sldId="264"/>
            <ac:spMk id="22" creationId="{F13C74B1-5B17-4795-BED0-7140497B445A}"/>
          </ac:spMkLst>
        </pc:spChg>
        <pc:spChg chg="add">
          <ac:chgData name="Patrīcija Marija Keiša" userId="S::pk16017@edu.lu.lv::79222a25-1493-4ff1-9e73-4c0253e16833" providerId="AD" clId="Web-{27D39751-3438-46C0-AB65-B73835B998D8}" dt="2023-04-21T14:24:51.637" v="59"/>
          <ac:spMkLst>
            <pc:docMk/>
            <pc:sldMk cId="1506477860" sldId="264"/>
            <ac:spMk id="23" creationId="{D4974D33-8DC5-464E-8C6D-BE58F0669C17}"/>
          </ac:spMkLst>
        </pc:spChg>
        <pc:picChg chg="add mod">
          <ac:chgData name="Patrīcija Marija Keiša" userId="S::pk16017@edu.lu.lv::79222a25-1493-4ff1-9e73-4c0253e16833" providerId="AD" clId="Web-{27D39751-3438-46C0-AB65-B73835B998D8}" dt="2023-04-21T14:24:51.637" v="59"/>
          <ac:picMkLst>
            <pc:docMk/>
            <pc:sldMk cId="1506477860" sldId="264"/>
            <ac:picMk id="4" creationId="{034F0B0E-1F3B-628F-956A-47B741AD0FBD}"/>
          </ac:picMkLst>
        </pc:picChg>
      </pc:sldChg>
      <pc:sldChg chg="addSp delSp modSp new mod setBg">
        <pc:chgData name="Patrīcija Marija Keiša" userId="S::pk16017@edu.lu.lv::79222a25-1493-4ff1-9e73-4c0253e16833" providerId="AD" clId="Web-{27D39751-3438-46C0-AB65-B73835B998D8}" dt="2023-04-21T14:37:48.362" v="128" actId="14100"/>
        <pc:sldMkLst>
          <pc:docMk/>
          <pc:sldMk cId="4112663402" sldId="265"/>
        </pc:sldMkLst>
        <pc:spChg chg="mod">
          <ac:chgData name="Patrīcija Marija Keiša" userId="S::pk16017@edu.lu.lv::79222a25-1493-4ff1-9e73-4c0253e16833" providerId="AD" clId="Web-{27D39751-3438-46C0-AB65-B73835B998D8}" dt="2023-04-21T14:37:48.362" v="128" actId="14100"/>
          <ac:spMkLst>
            <pc:docMk/>
            <pc:sldMk cId="4112663402" sldId="265"/>
            <ac:spMk id="2" creationId="{003F001F-B755-B967-2A2C-027FA204AAD8}"/>
          </ac:spMkLst>
        </pc:spChg>
        <pc:spChg chg="mod">
          <ac:chgData name="Patrīcija Marija Keiša" userId="S::pk16017@edu.lu.lv::79222a25-1493-4ff1-9e73-4c0253e16833" providerId="AD" clId="Web-{27D39751-3438-46C0-AB65-B73835B998D8}" dt="2023-04-21T14:36:00.874" v="119" actId="20577"/>
          <ac:spMkLst>
            <pc:docMk/>
            <pc:sldMk cId="4112663402" sldId="265"/>
            <ac:spMk id="3" creationId="{7BF7F90C-FD87-D831-79A8-68C06DE91D40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31:51.727" v="84"/>
          <ac:spMkLst>
            <pc:docMk/>
            <pc:sldMk cId="4112663402" sldId="265"/>
            <ac:spMk id="9" creationId="{F13C74B1-5B17-4795-BED0-7140497B445A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31:51.727" v="84"/>
          <ac:spMkLst>
            <pc:docMk/>
            <pc:sldMk cId="4112663402" sldId="265"/>
            <ac:spMk id="11" creationId="{D4974D33-8DC5-464E-8C6D-BE58F0669C17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32:22.040" v="87"/>
          <ac:spMkLst>
            <pc:docMk/>
            <pc:sldMk cId="4112663402" sldId="265"/>
            <ac:spMk id="16" creationId="{F13C74B1-5B17-4795-BED0-7140497B445A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32:22.040" v="87"/>
          <ac:spMkLst>
            <pc:docMk/>
            <pc:sldMk cId="4112663402" sldId="265"/>
            <ac:spMk id="18" creationId="{D4974D33-8DC5-464E-8C6D-BE58F0669C17}"/>
          </ac:spMkLst>
        </pc:spChg>
        <pc:spChg chg="add">
          <ac:chgData name="Patrīcija Marija Keiša" userId="S::pk16017@edu.lu.lv::79222a25-1493-4ff1-9e73-4c0253e16833" providerId="AD" clId="Web-{27D39751-3438-46C0-AB65-B73835B998D8}" dt="2023-04-21T14:32:22.040" v="87"/>
          <ac:spMkLst>
            <pc:docMk/>
            <pc:sldMk cId="4112663402" sldId="265"/>
            <ac:spMk id="23" creationId="{743AA782-23D1-4521-8CAD-47662984AA08}"/>
          </ac:spMkLst>
        </pc:spChg>
        <pc:spChg chg="add">
          <ac:chgData name="Patrīcija Marija Keiša" userId="S::pk16017@edu.lu.lv::79222a25-1493-4ff1-9e73-4c0253e16833" providerId="AD" clId="Web-{27D39751-3438-46C0-AB65-B73835B998D8}" dt="2023-04-21T14:32:22.040" v="87"/>
          <ac:spMkLst>
            <pc:docMk/>
            <pc:sldMk cId="4112663402" sldId="265"/>
            <ac:spMk id="25" creationId="{650D18FE-0824-4A46-B22C-A86B52E5780A}"/>
          </ac:spMkLst>
        </pc:spChg>
        <pc:picChg chg="add mod modCrop">
          <ac:chgData name="Patrīcija Marija Keiša" userId="S::pk16017@edu.lu.lv::79222a25-1493-4ff1-9e73-4c0253e16833" providerId="AD" clId="Web-{27D39751-3438-46C0-AB65-B73835B998D8}" dt="2023-04-21T14:32:48.760" v="90"/>
          <ac:picMkLst>
            <pc:docMk/>
            <pc:sldMk cId="4112663402" sldId="265"/>
            <ac:picMk id="4" creationId="{2365BA55-64A0-0F08-39B3-62627B427901}"/>
          </ac:picMkLst>
        </pc:picChg>
      </pc:sldChg>
      <pc:sldChg chg="addSp modSp new mod setBg">
        <pc:chgData name="Patrīcija Marija Keiša" userId="S::pk16017@edu.lu.lv::79222a25-1493-4ff1-9e73-4c0253e16833" providerId="AD" clId="Web-{27D39751-3438-46C0-AB65-B73835B998D8}" dt="2023-04-21T14:45:24.108" v="159" actId="20577"/>
        <pc:sldMkLst>
          <pc:docMk/>
          <pc:sldMk cId="1319885020" sldId="266"/>
        </pc:sldMkLst>
        <pc:spChg chg="mod">
          <ac:chgData name="Patrīcija Marija Keiša" userId="S::pk16017@edu.lu.lv::79222a25-1493-4ff1-9e73-4c0253e16833" providerId="AD" clId="Web-{27D39751-3438-46C0-AB65-B73835B998D8}" dt="2023-04-21T14:45:24.108" v="159" actId="20577"/>
          <ac:spMkLst>
            <pc:docMk/>
            <pc:sldMk cId="1319885020" sldId="266"/>
            <ac:spMk id="2" creationId="{1A9EEF65-98AA-044B-3579-B7CE3340EADA}"/>
          </ac:spMkLst>
        </pc:spChg>
        <pc:spChg chg="mod">
          <ac:chgData name="Patrīcija Marija Keiša" userId="S::pk16017@edu.lu.lv::79222a25-1493-4ff1-9e73-4c0253e16833" providerId="AD" clId="Web-{27D39751-3438-46C0-AB65-B73835B998D8}" dt="2023-04-21T14:44:04.637" v="141" actId="20577"/>
          <ac:spMkLst>
            <pc:docMk/>
            <pc:sldMk cId="1319885020" sldId="266"/>
            <ac:spMk id="3" creationId="{8B7E776C-A9D2-ADB3-C988-F85FA1AB89B3}"/>
          </ac:spMkLst>
        </pc:spChg>
        <pc:spChg chg="add">
          <ac:chgData name="Patrīcija Marija Keiša" userId="S::pk16017@edu.lu.lv::79222a25-1493-4ff1-9e73-4c0253e16833" providerId="AD" clId="Web-{27D39751-3438-46C0-AB65-B73835B998D8}" dt="2023-04-21T14:43:12.886" v="134"/>
          <ac:spMkLst>
            <pc:docMk/>
            <pc:sldMk cId="1319885020" sldId="266"/>
            <ac:spMk id="9" creationId="{743AA782-23D1-4521-8CAD-47662984AA08}"/>
          </ac:spMkLst>
        </pc:spChg>
        <pc:spChg chg="add">
          <ac:chgData name="Patrīcija Marija Keiša" userId="S::pk16017@edu.lu.lv::79222a25-1493-4ff1-9e73-4c0253e16833" providerId="AD" clId="Web-{27D39751-3438-46C0-AB65-B73835B998D8}" dt="2023-04-21T14:43:12.886" v="134"/>
          <ac:spMkLst>
            <pc:docMk/>
            <pc:sldMk cId="1319885020" sldId="266"/>
            <ac:spMk id="11" creationId="{650D18FE-0824-4A46-B22C-A86B52E5780A}"/>
          </ac:spMkLst>
        </pc:spChg>
        <pc:picChg chg="add mod">
          <ac:chgData name="Patrīcija Marija Keiša" userId="S::pk16017@edu.lu.lv::79222a25-1493-4ff1-9e73-4c0253e16833" providerId="AD" clId="Web-{27D39751-3438-46C0-AB65-B73835B998D8}" dt="2023-04-21T14:43:12.886" v="134"/>
          <ac:picMkLst>
            <pc:docMk/>
            <pc:sldMk cId="1319885020" sldId="266"/>
            <ac:picMk id="4" creationId="{B431047C-2E71-F3DA-8376-AB41496C6542}"/>
          </ac:picMkLst>
        </pc:picChg>
      </pc:sldChg>
      <pc:sldChg chg="addSp delSp modSp new mod setBg addAnim delAnim">
        <pc:chgData name="Patrīcija Marija Keiša" userId="S::pk16017@edu.lu.lv::79222a25-1493-4ff1-9e73-4c0253e16833" providerId="AD" clId="Web-{27D39751-3438-46C0-AB65-B73835B998D8}" dt="2023-04-21T14:48:21.254" v="197" actId="1076"/>
        <pc:sldMkLst>
          <pc:docMk/>
          <pc:sldMk cId="2500863813" sldId="267"/>
        </pc:sldMkLst>
        <pc:spChg chg="mod">
          <ac:chgData name="Patrīcija Marija Keiša" userId="S::pk16017@edu.lu.lv::79222a25-1493-4ff1-9e73-4c0253e16833" providerId="AD" clId="Web-{27D39751-3438-46C0-AB65-B73835B998D8}" dt="2023-04-21T14:47:56.159" v="191"/>
          <ac:spMkLst>
            <pc:docMk/>
            <pc:sldMk cId="2500863813" sldId="267"/>
            <ac:spMk id="2" creationId="{6ADE7E2C-E765-9545-1537-4045B2E36D4E}"/>
          </ac:spMkLst>
        </pc:spChg>
        <pc:spChg chg="mod">
          <ac:chgData name="Patrīcija Marija Keiša" userId="S::pk16017@edu.lu.lv::79222a25-1493-4ff1-9e73-4c0253e16833" providerId="AD" clId="Web-{27D39751-3438-46C0-AB65-B73835B998D8}" dt="2023-04-21T14:47:56.159" v="191"/>
          <ac:spMkLst>
            <pc:docMk/>
            <pc:sldMk cId="2500863813" sldId="267"/>
            <ac:spMk id="3" creationId="{4AB84B6F-871B-DFCE-6E9B-B2F03B0EEEA5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46:59.064" v="180"/>
          <ac:spMkLst>
            <pc:docMk/>
            <pc:sldMk cId="2500863813" sldId="267"/>
            <ac:spMk id="10" creationId="{73C994B4-9721-4148-9EEC-6793CECDE8DD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46:59.064" v="180"/>
          <ac:spMkLst>
            <pc:docMk/>
            <pc:sldMk cId="2500863813" sldId="267"/>
            <ac:spMk id="12" creationId="{F9D95E49-763A-4886-B038-82F734740554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46:59.064" v="180"/>
          <ac:spMkLst>
            <pc:docMk/>
            <pc:sldMk cId="2500863813" sldId="267"/>
            <ac:spMk id="14" creationId="{0CD79C44-92A9-4527-BCA5-7FDEA46878A4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46:59.064" v="180"/>
          <ac:spMkLst>
            <pc:docMk/>
            <pc:sldMk cId="2500863813" sldId="267"/>
            <ac:spMk id="16" creationId="{6D95061B-ADFC-4592-8BB1-0D542F6F6436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47:03.892" v="184"/>
          <ac:spMkLst>
            <pc:docMk/>
            <pc:sldMk cId="2500863813" sldId="267"/>
            <ac:spMk id="22" creationId="{F13C74B1-5B17-4795-BED0-7140497B445A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47:03.892" v="184"/>
          <ac:spMkLst>
            <pc:docMk/>
            <pc:sldMk cId="2500863813" sldId="267"/>
            <ac:spMk id="23" creationId="{D4974D33-8DC5-464E-8C6D-BE58F0669C17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47:35.971" v="189"/>
          <ac:spMkLst>
            <pc:docMk/>
            <pc:sldMk cId="2500863813" sldId="267"/>
            <ac:spMk id="25" creationId="{9B7AD9F6-8CE7-4299-8FC6-328F4DCD3FF9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47:35.971" v="189"/>
          <ac:spMkLst>
            <pc:docMk/>
            <pc:sldMk cId="2500863813" sldId="267"/>
            <ac:spMk id="26" creationId="{F49775AF-8896-43EE-92C6-83497D6DC56F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47:56.159" v="191"/>
          <ac:spMkLst>
            <pc:docMk/>
            <pc:sldMk cId="2500863813" sldId="267"/>
            <ac:spMk id="31" creationId="{D880886B-02ED-4317-9236-CB60C22CF7F3}"/>
          </ac:spMkLst>
        </pc:spChg>
        <pc:spChg chg="add del">
          <ac:chgData name="Patrīcija Marija Keiša" userId="S::pk16017@edu.lu.lv::79222a25-1493-4ff1-9e73-4c0253e16833" providerId="AD" clId="Web-{27D39751-3438-46C0-AB65-B73835B998D8}" dt="2023-04-21T14:47:56.159" v="191"/>
          <ac:spMkLst>
            <pc:docMk/>
            <pc:sldMk cId="2500863813" sldId="267"/>
            <ac:spMk id="33" creationId="{28C31856-6ABF-41FD-B683-B06E5FFF926B}"/>
          </ac:spMkLst>
        </pc:spChg>
        <pc:spChg chg="add">
          <ac:chgData name="Patrīcija Marija Keiša" userId="S::pk16017@edu.lu.lv::79222a25-1493-4ff1-9e73-4c0253e16833" providerId="AD" clId="Web-{27D39751-3438-46C0-AB65-B73835B998D8}" dt="2023-04-21T14:47:56.159" v="191"/>
          <ac:spMkLst>
            <pc:docMk/>
            <pc:sldMk cId="2500863813" sldId="267"/>
            <ac:spMk id="38" creationId="{ADA216DF-C268-4A25-A2DC-51E15F55003F}"/>
          </ac:spMkLst>
        </pc:spChg>
        <pc:spChg chg="add">
          <ac:chgData name="Patrīcija Marija Keiša" userId="S::pk16017@edu.lu.lv::79222a25-1493-4ff1-9e73-4c0253e16833" providerId="AD" clId="Web-{27D39751-3438-46C0-AB65-B73835B998D8}" dt="2023-04-21T14:47:56.159" v="191"/>
          <ac:spMkLst>
            <pc:docMk/>
            <pc:sldMk cId="2500863813" sldId="267"/>
            <ac:spMk id="40" creationId="{DE127D07-37F2-4FE3-9F47-F0CD6740D5D8}"/>
          </ac:spMkLst>
        </pc:spChg>
        <pc:picChg chg="add mod">
          <ac:chgData name="Patrīcija Marija Keiša" userId="S::pk16017@edu.lu.lv::79222a25-1493-4ff1-9e73-4c0253e16833" providerId="AD" clId="Web-{27D39751-3438-46C0-AB65-B73835B998D8}" dt="2023-04-21T14:47:56.159" v="191"/>
          <ac:picMkLst>
            <pc:docMk/>
            <pc:sldMk cId="2500863813" sldId="267"/>
            <ac:picMk id="5" creationId="{515BA7FA-164E-D720-4902-57DDD6A6C93E}"/>
          </ac:picMkLst>
        </pc:picChg>
        <pc:picChg chg="add mod">
          <ac:chgData name="Patrīcija Marija Keiša" userId="S::pk16017@edu.lu.lv::79222a25-1493-4ff1-9e73-4c0253e16833" providerId="AD" clId="Web-{27D39751-3438-46C0-AB65-B73835B998D8}" dt="2023-04-21T14:48:21.254" v="197" actId="1076"/>
          <ac:picMkLst>
            <pc:docMk/>
            <pc:sldMk cId="2500863813" sldId="267"/>
            <ac:picMk id="7" creationId="{106C309C-8D41-5DC2-26B2-1BE52BF1AFD6}"/>
          </ac:picMkLst>
        </pc:picChg>
        <pc:picChg chg="add mod">
          <ac:chgData name="Patrīcija Marija Keiša" userId="S::pk16017@edu.lu.lv::79222a25-1493-4ff1-9e73-4c0253e16833" providerId="AD" clId="Web-{27D39751-3438-46C0-AB65-B73835B998D8}" dt="2023-04-21T14:48:18.238" v="196" actId="1076"/>
          <ac:picMkLst>
            <pc:docMk/>
            <pc:sldMk cId="2500863813" sldId="267"/>
            <ac:picMk id="9" creationId="{500A10F9-7655-CE0F-1844-74F3892ABB0E}"/>
          </ac:picMkLst>
        </pc:picChg>
        <pc:cxnChg chg="add del">
          <ac:chgData name="Patrīcija Marija Keiša" userId="S::pk16017@edu.lu.lv::79222a25-1493-4ff1-9e73-4c0253e16833" providerId="AD" clId="Web-{27D39751-3438-46C0-AB65-B73835B998D8}" dt="2023-04-21T14:46:59.064" v="180"/>
          <ac:cxnSpMkLst>
            <pc:docMk/>
            <pc:sldMk cId="2500863813" sldId="267"/>
            <ac:cxnSpMk id="18" creationId="{F085D7B9-E066-4923-8CB7-294BF306296A}"/>
          </ac:cxnSpMkLst>
        </pc:cxnChg>
        <pc:cxnChg chg="add del">
          <ac:chgData name="Patrīcija Marija Keiša" userId="S::pk16017@edu.lu.lv::79222a25-1493-4ff1-9e73-4c0253e16833" providerId="AD" clId="Web-{27D39751-3438-46C0-AB65-B73835B998D8}" dt="2023-04-21T14:46:59.064" v="180"/>
          <ac:cxnSpMkLst>
            <pc:docMk/>
            <pc:sldMk cId="2500863813" sldId="267"/>
            <ac:cxnSpMk id="20" creationId="{DEDA5A3F-8FE7-4CFF-825C-35E2A908668E}"/>
          </ac:cxnSpMkLst>
        </pc:cxnChg>
      </pc:sldChg>
    </pc:docChg>
  </pc:docChgLst>
  <pc:docChgLst>
    <pc:chgData name="Andrejs Mūrnieks" userId="S::murnieks@edu.lu.lv::3e8de971-bca6-4a40-98d7-345a6aeb0e19" providerId="AD" clId="Web-{EF96AC8C-CAE3-4258-A7FA-2C5CC14ED8EB}"/>
    <pc:docChg chg="addSld modSld sldOrd">
      <pc:chgData name="Andrejs Mūrnieks" userId="S::murnieks@edu.lu.lv::3e8de971-bca6-4a40-98d7-345a6aeb0e19" providerId="AD" clId="Web-{EF96AC8C-CAE3-4258-A7FA-2C5CC14ED8EB}" dt="2023-02-07T21:14:33.678" v="8"/>
      <pc:docMkLst>
        <pc:docMk/>
      </pc:docMkLst>
      <pc:sldChg chg="modSp">
        <pc:chgData name="Andrejs Mūrnieks" userId="S::murnieks@edu.lu.lv::3e8de971-bca6-4a40-98d7-345a6aeb0e19" providerId="AD" clId="Web-{EF96AC8C-CAE3-4258-A7FA-2C5CC14ED8EB}" dt="2023-02-07T21:14:25.084" v="6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EF96AC8C-CAE3-4258-A7FA-2C5CC14ED8EB}" dt="2023-02-07T21:14:19.630" v="5" actId="1076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EF96AC8C-CAE3-4258-A7FA-2C5CC14ED8EB}" dt="2023-02-07T21:14:25.084" v="6" actId="20577"/>
          <ac:spMkLst>
            <pc:docMk/>
            <pc:sldMk cId="1230155545" sldId="257"/>
            <ac:spMk id="3" creationId="{6332C34D-5735-47D5-B218-A0A68ADE6AD5}"/>
          </ac:spMkLst>
        </pc:spChg>
      </pc:sldChg>
      <pc:sldChg chg="ord">
        <pc:chgData name="Andrejs Mūrnieks" userId="S::murnieks@edu.lu.lv::3e8de971-bca6-4a40-98d7-345a6aeb0e19" providerId="AD" clId="Web-{EF96AC8C-CAE3-4258-A7FA-2C5CC14ED8EB}" dt="2023-02-07T21:14:29.256" v="7"/>
        <pc:sldMkLst>
          <pc:docMk/>
          <pc:sldMk cId="2526079777" sldId="259"/>
        </pc:sldMkLst>
      </pc:sldChg>
      <pc:sldChg chg="add replId">
        <pc:chgData name="Andrejs Mūrnieks" userId="S::murnieks@edu.lu.lv::3e8de971-bca6-4a40-98d7-345a6aeb0e19" providerId="AD" clId="Web-{EF96AC8C-CAE3-4258-A7FA-2C5CC14ED8EB}" dt="2023-02-07T21:14:33.678" v="8"/>
        <pc:sldMkLst>
          <pc:docMk/>
          <pc:sldMk cId="807914116" sldId="260"/>
        </pc:sldMkLst>
      </pc:sldChg>
    </pc:docChg>
  </pc:docChgLst>
  <pc:docChgLst>
    <pc:chgData name="Andrejs Mūrnieks" userId="S::murnieks@edu.lu.lv::3e8de971-bca6-4a40-98d7-345a6aeb0e19" providerId="AD" clId="Web-{550B4634-1739-4220-9B89-1DB6C8BDE4A5}"/>
    <pc:docChg chg="modSld sldOrd">
      <pc:chgData name="Andrejs Mūrnieks" userId="S::murnieks@edu.lu.lv::3e8de971-bca6-4a40-98d7-345a6aeb0e19" providerId="AD" clId="Web-{550B4634-1739-4220-9B89-1DB6C8BDE4A5}" dt="2023-02-07T21:19:56.668" v="3"/>
      <pc:docMkLst>
        <pc:docMk/>
      </pc:docMkLst>
      <pc:sldChg chg="ord">
        <pc:chgData name="Andrejs Mūrnieks" userId="S::murnieks@edu.lu.lv::3e8de971-bca6-4a40-98d7-345a6aeb0e19" providerId="AD" clId="Web-{550B4634-1739-4220-9B89-1DB6C8BDE4A5}" dt="2023-02-07T21:19:56.668" v="3"/>
        <pc:sldMkLst>
          <pc:docMk/>
          <pc:sldMk cId="1230155545" sldId="257"/>
        </pc:sldMkLst>
      </pc:sldChg>
      <pc:sldChg chg="addSp modSp">
        <pc:chgData name="Andrejs Mūrnieks" userId="S::murnieks@edu.lu.lv::3e8de971-bca6-4a40-98d7-345a6aeb0e19" providerId="AD" clId="Web-{550B4634-1739-4220-9B89-1DB6C8BDE4A5}" dt="2023-02-07T21:19:45.402" v="2" actId="14100"/>
        <pc:sldMkLst>
          <pc:docMk/>
          <pc:sldMk cId="807914116" sldId="260"/>
        </pc:sldMkLst>
        <pc:spChg chg="add mod">
          <ac:chgData name="Andrejs Mūrnieks" userId="S::murnieks@edu.lu.lv::3e8de971-bca6-4a40-98d7-345a6aeb0e19" providerId="AD" clId="Web-{550B4634-1739-4220-9B89-1DB6C8BDE4A5}" dt="2023-02-07T21:19:45.402" v="2" actId="14100"/>
          <ac:spMkLst>
            <pc:docMk/>
            <pc:sldMk cId="807914116" sldId="260"/>
            <ac:spMk id="4" creationId="{A80B4157-4D70-FC3C-2315-C05ACE311A6B}"/>
          </ac:spMkLst>
        </pc:spChg>
      </pc:sldChg>
    </pc:docChg>
  </pc:docChgLst>
  <pc:docChgLst>
    <pc:chgData name="Andrejs Mūrnieks" userId="S::murnieks@edu.lu.lv::3e8de971-bca6-4a40-98d7-345a6aeb0e19" providerId="AD" clId="Web-{87158036-7275-4374-A597-60A4FDECB463}"/>
    <pc:docChg chg="modSld">
      <pc:chgData name="Andrejs Mūrnieks" userId="S::murnieks@edu.lu.lv::3e8de971-bca6-4a40-98d7-345a6aeb0e19" providerId="AD" clId="Web-{87158036-7275-4374-A597-60A4FDECB463}" dt="2023-02-19T18:11:28.474" v="1" actId="20577"/>
      <pc:docMkLst>
        <pc:docMk/>
      </pc:docMkLst>
      <pc:sldChg chg="modSp">
        <pc:chgData name="Andrejs Mūrnieks" userId="S::murnieks@edu.lu.lv::3e8de971-bca6-4a40-98d7-345a6aeb0e19" providerId="AD" clId="Web-{87158036-7275-4374-A597-60A4FDECB463}" dt="2023-02-19T18:11:28.474" v="1" actId="20577"/>
        <pc:sldMkLst>
          <pc:docMk/>
          <pc:sldMk cId="807914116" sldId="260"/>
        </pc:sldMkLst>
        <pc:spChg chg="mod">
          <ac:chgData name="Andrejs Mūrnieks" userId="S::murnieks@edu.lu.lv::3e8de971-bca6-4a40-98d7-345a6aeb0e19" providerId="AD" clId="Web-{87158036-7275-4374-A597-60A4FDECB463}" dt="2023-02-19T18:11:28.474" v="1" actId="20577"/>
          <ac:spMkLst>
            <pc:docMk/>
            <pc:sldMk cId="807914116" sldId="260"/>
            <ac:spMk id="4" creationId="{A80B4157-4D70-FC3C-2315-C05ACE311A6B}"/>
          </ac:spMkLst>
        </pc:spChg>
      </pc:sldChg>
    </pc:docChg>
  </pc:docChgLst>
  <pc:docChgLst>
    <pc:chgData name="Patrīcija Marija Keiša" userId="S::pk16017@edu.lu.lv::79222a25-1493-4ff1-9e73-4c0253e16833" providerId="AD" clId="Web-{6AE12D0C-EECE-4646-8C04-0B248E95F123}"/>
    <pc:docChg chg="addSld modSld">
      <pc:chgData name="Patrīcija Marija Keiša" userId="S::pk16017@edu.lu.lv::79222a25-1493-4ff1-9e73-4c0253e16833" providerId="AD" clId="Web-{6AE12D0C-EECE-4646-8C04-0B248E95F123}" dt="2023-04-21T14:19:33.528" v="248" actId="20577"/>
      <pc:docMkLst>
        <pc:docMk/>
      </pc:docMkLst>
      <pc:sldChg chg="modSp">
        <pc:chgData name="Patrīcija Marija Keiša" userId="S::pk16017@edu.lu.lv::79222a25-1493-4ff1-9e73-4c0253e16833" providerId="AD" clId="Web-{6AE12D0C-EECE-4646-8C04-0B248E95F123}" dt="2023-04-21T14:10:21.496" v="77" actId="20577"/>
        <pc:sldMkLst>
          <pc:docMk/>
          <pc:sldMk cId="1230155545" sldId="257"/>
        </pc:sldMkLst>
        <pc:spChg chg="mod">
          <ac:chgData name="Patrīcija Marija Keiša" userId="S::pk16017@edu.lu.lv::79222a25-1493-4ff1-9e73-4c0253e16833" providerId="AD" clId="Web-{6AE12D0C-EECE-4646-8C04-0B248E95F123}" dt="2023-04-21T14:10:21.496" v="77" actId="20577"/>
          <ac:spMkLst>
            <pc:docMk/>
            <pc:sldMk cId="1230155545" sldId="257"/>
            <ac:spMk id="2" creationId="{113EC399-75D5-46C3-9B45-FE17252B0780}"/>
          </ac:spMkLst>
        </pc:spChg>
      </pc:sldChg>
      <pc:sldChg chg="addSp delSp modSp new mod setBg">
        <pc:chgData name="Patrīcija Marija Keiša" userId="S::pk16017@edu.lu.lv::79222a25-1493-4ff1-9e73-4c0253e16833" providerId="AD" clId="Web-{6AE12D0C-EECE-4646-8C04-0B248E95F123}" dt="2023-04-21T14:15:25.989" v="194" actId="20577"/>
        <pc:sldMkLst>
          <pc:docMk/>
          <pc:sldMk cId="1627859744" sldId="261"/>
        </pc:sldMkLst>
        <pc:spChg chg="mod">
          <ac:chgData name="Patrīcija Marija Keiša" userId="S::pk16017@edu.lu.lv::79222a25-1493-4ff1-9e73-4c0253e16833" providerId="AD" clId="Web-{6AE12D0C-EECE-4646-8C04-0B248E95F123}" dt="2023-04-21T14:02:43.700" v="39"/>
          <ac:spMkLst>
            <pc:docMk/>
            <pc:sldMk cId="1627859744" sldId="261"/>
            <ac:spMk id="2" creationId="{84C2F806-E8E8-A1EE-2F0B-391EE6AAB235}"/>
          </ac:spMkLst>
        </pc:spChg>
        <pc:spChg chg="mod">
          <ac:chgData name="Patrīcija Marija Keiša" userId="S::pk16017@edu.lu.lv::79222a25-1493-4ff1-9e73-4c0253e16833" providerId="AD" clId="Web-{6AE12D0C-EECE-4646-8C04-0B248E95F123}" dt="2023-04-21T14:15:25.989" v="194" actId="20577"/>
          <ac:spMkLst>
            <pc:docMk/>
            <pc:sldMk cId="1627859744" sldId="261"/>
            <ac:spMk id="3" creationId="{1AB44D9C-5D3A-164C-BB47-1C3F5B0B8B62}"/>
          </ac:spMkLst>
        </pc:spChg>
        <pc:spChg chg="add del">
          <ac:chgData name="Patrīcija Marija Keiša" userId="S::pk16017@edu.lu.lv::79222a25-1493-4ff1-9e73-4c0253e16833" providerId="AD" clId="Web-{6AE12D0C-EECE-4646-8C04-0B248E95F123}" dt="2023-04-21T14:06:10.926" v="42"/>
          <ac:spMkLst>
            <pc:docMk/>
            <pc:sldMk cId="1627859744" sldId="261"/>
            <ac:spMk id="9" creationId="{F13C74B1-5B17-4795-BED0-7140497B445A}"/>
          </ac:spMkLst>
        </pc:spChg>
        <pc:spChg chg="add del">
          <ac:chgData name="Patrīcija Marija Keiša" userId="S::pk16017@edu.lu.lv::79222a25-1493-4ff1-9e73-4c0253e16833" providerId="AD" clId="Web-{6AE12D0C-EECE-4646-8C04-0B248E95F123}" dt="2023-04-21T14:06:10.926" v="42"/>
          <ac:spMkLst>
            <pc:docMk/>
            <pc:sldMk cId="1627859744" sldId="261"/>
            <ac:spMk id="11" creationId="{D4974D33-8DC5-464E-8C6D-BE58F0669C17}"/>
          </ac:spMkLst>
        </pc:spChg>
        <pc:spChg chg="add">
          <ac:chgData name="Patrīcija Marija Keiša" userId="S::pk16017@edu.lu.lv::79222a25-1493-4ff1-9e73-4c0253e16833" providerId="AD" clId="Web-{6AE12D0C-EECE-4646-8C04-0B248E95F123}" dt="2023-04-21T14:06:10.926" v="42"/>
          <ac:spMkLst>
            <pc:docMk/>
            <pc:sldMk cId="1627859744" sldId="261"/>
            <ac:spMk id="16" creationId="{F13C74B1-5B17-4795-BED0-7140497B445A}"/>
          </ac:spMkLst>
        </pc:spChg>
        <pc:spChg chg="add">
          <ac:chgData name="Patrīcija Marija Keiša" userId="S::pk16017@edu.lu.lv::79222a25-1493-4ff1-9e73-4c0253e16833" providerId="AD" clId="Web-{6AE12D0C-EECE-4646-8C04-0B248E95F123}" dt="2023-04-21T14:06:10.926" v="42"/>
          <ac:spMkLst>
            <pc:docMk/>
            <pc:sldMk cId="1627859744" sldId="261"/>
            <ac:spMk id="18" creationId="{D4974D33-8DC5-464E-8C6D-BE58F0669C17}"/>
          </ac:spMkLst>
        </pc:spChg>
        <pc:picChg chg="add del mod">
          <ac:chgData name="Patrīcija Marija Keiša" userId="S::pk16017@edu.lu.lv::79222a25-1493-4ff1-9e73-4c0253e16833" providerId="AD" clId="Web-{6AE12D0C-EECE-4646-8C04-0B248E95F123}" dt="2023-04-21T14:06:05.425" v="40"/>
          <ac:picMkLst>
            <pc:docMk/>
            <pc:sldMk cId="1627859744" sldId="261"/>
            <ac:picMk id="4" creationId="{F5413D21-2CAF-4784-FEA7-124A216EF51C}"/>
          </ac:picMkLst>
        </pc:picChg>
        <pc:picChg chg="add mod">
          <ac:chgData name="Patrīcija Marija Keiša" userId="S::pk16017@edu.lu.lv::79222a25-1493-4ff1-9e73-4c0253e16833" providerId="AD" clId="Web-{6AE12D0C-EECE-4646-8C04-0B248E95F123}" dt="2023-04-21T14:06:10.926" v="42"/>
          <ac:picMkLst>
            <pc:docMk/>
            <pc:sldMk cId="1627859744" sldId="261"/>
            <ac:picMk id="5" creationId="{03C45228-0000-43B7-D8AE-4AAC5F22FDE3}"/>
          </ac:picMkLst>
        </pc:picChg>
      </pc:sldChg>
      <pc:sldChg chg="addSp modSp new mod setBg">
        <pc:chgData name="Patrīcija Marija Keiša" userId="S::pk16017@edu.lu.lv::79222a25-1493-4ff1-9e73-4c0253e16833" providerId="AD" clId="Web-{6AE12D0C-EECE-4646-8C04-0B248E95F123}" dt="2023-04-21T14:16:24.757" v="199" actId="20577"/>
        <pc:sldMkLst>
          <pc:docMk/>
          <pc:sldMk cId="562704331" sldId="262"/>
        </pc:sldMkLst>
        <pc:spChg chg="mod">
          <ac:chgData name="Patrīcija Marija Keiša" userId="S::pk16017@edu.lu.lv::79222a25-1493-4ff1-9e73-4c0253e16833" providerId="AD" clId="Web-{6AE12D0C-EECE-4646-8C04-0B248E95F123}" dt="2023-04-21T14:12:32.015" v="117"/>
          <ac:spMkLst>
            <pc:docMk/>
            <pc:sldMk cId="562704331" sldId="262"/>
            <ac:spMk id="2" creationId="{5C7E169C-9506-9691-4ABC-87648DDC8999}"/>
          </ac:spMkLst>
        </pc:spChg>
        <pc:spChg chg="mod">
          <ac:chgData name="Patrīcija Marija Keiša" userId="S::pk16017@edu.lu.lv::79222a25-1493-4ff1-9e73-4c0253e16833" providerId="AD" clId="Web-{6AE12D0C-EECE-4646-8C04-0B248E95F123}" dt="2023-04-21T14:16:24.757" v="199" actId="20577"/>
          <ac:spMkLst>
            <pc:docMk/>
            <pc:sldMk cId="562704331" sldId="262"/>
            <ac:spMk id="3" creationId="{88E49391-FC51-7B3D-FE1B-AC3C08ABA139}"/>
          </ac:spMkLst>
        </pc:spChg>
        <pc:spChg chg="add">
          <ac:chgData name="Patrīcija Marija Keiša" userId="S::pk16017@edu.lu.lv::79222a25-1493-4ff1-9e73-4c0253e16833" providerId="AD" clId="Web-{6AE12D0C-EECE-4646-8C04-0B248E95F123}" dt="2023-04-21T14:12:32.015" v="117"/>
          <ac:spMkLst>
            <pc:docMk/>
            <pc:sldMk cId="562704331" sldId="262"/>
            <ac:spMk id="9" creationId="{F13C74B1-5B17-4795-BED0-7140497B445A}"/>
          </ac:spMkLst>
        </pc:spChg>
        <pc:spChg chg="add">
          <ac:chgData name="Patrīcija Marija Keiša" userId="S::pk16017@edu.lu.lv::79222a25-1493-4ff1-9e73-4c0253e16833" providerId="AD" clId="Web-{6AE12D0C-EECE-4646-8C04-0B248E95F123}" dt="2023-04-21T14:12:32.015" v="117"/>
          <ac:spMkLst>
            <pc:docMk/>
            <pc:sldMk cId="562704331" sldId="262"/>
            <ac:spMk id="11" creationId="{D4974D33-8DC5-464E-8C6D-BE58F0669C17}"/>
          </ac:spMkLst>
        </pc:spChg>
        <pc:picChg chg="add mod">
          <ac:chgData name="Patrīcija Marija Keiša" userId="S::pk16017@edu.lu.lv::79222a25-1493-4ff1-9e73-4c0253e16833" providerId="AD" clId="Web-{6AE12D0C-EECE-4646-8C04-0B248E95F123}" dt="2023-04-21T14:12:32.015" v="117"/>
          <ac:picMkLst>
            <pc:docMk/>
            <pc:sldMk cId="562704331" sldId="262"/>
            <ac:picMk id="4" creationId="{5BD6AD66-089A-DE47-F0CE-CD3B12D54358}"/>
          </ac:picMkLst>
        </pc:picChg>
      </pc:sldChg>
      <pc:sldChg chg="addSp modSp new">
        <pc:chgData name="Patrīcija Marija Keiša" userId="S::pk16017@edu.lu.lv::79222a25-1493-4ff1-9e73-4c0253e16833" providerId="AD" clId="Web-{6AE12D0C-EECE-4646-8C04-0B248E95F123}" dt="2023-04-21T14:19:33.528" v="248" actId="20577"/>
        <pc:sldMkLst>
          <pc:docMk/>
          <pc:sldMk cId="3775031675" sldId="263"/>
        </pc:sldMkLst>
        <pc:spChg chg="mod">
          <ac:chgData name="Patrīcija Marija Keiša" userId="S::pk16017@edu.lu.lv::79222a25-1493-4ff1-9e73-4c0253e16833" providerId="AD" clId="Web-{6AE12D0C-EECE-4646-8C04-0B248E95F123}" dt="2023-04-21T14:17:53.197" v="224" actId="20577"/>
          <ac:spMkLst>
            <pc:docMk/>
            <pc:sldMk cId="3775031675" sldId="263"/>
            <ac:spMk id="2" creationId="{F34648F1-3FD2-F1BF-A578-465BD3F83F30}"/>
          </ac:spMkLst>
        </pc:spChg>
        <pc:spChg chg="mod">
          <ac:chgData name="Patrīcija Marija Keiša" userId="S::pk16017@edu.lu.lv::79222a25-1493-4ff1-9e73-4c0253e16833" providerId="AD" clId="Web-{6AE12D0C-EECE-4646-8C04-0B248E95F123}" dt="2023-04-21T14:19:33.528" v="248" actId="20577"/>
          <ac:spMkLst>
            <pc:docMk/>
            <pc:sldMk cId="3775031675" sldId="263"/>
            <ac:spMk id="3" creationId="{4004D073-B3FF-7A2A-57FB-B697DCB73049}"/>
          </ac:spMkLst>
        </pc:spChg>
        <pc:picChg chg="add mod">
          <ac:chgData name="Patrīcija Marija Keiša" userId="S::pk16017@edu.lu.lv::79222a25-1493-4ff1-9e73-4c0253e16833" providerId="AD" clId="Web-{6AE12D0C-EECE-4646-8C04-0B248E95F123}" dt="2023-04-21T14:18:48.605" v="232" actId="1076"/>
          <ac:picMkLst>
            <pc:docMk/>
            <pc:sldMk cId="3775031675" sldId="263"/>
            <ac:picMk id="4" creationId="{5F09C9CB-D87D-535E-F96A-FA40DDBED32E}"/>
          </ac:picMkLst>
        </pc:picChg>
      </pc:sldChg>
    </pc:docChg>
  </pc:docChgLst>
  <pc:docChgLst>
    <pc:chgData name="Manuels Hoakins Fernandess-Gonsaless" userId="90e28fec-564e-43b0-9c13-1b12e1cad7dc" providerId="ADAL" clId="{791880F1-3F7B-494D-B57B-0639BDF29F04}"/>
    <pc:docChg chg="undo custSel modSld">
      <pc:chgData name="Manuels Hoakins Fernandess-Gonsaless" userId="90e28fec-564e-43b0-9c13-1b12e1cad7dc" providerId="ADAL" clId="{791880F1-3F7B-494D-B57B-0639BDF29F04}" dt="2023-10-09T12:20:22.299" v="69" actId="6549"/>
      <pc:docMkLst>
        <pc:docMk/>
      </pc:docMkLst>
      <pc:sldChg chg="modSp mod">
        <pc:chgData name="Manuels Hoakins Fernandess-Gonsaless" userId="90e28fec-564e-43b0-9c13-1b12e1cad7dc" providerId="ADAL" clId="{791880F1-3F7B-494D-B57B-0639BDF29F04}" dt="2023-10-09T11:50:30.239" v="0" actId="20577"/>
        <pc:sldMkLst>
          <pc:docMk/>
          <pc:sldMk cId="1627859744" sldId="261"/>
        </pc:sldMkLst>
        <pc:spChg chg="mod">
          <ac:chgData name="Manuels Hoakins Fernandess-Gonsaless" userId="90e28fec-564e-43b0-9c13-1b12e1cad7dc" providerId="ADAL" clId="{791880F1-3F7B-494D-B57B-0639BDF29F04}" dt="2023-10-09T11:50:30.239" v="0" actId="20577"/>
          <ac:spMkLst>
            <pc:docMk/>
            <pc:sldMk cId="1627859744" sldId="261"/>
            <ac:spMk id="2" creationId="{84C2F806-E8E8-A1EE-2F0B-391EE6AAB235}"/>
          </ac:spMkLst>
        </pc:spChg>
      </pc:sldChg>
      <pc:sldChg chg="modSp mod">
        <pc:chgData name="Manuels Hoakins Fernandess-Gonsaless" userId="90e28fec-564e-43b0-9c13-1b12e1cad7dc" providerId="ADAL" clId="{791880F1-3F7B-494D-B57B-0639BDF29F04}" dt="2023-10-09T12:16:51.356" v="15" actId="14100"/>
        <pc:sldMkLst>
          <pc:docMk/>
          <pc:sldMk cId="562704331" sldId="262"/>
        </pc:sldMkLst>
        <pc:spChg chg="mod">
          <ac:chgData name="Manuels Hoakins Fernandess-Gonsaless" userId="90e28fec-564e-43b0-9c13-1b12e1cad7dc" providerId="ADAL" clId="{791880F1-3F7B-494D-B57B-0639BDF29F04}" dt="2023-10-09T12:16:26.311" v="10" actId="6549"/>
          <ac:spMkLst>
            <pc:docMk/>
            <pc:sldMk cId="562704331" sldId="262"/>
            <ac:spMk id="2" creationId="{5C7E169C-9506-9691-4ABC-87648DDC8999}"/>
          </ac:spMkLst>
        </pc:spChg>
        <pc:spChg chg="mod">
          <ac:chgData name="Manuels Hoakins Fernandess-Gonsaless" userId="90e28fec-564e-43b0-9c13-1b12e1cad7dc" providerId="ADAL" clId="{791880F1-3F7B-494D-B57B-0639BDF29F04}" dt="2023-10-09T12:16:51.356" v="15" actId="14100"/>
          <ac:spMkLst>
            <pc:docMk/>
            <pc:sldMk cId="562704331" sldId="262"/>
            <ac:spMk id="3" creationId="{88E49391-FC51-7B3D-FE1B-AC3C08ABA139}"/>
          </ac:spMkLst>
        </pc:spChg>
        <pc:picChg chg="mod">
          <ac:chgData name="Manuels Hoakins Fernandess-Gonsaless" userId="90e28fec-564e-43b0-9c13-1b12e1cad7dc" providerId="ADAL" clId="{791880F1-3F7B-494D-B57B-0639BDF29F04}" dt="2023-10-09T12:16:37.054" v="11" actId="14100"/>
          <ac:picMkLst>
            <pc:docMk/>
            <pc:sldMk cId="562704331" sldId="262"/>
            <ac:picMk id="4" creationId="{5BD6AD66-089A-DE47-F0CE-CD3B12D54358}"/>
          </ac:picMkLst>
        </pc:picChg>
      </pc:sldChg>
      <pc:sldChg chg="modSp mod">
        <pc:chgData name="Manuels Hoakins Fernandess-Gonsaless" userId="90e28fec-564e-43b0-9c13-1b12e1cad7dc" providerId="ADAL" clId="{791880F1-3F7B-494D-B57B-0639BDF29F04}" dt="2023-10-09T12:17:29.238" v="21" actId="790"/>
        <pc:sldMkLst>
          <pc:docMk/>
          <pc:sldMk cId="3775031675" sldId="263"/>
        </pc:sldMkLst>
        <pc:spChg chg="mod">
          <ac:chgData name="Manuels Hoakins Fernandess-Gonsaless" userId="90e28fec-564e-43b0-9c13-1b12e1cad7dc" providerId="ADAL" clId="{791880F1-3F7B-494D-B57B-0639BDF29F04}" dt="2023-10-09T12:17:29.238" v="21" actId="790"/>
          <ac:spMkLst>
            <pc:docMk/>
            <pc:sldMk cId="3775031675" sldId="263"/>
            <ac:spMk id="3" creationId="{4004D073-B3FF-7A2A-57FB-B697DCB73049}"/>
          </ac:spMkLst>
        </pc:spChg>
        <pc:picChg chg="mod">
          <ac:chgData name="Manuels Hoakins Fernandess-Gonsaless" userId="90e28fec-564e-43b0-9c13-1b12e1cad7dc" providerId="ADAL" clId="{791880F1-3F7B-494D-B57B-0639BDF29F04}" dt="2023-10-09T12:16:59.333" v="17" actId="1076"/>
          <ac:picMkLst>
            <pc:docMk/>
            <pc:sldMk cId="3775031675" sldId="263"/>
            <ac:picMk id="4" creationId="{5F09C9CB-D87D-535E-F96A-FA40DDBED32E}"/>
          </ac:picMkLst>
        </pc:picChg>
      </pc:sldChg>
      <pc:sldChg chg="modSp mod">
        <pc:chgData name="Manuels Hoakins Fernandess-Gonsaless" userId="90e28fec-564e-43b0-9c13-1b12e1cad7dc" providerId="ADAL" clId="{791880F1-3F7B-494D-B57B-0639BDF29F04}" dt="2023-10-09T12:19:02.707" v="55" actId="255"/>
        <pc:sldMkLst>
          <pc:docMk/>
          <pc:sldMk cId="1506477860" sldId="264"/>
        </pc:sldMkLst>
        <pc:spChg chg="mod">
          <ac:chgData name="Manuels Hoakins Fernandess-Gonsaless" userId="90e28fec-564e-43b0-9c13-1b12e1cad7dc" providerId="ADAL" clId="{791880F1-3F7B-494D-B57B-0639BDF29F04}" dt="2023-10-09T12:19:02.707" v="55" actId="255"/>
          <ac:spMkLst>
            <pc:docMk/>
            <pc:sldMk cId="1506477860" sldId="264"/>
            <ac:spMk id="2" creationId="{D4ED6E7C-699F-0DAA-70BC-E86D9846E292}"/>
          </ac:spMkLst>
        </pc:spChg>
        <pc:spChg chg="mod">
          <ac:chgData name="Manuels Hoakins Fernandess-Gonsaless" userId="90e28fec-564e-43b0-9c13-1b12e1cad7dc" providerId="ADAL" clId="{791880F1-3F7B-494D-B57B-0639BDF29F04}" dt="2023-10-09T12:18:30.718" v="48" actId="255"/>
          <ac:spMkLst>
            <pc:docMk/>
            <pc:sldMk cId="1506477860" sldId="264"/>
            <ac:spMk id="3" creationId="{38636278-F273-4709-34F4-AA4C24F00923}"/>
          </ac:spMkLst>
        </pc:spChg>
        <pc:picChg chg="mod">
          <ac:chgData name="Manuels Hoakins Fernandess-Gonsaless" userId="90e28fec-564e-43b0-9c13-1b12e1cad7dc" providerId="ADAL" clId="{791880F1-3F7B-494D-B57B-0639BDF29F04}" dt="2023-10-09T12:18:23.065" v="46" actId="1076"/>
          <ac:picMkLst>
            <pc:docMk/>
            <pc:sldMk cId="1506477860" sldId="264"/>
            <ac:picMk id="4" creationId="{034F0B0E-1F3B-628F-956A-47B741AD0FBD}"/>
          </ac:picMkLst>
        </pc:picChg>
      </pc:sldChg>
      <pc:sldChg chg="modSp mod">
        <pc:chgData name="Manuels Hoakins Fernandess-Gonsaless" userId="90e28fec-564e-43b0-9c13-1b12e1cad7dc" providerId="ADAL" clId="{791880F1-3F7B-494D-B57B-0639BDF29F04}" dt="2023-10-09T12:18:54.116" v="54" actId="6549"/>
        <pc:sldMkLst>
          <pc:docMk/>
          <pc:sldMk cId="4112663402" sldId="265"/>
        </pc:sldMkLst>
        <pc:spChg chg="mod">
          <ac:chgData name="Manuels Hoakins Fernandess-Gonsaless" userId="90e28fec-564e-43b0-9c13-1b12e1cad7dc" providerId="ADAL" clId="{791880F1-3F7B-494D-B57B-0639BDF29F04}" dt="2023-10-09T12:18:54.116" v="54" actId="6549"/>
          <ac:spMkLst>
            <pc:docMk/>
            <pc:sldMk cId="4112663402" sldId="265"/>
            <ac:spMk id="2" creationId="{003F001F-B755-B967-2A2C-027FA204AAD8}"/>
          </ac:spMkLst>
        </pc:spChg>
        <pc:picChg chg="mod">
          <ac:chgData name="Manuels Hoakins Fernandess-Gonsaless" userId="90e28fec-564e-43b0-9c13-1b12e1cad7dc" providerId="ADAL" clId="{791880F1-3F7B-494D-B57B-0639BDF29F04}" dt="2023-10-09T12:18:44.126" v="50" actId="1076"/>
          <ac:picMkLst>
            <pc:docMk/>
            <pc:sldMk cId="4112663402" sldId="265"/>
            <ac:picMk id="4" creationId="{2365BA55-64A0-0F08-39B3-62627B427901}"/>
          </ac:picMkLst>
        </pc:picChg>
      </pc:sldChg>
      <pc:sldChg chg="modSp mod">
        <pc:chgData name="Manuels Hoakins Fernandess-Gonsaless" userId="90e28fec-564e-43b0-9c13-1b12e1cad7dc" providerId="ADAL" clId="{791880F1-3F7B-494D-B57B-0639BDF29F04}" dt="2023-10-09T12:19:53.971" v="66" actId="14100"/>
        <pc:sldMkLst>
          <pc:docMk/>
          <pc:sldMk cId="1319885020" sldId="266"/>
        </pc:sldMkLst>
        <pc:spChg chg="mod">
          <ac:chgData name="Manuels Hoakins Fernandess-Gonsaless" userId="90e28fec-564e-43b0-9c13-1b12e1cad7dc" providerId="ADAL" clId="{791880F1-3F7B-494D-B57B-0639BDF29F04}" dt="2023-10-09T12:19:18.124" v="59" actId="255"/>
          <ac:spMkLst>
            <pc:docMk/>
            <pc:sldMk cId="1319885020" sldId="266"/>
            <ac:spMk id="2" creationId="{1A9EEF65-98AA-044B-3579-B7CE3340EADA}"/>
          </ac:spMkLst>
        </pc:spChg>
        <pc:spChg chg="mod">
          <ac:chgData name="Manuels Hoakins Fernandess-Gonsaless" userId="90e28fec-564e-43b0-9c13-1b12e1cad7dc" providerId="ADAL" clId="{791880F1-3F7B-494D-B57B-0639BDF29F04}" dt="2023-10-09T12:19:47.642" v="65" actId="255"/>
          <ac:spMkLst>
            <pc:docMk/>
            <pc:sldMk cId="1319885020" sldId="266"/>
            <ac:spMk id="3" creationId="{8B7E776C-A9D2-ADB3-C988-F85FA1AB89B3}"/>
          </ac:spMkLst>
        </pc:spChg>
        <pc:picChg chg="mod">
          <ac:chgData name="Manuels Hoakins Fernandess-Gonsaless" userId="90e28fec-564e-43b0-9c13-1b12e1cad7dc" providerId="ADAL" clId="{791880F1-3F7B-494D-B57B-0639BDF29F04}" dt="2023-10-09T12:19:53.971" v="66" actId="14100"/>
          <ac:picMkLst>
            <pc:docMk/>
            <pc:sldMk cId="1319885020" sldId="266"/>
            <ac:picMk id="4" creationId="{B431047C-2E71-F3DA-8376-AB41496C6542}"/>
          </ac:picMkLst>
        </pc:picChg>
      </pc:sldChg>
      <pc:sldChg chg="modSp mod">
        <pc:chgData name="Manuels Hoakins Fernandess-Gonsaless" userId="90e28fec-564e-43b0-9c13-1b12e1cad7dc" providerId="ADAL" clId="{791880F1-3F7B-494D-B57B-0639BDF29F04}" dt="2023-10-09T12:20:22.299" v="69" actId="6549"/>
        <pc:sldMkLst>
          <pc:docMk/>
          <pc:sldMk cId="2500863813" sldId="267"/>
        </pc:sldMkLst>
        <pc:spChg chg="mod">
          <ac:chgData name="Manuels Hoakins Fernandess-Gonsaless" userId="90e28fec-564e-43b0-9c13-1b12e1cad7dc" providerId="ADAL" clId="{791880F1-3F7B-494D-B57B-0639BDF29F04}" dt="2023-10-09T12:20:22.299" v="69" actId="6549"/>
          <ac:spMkLst>
            <pc:docMk/>
            <pc:sldMk cId="2500863813" sldId="267"/>
            <ac:spMk id="3" creationId="{4AB84B6F-871B-DFCE-6E9B-B2F03B0EEEA5}"/>
          </ac:spMkLst>
        </pc:spChg>
      </pc:sldChg>
    </pc:docChg>
  </pc:docChgLst>
  <pc:docChgLst>
    <pc:chgData name="Manuels Hoakins Fernandess-Gonsaless" userId="S::mf08052@edu.lu.lv::90e28fec-564e-43b0-9c13-1b12e1cad7dc" providerId="AD" clId="Web-{5F70C43D-A3D9-477C-9C8A-7C90A94587AA}"/>
    <pc:docChg chg="modSld">
      <pc:chgData name="Manuels Hoakins Fernandess-Gonsaless" userId="S::mf08052@edu.lu.lv::90e28fec-564e-43b0-9c13-1b12e1cad7dc" providerId="AD" clId="Web-{5F70C43D-A3D9-477C-9C8A-7C90A94587AA}" dt="2023-10-27T07:41:03.782" v="0" actId="20577"/>
      <pc:docMkLst>
        <pc:docMk/>
      </pc:docMkLst>
      <pc:sldChg chg="modSp">
        <pc:chgData name="Manuels Hoakins Fernandess-Gonsaless" userId="S::mf08052@edu.lu.lv::90e28fec-564e-43b0-9c13-1b12e1cad7dc" providerId="AD" clId="Web-{5F70C43D-A3D9-477C-9C8A-7C90A94587AA}" dt="2023-10-27T07:41:03.782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5F70C43D-A3D9-477C-9C8A-7C90A94587AA}" dt="2023-10-27T07:41:03.782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3E63C-6F31-4D75-A3AF-BFFC17881EB0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F8AC3-CE19-4777-9BEA-EF251E35C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8AC3-CE19-4777-9BEA-EF251E35C2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P1x11Z2Ig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18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/>
              <a:t>12. klase</a:t>
            </a:r>
            <a:br>
              <a:rPr lang="lv-LV" sz="4800" dirty="0"/>
            </a:br>
            <a:r>
              <a:rPr lang="lv-LV" sz="4800"/>
              <a:t>4. modulis: Uzplaukums digitālā vidē</a:t>
            </a:r>
            <a:br>
              <a:rPr lang="lv-LV" sz="4800" dirty="0"/>
            </a:br>
            <a:r>
              <a:rPr lang="lv-LV" sz="4800"/>
              <a:t>Tēma: Jēga, attiecības un globalizācija internetā</a:t>
            </a:r>
            <a:br>
              <a:rPr lang="lv-LV" sz="4800" dirty="0"/>
            </a:br>
            <a:r>
              <a:rPr lang="lv-LV" sz="4800" b="1"/>
              <a:t>1. nodarbība: Jēgas un laimes meklējumi digitālajā laikmetā</a:t>
            </a:r>
            <a:endParaRPr lang="lv-LV" sz="4800" b="1"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3420"/>
            <a:ext cx="9144000" cy="1655762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2F806-E8E8-A1EE-2F0B-391EE6AA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>
                <a:cs typeface="Calibri Light"/>
              </a:rPr>
              <a:t>Ierosme</a:t>
            </a:r>
            <a:endParaRPr lang="en-US" sz="5400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44D9C-5D3A-164C-BB47-1C3F5B0B8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23310" cy="332066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endParaRPr lang="en-US" sz="2200" dirty="0">
              <a:latin typeface="Calibri"/>
              <a:cs typeface="Calibri"/>
            </a:endParaRPr>
          </a:p>
          <a:p>
            <a:r>
              <a:rPr lang="en-US" sz="2200" dirty="0" err="1">
                <a:latin typeface="Calibri"/>
                <a:cs typeface="Calibri"/>
              </a:rPr>
              <a:t>Kuras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b="1" dirty="0" err="1">
                <a:latin typeface="Calibri"/>
                <a:cs typeface="Calibri"/>
              </a:rPr>
              <a:t>maņas</a:t>
            </a:r>
            <a:r>
              <a:rPr lang="en-US" sz="2200" dirty="0">
                <a:latin typeface="Calibri"/>
                <a:cs typeface="Calibri"/>
              </a:rPr>
              <a:t> mums </a:t>
            </a:r>
            <a:r>
              <a:rPr lang="en-US" sz="2200" dirty="0" err="1">
                <a:latin typeface="Calibri"/>
                <a:cs typeface="Calibri"/>
              </a:rPr>
              <a:t>ikdienā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cs typeface="Calibri"/>
              </a:rPr>
              <a:t>dod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b="1" dirty="0" err="1">
                <a:latin typeface="Calibri"/>
                <a:cs typeface="Calibri"/>
              </a:rPr>
              <a:t>visvairāk</a:t>
            </a:r>
            <a:r>
              <a:rPr lang="en-US" sz="2200" b="1" dirty="0">
                <a:latin typeface="Calibri"/>
                <a:cs typeface="Calibri"/>
              </a:rPr>
              <a:t> </a:t>
            </a:r>
            <a:r>
              <a:rPr lang="en-US" sz="2200" b="1" dirty="0" err="1">
                <a:latin typeface="Calibri"/>
                <a:cs typeface="Calibri"/>
              </a:rPr>
              <a:t>informācijas</a:t>
            </a:r>
            <a:r>
              <a:rPr lang="en-US" sz="2200" dirty="0">
                <a:latin typeface="Calibri"/>
                <a:cs typeface="Calibri"/>
              </a:rPr>
              <a:t> par </a:t>
            </a:r>
            <a:r>
              <a:rPr lang="en-US" sz="2200" dirty="0" err="1">
                <a:latin typeface="Calibri"/>
                <a:cs typeface="Calibri"/>
              </a:rPr>
              <a:t>pasauli</a:t>
            </a:r>
            <a:r>
              <a:rPr lang="en-US" sz="2200" dirty="0">
                <a:latin typeface="Calibri"/>
                <a:cs typeface="Calibri"/>
              </a:rPr>
              <a:t>?</a:t>
            </a:r>
            <a:endParaRPr lang="en-US" sz="2200" dirty="0"/>
          </a:p>
          <a:p>
            <a:r>
              <a:rPr lang="en-US" sz="2200" dirty="0" err="1">
                <a:cs typeface="Calibri"/>
              </a:rPr>
              <a:t>Kuras</a:t>
            </a:r>
            <a:r>
              <a:rPr lang="en-US" sz="2200" dirty="0">
                <a:cs typeface="Calibri"/>
              </a:rPr>
              <a:t> no </a:t>
            </a:r>
            <a:r>
              <a:rPr lang="en-US" sz="2200" dirty="0" err="1">
                <a:cs typeface="Calibri"/>
              </a:rPr>
              <a:t>cilvēka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maņām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mēs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šobrīd</a:t>
            </a:r>
            <a:r>
              <a:rPr lang="en-US" sz="2200" dirty="0">
                <a:cs typeface="Calibri"/>
              </a:rPr>
              <a:t> </a:t>
            </a:r>
            <a:r>
              <a:rPr lang="en-US" sz="2200" b="1" dirty="0" err="1">
                <a:cs typeface="Calibri"/>
              </a:rPr>
              <a:t>nevaram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uztvert</a:t>
            </a:r>
            <a:r>
              <a:rPr lang="en-US" sz="2200" dirty="0">
                <a:cs typeface="Calibri"/>
              </a:rPr>
              <a:t> </a:t>
            </a:r>
            <a:r>
              <a:rPr lang="en-US" sz="2200" b="1" dirty="0" err="1">
                <a:cs typeface="Calibri"/>
              </a:rPr>
              <a:t>digitālajā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vidē</a:t>
            </a:r>
            <a:r>
              <a:rPr lang="en-US" sz="2200" dirty="0">
                <a:cs typeface="Calibri"/>
              </a:rPr>
              <a:t>?</a:t>
            </a:r>
          </a:p>
          <a:p>
            <a:r>
              <a:rPr lang="en-US" sz="2200" dirty="0">
                <a:cs typeface="Calibri"/>
              </a:rPr>
              <a:t>Ja </a:t>
            </a:r>
            <a:r>
              <a:rPr lang="en-US" sz="2200" dirty="0" err="1">
                <a:cs typeface="Calibri"/>
              </a:rPr>
              <a:t>jūs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šobrīd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pārslēgtos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uz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pilnībā</a:t>
            </a:r>
            <a:r>
              <a:rPr lang="en-US" sz="2200" dirty="0">
                <a:cs typeface="Calibri"/>
              </a:rPr>
              <a:t> </a:t>
            </a:r>
            <a:r>
              <a:rPr lang="en-US" sz="2200" b="1" dirty="0" err="1">
                <a:cs typeface="Calibri"/>
              </a:rPr>
              <a:t>virtuālu</a:t>
            </a:r>
            <a:r>
              <a:rPr lang="en-US" sz="2200" b="1" dirty="0">
                <a:cs typeface="Calibri"/>
              </a:rPr>
              <a:t> </a:t>
            </a:r>
            <a:r>
              <a:rPr lang="en-US" sz="2200" b="1" dirty="0" err="1">
                <a:cs typeface="Calibri"/>
              </a:rPr>
              <a:t>dzīvi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kurā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visu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uztverat</a:t>
            </a:r>
            <a:r>
              <a:rPr lang="en-US" sz="2200" dirty="0">
                <a:cs typeface="Calibri"/>
              </a:rPr>
              <a:t> </a:t>
            </a:r>
            <a:r>
              <a:rPr lang="en-US" sz="2200" b="1" dirty="0" err="1">
                <a:cs typeface="Calibri"/>
              </a:rPr>
              <a:t>tikai</a:t>
            </a:r>
            <a:r>
              <a:rPr lang="en-US" sz="2200" b="1" dirty="0">
                <a:cs typeface="Calibri"/>
              </a:rPr>
              <a:t> </a:t>
            </a:r>
            <a:r>
              <a:rPr lang="en-US" sz="2200" b="1" dirty="0" err="1">
                <a:cs typeface="Calibri"/>
              </a:rPr>
              <a:t>ar</a:t>
            </a:r>
            <a:r>
              <a:rPr lang="en-US" sz="2200" b="1" dirty="0">
                <a:cs typeface="Calibri"/>
              </a:rPr>
              <a:t> </a:t>
            </a:r>
            <a:r>
              <a:rPr lang="en-US" sz="2200" b="1" dirty="0" err="1">
                <a:cs typeface="Calibri"/>
              </a:rPr>
              <a:t>redzi</a:t>
            </a:r>
            <a:r>
              <a:rPr lang="en-US" sz="2200" b="1" dirty="0">
                <a:cs typeface="Calibri"/>
              </a:rPr>
              <a:t> un </a:t>
            </a:r>
            <a:r>
              <a:rPr lang="en-US" sz="2200" b="1" dirty="0" err="1">
                <a:cs typeface="Calibri"/>
              </a:rPr>
              <a:t>dzirdi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kādas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citas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maņu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pieredzes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jums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visvairāk</a:t>
            </a:r>
            <a:r>
              <a:rPr lang="en-US" sz="2200" dirty="0">
                <a:cs typeface="Calibri"/>
              </a:rPr>
              <a:t> </a:t>
            </a:r>
            <a:r>
              <a:rPr lang="en-US" sz="2200" b="1" dirty="0" err="1">
                <a:cs typeface="Calibri"/>
              </a:rPr>
              <a:t>pietrūktu</a:t>
            </a:r>
            <a:r>
              <a:rPr lang="en-US" sz="2200" dirty="0">
                <a:cs typeface="Calibri"/>
              </a:rPr>
              <a:t>?</a:t>
            </a:r>
          </a:p>
        </p:txBody>
      </p:sp>
      <p:pic>
        <p:nvPicPr>
          <p:cNvPr id="5" name="Picture 5" descr="A picture containing outdoor, grass, person, green&#10;&#10;Description automatically generated">
            <a:extLst>
              <a:ext uri="{FF2B5EF4-FFF2-40B4-BE49-F238E27FC236}">
                <a16:creationId xmlns:a16="http://schemas.microsoft.com/office/drawing/2014/main" id="{03C45228-0000-43B7-D8AE-4AAC5F22F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17" b="1478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85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E169C-9506-9691-4ABC-87648DDC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lv-LV" sz="3400" dirty="0">
                <a:cs typeface="Calibri Light"/>
              </a:rPr>
              <a:t>1. a</a:t>
            </a:r>
            <a:r>
              <a:rPr lang="en-US" sz="3400" dirty="0" err="1">
                <a:cs typeface="Calibri Light"/>
              </a:rPr>
              <a:t>ktivitāte</a:t>
            </a:r>
            <a:r>
              <a:rPr lang="en-US" sz="3400" dirty="0">
                <a:cs typeface="Calibri Light"/>
              </a:rPr>
              <a:t>. </a:t>
            </a:r>
            <a:r>
              <a:rPr lang="en-US" sz="3400" dirty="0" err="1">
                <a:latin typeface="Calibri Light"/>
                <a:cs typeface="Calibri Light"/>
              </a:rPr>
              <a:t>Virtuālā</a:t>
            </a:r>
            <a:r>
              <a:rPr lang="en-US" sz="3400" dirty="0">
                <a:latin typeface="Calibri Light"/>
                <a:cs typeface="Calibri Light"/>
              </a:rPr>
              <a:t> </a:t>
            </a:r>
            <a:r>
              <a:rPr lang="en-US" sz="3400" dirty="0" err="1">
                <a:latin typeface="Calibri Light"/>
                <a:cs typeface="Calibri Light"/>
              </a:rPr>
              <a:t>dzīve</a:t>
            </a:r>
            <a:r>
              <a:rPr lang="en-US" sz="3400" dirty="0">
                <a:latin typeface="Calibri Light"/>
                <a:cs typeface="Calibri Light"/>
              </a:rPr>
              <a:t> </a:t>
            </a:r>
            <a:r>
              <a:rPr lang="en-US" sz="3400" dirty="0" err="1">
                <a:latin typeface="Calibri Light"/>
                <a:cs typeface="Calibri Light"/>
              </a:rPr>
              <a:t>aizstāj</a:t>
            </a:r>
            <a:r>
              <a:rPr lang="en-US" sz="3400" dirty="0">
                <a:latin typeface="Calibri Light"/>
                <a:cs typeface="Calibri Light"/>
              </a:rPr>
              <a:t> </a:t>
            </a:r>
            <a:r>
              <a:rPr lang="en-US" sz="3400" dirty="0" err="1">
                <a:latin typeface="Calibri Light"/>
                <a:cs typeface="Calibri Light"/>
              </a:rPr>
              <a:t>īsto</a:t>
            </a:r>
            <a:r>
              <a:rPr lang="en-US" sz="3400" dirty="0">
                <a:latin typeface="Calibri Light"/>
                <a:cs typeface="Calibri Light"/>
              </a:rPr>
              <a:t>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9391-FC51-7B3D-FE1B-AC3C08ABA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761488"/>
            <a:ext cx="6213481" cy="34320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ea typeface="+mn-lt"/>
                <a:cs typeface="+mn-lt"/>
              </a:rPr>
              <a:t>Kādas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cilvēka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dzīves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pieredzes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sajūtas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hobiji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attiecības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jums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šķiet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pašas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nozīmīgākās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vai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interesantākās</a:t>
            </a:r>
            <a:r>
              <a:rPr lang="en-US" sz="2000" dirty="0">
                <a:ea typeface="+mn-lt"/>
                <a:cs typeface="+mn-lt"/>
              </a:rPr>
              <a:t>?  </a:t>
            </a:r>
            <a:r>
              <a:rPr lang="en-US" sz="2000" dirty="0" err="1">
                <a:ea typeface="+mn-lt"/>
                <a:cs typeface="+mn-lt"/>
              </a:rPr>
              <a:t>Kā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tās</a:t>
            </a:r>
            <a:r>
              <a:rPr lang="en-US" sz="2000" dirty="0">
                <a:ea typeface="+mn-lt"/>
                <a:cs typeface="+mn-lt"/>
              </a:rPr>
              <a:t> var </a:t>
            </a:r>
            <a:r>
              <a:rPr lang="en-US" sz="2000" b="1" dirty="0" err="1">
                <a:ea typeface="+mn-lt"/>
                <a:cs typeface="+mn-lt"/>
              </a:rPr>
              <a:t>aizstāt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virtuālā</a:t>
            </a:r>
            <a:r>
              <a:rPr lang="en-US" sz="2000" dirty="0">
                <a:ea typeface="+mn-lt"/>
                <a:cs typeface="+mn-lt"/>
              </a:rPr>
              <a:t> vide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šobrīd</a:t>
            </a:r>
            <a:r>
              <a:rPr lang="en-US" sz="2000" dirty="0">
                <a:ea typeface="+mn-lt"/>
                <a:cs typeface="+mn-lt"/>
              </a:rPr>
              <a:t>?  </a:t>
            </a:r>
          </a:p>
          <a:p>
            <a:r>
              <a:rPr lang="en-US" sz="2000" dirty="0">
                <a:ea typeface="+mn-lt"/>
                <a:cs typeface="+mn-lt"/>
              </a:rPr>
              <a:t>Ja </a:t>
            </a:r>
            <a:r>
              <a:rPr lang="en-US" sz="2000" dirty="0" err="1">
                <a:ea typeface="+mn-lt"/>
                <a:cs typeface="+mn-lt"/>
              </a:rPr>
              <a:t>neaizstāj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pietiekami</a:t>
            </a:r>
            <a:r>
              <a:rPr lang="en-US" sz="2000" dirty="0">
                <a:ea typeface="+mn-lt"/>
                <a:cs typeface="+mn-lt"/>
              </a:rPr>
              <a:t>), </a:t>
            </a:r>
            <a:r>
              <a:rPr lang="en-US" sz="2000" dirty="0" err="1">
                <a:ea typeface="+mn-lt"/>
                <a:cs typeface="+mn-lt"/>
              </a:rPr>
              <a:t>kā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tās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varētu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aizstāt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nākotnē</a:t>
            </a:r>
            <a:r>
              <a:rPr lang="en-US" sz="2000" dirty="0">
                <a:ea typeface="+mn-lt"/>
                <a:cs typeface="+mn-lt"/>
              </a:rPr>
              <a:t>? 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>
                <a:ea typeface="+mn-lt"/>
                <a:cs typeface="+mn-lt"/>
              </a:rPr>
              <a:t>Vai </a:t>
            </a:r>
            <a:r>
              <a:rPr lang="en-US" sz="2000" dirty="0" err="1">
                <a:ea typeface="+mn-lt"/>
                <a:cs typeface="+mn-lt"/>
              </a:rPr>
              <a:t>izdodas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atrast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kaut</a:t>
            </a:r>
            <a:r>
              <a:rPr lang="en-US" sz="2000" dirty="0">
                <a:ea typeface="+mn-lt"/>
                <a:cs typeface="+mn-lt"/>
              </a:rPr>
              <a:t> ko, ko: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a) </a:t>
            </a:r>
            <a:r>
              <a:rPr lang="en-US" sz="2000" dirty="0" err="1">
                <a:ea typeface="+mn-lt"/>
                <a:cs typeface="+mn-lt"/>
              </a:rPr>
              <a:t>virtuālā</a:t>
            </a:r>
            <a:r>
              <a:rPr lang="en-US" sz="2000" dirty="0">
                <a:ea typeface="+mn-lt"/>
                <a:cs typeface="+mn-lt"/>
              </a:rPr>
              <a:t> vide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nekad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nevarēs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aizstāt</a:t>
            </a:r>
            <a:r>
              <a:rPr lang="en-US" sz="2000" dirty="0">
                <a:ea typeface="+mn-lt"/>
                <a:cs typeface="+mn-lt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b) </a:t>
            </a:r>
            <a:r>
              <a:rPr lang="en-US" sz="2000" dirty="0" err="1">
                <a:ea typeface="+mn-lt"/>
                <a:cs typeface="+mn-lt"/>
              </a:rPr>
              <a:t>jūs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negribētu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lai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virtuālā</a:t>
            </a:r>
            <a:r>
              <a:rPr lang="en-US" sz="2000" dirty="0">
                <a:ea typeface="+mn-lt"/>
                <a:cs typeface="+mn-lt"/>
              </a:rPr>
              <a:t> vide </a:t>
            </a:r>
            <a:r>
              <a:rPr lang="en-US" sz="2000" dirty="0" err="1">
                <a:ea typeface="+mn-lt"/>
                <a:cs typeface="+mn-lt"/>
              </a:rPr>
              <a:t>aizstāj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šāda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aizstāšana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šķistu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bezjēdzīga</a:t>
            </a:r>
            <a:r>
              <a:rPr lang="en-US" sz="2000" dirty="0">
                <a:ea typeface="+mn-lt"/>
                <a:cs typeface="+mn-lt"/>
              </a:rPr>
              <a:t>?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Vai </a:t>
            </a:r>
            <a:r>
              <a:rPr lang="en-US" sz="2000" dirty="0" err="1">
                <a:ea typeface="+mn-lt"/>
                <a:cs typeface="+mn-lt"/>
              </a:rPr>
              <a:t>visu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cilvēka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pieredžu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virtuālās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versijas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vienlīdzīgas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reālajām</a:t>
            </a:r>
            <a:r>
              <a:rPr lang="en-US" sz="2000" dirty="0">
                <a:ea typeface="+mn-lt"/>
                <a:cs typeface="+mn-lt"/>
              </a:rPr>
              <a:t>?</a:t>
            </a:r>
            <a:endParaRPr lang="en-US" sz="2000" dirty="0"/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D6AD66-089A-DE47-F0CE-CD3B12D54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" r="31590" b="-1"/>
          <a:stretch/>
        </p:blipFill>
        <p:spPr>
          <a:xfrm>
            <a:off x="6767572" y="1208369"/>
            <a:ext cx="5422905" cy="540521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270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48F1-3FD2-F1BF-A578-465BD3F8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2. </a:t>
            </a:r>
            <a:r>
              <a:rPr lang="en-US" err="1">
                <a:cs typeface="Calibri Light"/>
              </a:rPr>
              <a:t>Aktivitāte</a:t>
            </a:r>
            <a:r>
              <a:rPr lang="en-US">
                <a:cs typeface="Calibri Light"/>
              </a:rPr>
              <a:t>. </a:t>
            </a:r>
            <a:r>
              <a:rPr lang="en-US">
                <a:latin typeface="Calibri Light"/>
                <a:cs typeface="Calibri Light"/>
              </a:rPr>
              <a:t>Vai </a:t>
            </a:r>
            <a:r>
              <a:rPr lang="en-US" err="1">
                <a:latin typeface="Calibri Light"/>
                <a:cs typeface="Calibri Light"/>
              </a:rPr>
              <a:t>atslēgties</a:t>
            </a:r>
            <a:r>
              <a:rPr lang="en-US">
                <a:latin typeface="Calibri Light"/>
                <a:cs typeface="Calibri Light"/>
              </a:rPr>
              <a:t> no </a:t>
            </a:r>
            <a:r>
              <a:rPr lang="en-US" err="1">
                <a:latin typeface="Calibri Light"/>
                <a:cs typeface="Calibri Light"/>
              </a:rPr>
              <a:t>realitātes</a:t>
            </a:r>
            <a:r>
              <a:rPr lang="en-US">
                <a:latin typeface="Calibri Light"/>
                <a:cs typeface="Calibri Light"/>
              </a:rPr>
              <a:t>? I  </a:t>
            </a:r>
            <a:endParaRPr lang="en-US" err="1">
              <a:latin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4D073-B3FF-7A2A-57FB-B697DCB73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63105" cy="41756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>
                <a:latin typeface="Calibri"/>
                <a:cs typeface="Calibri"/>
              </a:rPr>
              <a:t>Ja nākotnē digitalizēt un simulēt varēs </a:t>
            </a:r>
            <a:r>
              <a:rPr lang="lv-LV" b="1" dirty="0">
                <a:latin typeface="Calibri"/>
                <a:cs typeface="Calibri"/>
              </a:rPr>
              <a:t>visas cilvēka pieredzes</a:t>
            </a:r>
            <a:r>
              <a:rPr lang="lv-LV" dirty="0">
                <a:latin typeface="Calibri"/>
                <a:cs typeface="Calibri"/>
              </a:rPr>
              <a:t> tā, ka tās nevar atšķirt no īstenības, vai ir kādi iemesli, kāpēc cilvēkam neizvēlēties pilnībā virtuālu dzīvi?</a:t>
            </a:r>
          </a:p>
          <a:p>
            <a:r>
              <a:rPr lang="lv-LV" dirty="0">
                <a:latin typeface="Calibri"/>
                <a:cs typeface="Calibri"/>
              </a:rPr>
              <a:t>Skatāmies video par filozofa Roberta Nozika (Robert </a:t>
            </a:r>
            <a:r>
              <a:rPr lang="lv-LV" dirty="0" err="1">
                <a:latin typeface="Calibri"/>
                <a:cs typeface="Calibri"/>
              </a:rPr>
              <a:t>Nozick</a:t>
            </a:r>
            <a:r>
              <a:rPr lang="lv-LV" dirty="0">
                <a:latin typeface="Calibri"/>
                <a:cs typeface="Calibri"/>
              </a:rPr>
              <a:t>) domu eksperimentu. </a:t>
            </a:r>
          </a:p>
          <a:p>
            <a:endParaRPr lang="lv-LV" dirty="0">
              <a:cs typeface="Calibri"/>
            </a:endParaRPr>
          </a:p>
        </p:txBody>
      </p:sp>
      <p:pic>
        <p:nvPicPr>
          <p:cNvPr id="4" name="Online Media 3" title="Would you opt for a life with no pain? - Hayley Levitt and Bethany Rickwald">
            <a:hlinkClick r:id="" action="ppaction://media"/>
            <a:extLst>
              <a:ext uri="{FF2B5EF4-FFF2-40B4-BE49-F238E27FC236}">
                <a16:creationId xmlns:a16="http://schemas.microsoft.com/office/drawing/2014/main" id="{5F09C9CB-D87D-535E-F96A-FA40DDBED3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84835" y="1805725"/>
            <a:ext cx="4048331" cy="32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3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D6E7C-699F-0DAA-70BC-E86D9846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1467920"/>
          </a:xfrm>
        </p:spPr>
        <p:txBody>
          <a:bodyPr anchor="b">
            <a:normAutofit/>
          </a:bodyPr>
          <a:lstStyle/>
          <a:p>
            <a:r>
              <a:rPr lang="lv-LV" sz="2800" dirty="0">
                <a:cs typeface="Calibri Light"/>
              </a:rPr>
              <a:t>2. a</a:t>
            </a:r>
            <a:r>
              <a:rPr lang="en-US" sz="2800" dirty="0" err="1">
                <a:cs typeface="Calibri Light"/>
              </a:rPr>
              <a:t>ktivitāte</a:t>
            </a:r>
            <a:r>
              <a:rPr lang="en-US" sz="2800" dirty="0">
                <a:cs typeface="Calibri Light"/>
              </a:rPr>
              <a:t>.</a:t>
            </a:r>
            <a:br>
              <a:rPr lang="lv-LV" sz="2800" dirty="0">
                <a:cs typeface="Calibri Light"/>
              </a:rPr>
            </a:br>
            <a:r>
              <a:rPr lang="en-US" sz="2800" dirty="0">
                <a:cs typeface="Calibri Light"/>
              </a:rPr>
              <a:t>Vai </a:t>
            </a:r>
            <a:r>
              <a:rPr lang="en-US" sz="2800" dirty="0" err="1">
                <a:cs typeface="Calibri Light"/>
              </a:rPr>
              <a:t>atslēgties</a:t>
            </a:r>
            <a:r>
              <a:rPr lang="en-US" sz="2800" dirty="0">
                <a:cs typeface="Calibri Light"/>
              </a:rPr>
              <a:t> no </a:t>
            </a:r>
            <a:r>
              <a:rPr lang="en-US" sz="2800" dirty="0" err="1">
                <a:cs typeface="Calibri Light"/>
              </a:rPr>
              <a:t>realitātes</a:t>
            </a:r>
            <a:r>
              <a:rPr lang="en-US" sz="2800" dirty="0">
                <a:cs typeface="Calibri Light"/>
              </a:rPr>
              <a:t>? II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6278-F273-4709-34F4-AA4C24F0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787353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ea typeface="+mn-lt"/>
                <a:cs typeface="+mn-lt"/>
              </a:rPr>
              <a:t>Kādi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jūsuprāt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ir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argumenti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>
                <a:solidFill>
                  <a:srgbClr val="000000"/>
                </a:solidFill>
                <a:ea typeface="+mn-lt"/>
                <a:cs typeface="+mn-lt"/>
              </a:rPr>
              <a:t>par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pieslēgšanos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šai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mašīnai</a:t>
            </a:r>
            <a:r>
              <a:rPr lang="en-US" sz="2000" dirty="0">
                <a:ea typeface="+mn-lt"/>
                <a:cs typeface="+mn-lt"/>
              </a:rPr>
              <a:t>? </a:t>
            </a:r>
            <a:r>
              <a:rPr lang="en-US" sz="2000" dirty="0" err="1">
                <a:ea typeface="+mn-lt"/>
                <a:cs typeface="+mn-lt"/>
              </a:rPr>
              <a:t>Kādi</a:t>
            </a:r>
            <a:r>
              <a:rPr lang="en-US" sz="2000" dirty="0">
                <a:ea typeface="+mn-lt"/>
                <a:cs typeface="+mn-lt"/>
              </a:rPr>
              <a:t> – </a:t>
            </a:r>
            <a:r>
              <a:rPr lang="en-US" sz="2000" b="1" dirty="0" err="1">
                <a:ea typeface="+mn-lt"/>
                <a:cs typeface="+mn-lt"/>
              </a:rPr>
              <a:t>pret</a:t>
            </a:r>
            <a:r>
              <a:rPr lang="en-US" sz="2000" dirty="0">
                <a:ea typeface="+mn-lt"/>
                <a:cs typeface="+mn-lt"/>
              </a:rPr>
              <a:t>? Uz kuru </a:t>
            </a:r>
            <a:r>
              <a:rPr lang="en-US" sz="2000" dirty="0" err="1">
                <a:ea typeface="+mn-lt"/>
                <a:cs typeface="+mn-lt"/>
              </a:rPr>
              <a:t>pusi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jūs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vairāk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sliecaties</a:t>
            </a:r>
            <a:r>
              <a:rPr lang="en-US" sz="2000" dirty="0">
                <a:ea typeface="+mn-lt"/>
                <a:cs typeface="+mn-lt"/>
              </a:rPr>
              <a:t>?</a:t>
            </a:r>
            <a:endParaRPr lang="en-US" sz="2000" dirty="0">
              <a:cs typeface="Calibri" panose="020F0502020204030204"/>
            </a:endParaRPr>
          </a:p>
          <a:p>
            <a:r>
              <a:rPr lang="en-GB" sz="2000" dirty="0" err="1">
                <a:cs typeface="Calibri"/>
              </a:rPr>
              <a:t>Kulta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filmā</a:t>
            </a:r>
            <a:r>
              <a:rPr lang="en-GB" sz="2000" dirty="0">
                <a:cs typeface="Calibri"/>
              </a:rPr>
              <a:t> </a:t>
            </a:r>
            <a:r>
              <a:rPr lang="en-GB" sz="2000" b="1" dirty="0">
                <a:cs typeface="Calibri"/>
              </a:rPr>
              <a:t>“</a:t>
            </a:r>
            <a:r>
              <a:rPr lang="en-GB" sz="2000" b="1" dirty="0" err="1">
                <a:cs typeface="Calibri"/>
              </a:rPr>
              <a:t>Matrikss</a:t>
            </a:r>
            <a:r>
              <a:rPr lang="en-GB" sz="2000" b="1" dirty="0">
                <a:cs typeface="Calibri"/>
              </a:rPr>
              <a:t>”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cilvēki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dzīvo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simulācijā</a:t>
            </a:r>
            <a:r>
              <a:rPr lang="en-GB" sz="2000" dirty="0">
                <a:cs typeface="Calibri"/>
              </a:rPr>
              <a:t>, kas </a:t>
            </a:r>
            <a:r>
              <a:rPr lang="en-GB" sz="2000" dirty="0" err="1">
                <a:cs typeface="Calibri"/>
              </a:rPr>
              <a:t>izskatās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pēc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pilnīgi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normālas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dzīves</a:t>
            </a:r>
            <a:r>
              <a:rPr lang="en-GB" sz="2000" dirty="0">
                <a:cs typeface="Calibri"/>
              </a:rPr>
              <a:t>, bet ko </a:t>
            </a:r>
            <a:r>
              <a:rPr lang="en-GB" sz="2000" dirty="0" err="1">
                <a:cs typeface="Calibri"/>
              </a:rPr>
              <a:t>patiesībā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kontrolē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mākslīgais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intelekts</a:t>
            </a:r>
            <a:r>
              <a:rPr lang="en-GB" sz="2000" dirty="0">
                <a:cs typeface="Calibri"/>
              </a:rPr>
              <a:t>, kas </a:t>
            </a:r>
            <a:r>
              <a:rPr lang="en-GB" sz="2000" dirty="0" err="1">
                <a:cs typeface="Calibri"/>
              </a:rPr>
              <a:t>ir</a:t>
            </a:r>
            <a:r>
              <a:rPr lang="en-GB" sz="2000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pārņēmis</a:t>
            </a:r>
            <a:r>
              <a:rPr lang="en-GB" sz="2000" b="1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varu</a:t>
            </a:r>
            <a:r>
              <a:rPr lang="en-GB" sz="2000" b="1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pār</a:t>
            </a:r>
            <a:r>
              <a:rPr lang="en-GB" sz="2000" b="1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pasauli</a:t>
            </a:r>
            <a:r>
              <a:rPr lang="en-GB" sz="2000" dirty="0">
                <a:cs typeface="Calibri"/>
              </a:rPr>
              <a:t> un </a:t>
            </a:r>
            <a:r>
              <a:rPr lang="en-GB" sz="2000" dirty="0" err="1">
                <a:cs typeface="Calibri"/>
              </a:rPr>
              <a:t>realitātē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paverdzinājis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cilvēkus</a:t>
            </a:r>
            <a:r>
              <a:rPr lang="en-GB" sz="2000" dirty="0">
                <a:cs typeface="Calibri"/>
              </a:rPr>
              <a:t>. </a:t>
            </a:r>
            <a:r>
              <a:rPr lang="en-GB" sz="2000" dirty="0" err="1">
                <a:cs typeface="Calibri"/>
              </a:rPr>
              <a:t>Tomēr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viņu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smadzenes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ir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pieslēgtas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simulācijai</a:t>
            </a:r>
            <a:r>
              <a:rPr lang="en-GB" sz="2000" dirty="0">
                <a:cs typeface="Calibri"/>
              </a:rPr>
              <a:t> un </a:t>
            </a:r>
            <a:r>
              <a:rPr lang="en-GB" sz="2000" b="1" dirty="0" err="1">
                <a:cs typeface="Calibri"/>
              </a:rPr>
              <a:t>viņi</a:t>
            </a:r>
            <a:r>
              <a:rPr lang="en-GB" sz="2000" b="1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neko</a:t>
            </a:r>
            <a:r>
              <a:rPr lang="en-GB" sz="2000" b="1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nenojauš</a:t>
            </a:r>
            <a:r>
              <a:rPr lang="en-GB" sz="2000" b="1" dirty="0">
                <a:cs typeface="Calibri"/>
              </a:rPr>
              <a:t>.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Kā</a:t>
            </a:r>
            <a:r>
              <a:rPr lang="en-GB" sz="2000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šādi</a:t>
            </a:r>
            <a:r>
              <a:rPr lang="en-GB" sz="2000" b="1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apstākļi</a:t>
            </a:r>
            <a:r>
              <a:rPr lang="en-GB" sz="2000" b="1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maina</a:t>
            </a:r>
            <a:r>
              <a:rPr lang="en-GB" sz="2000" dirty="0">
                <a:cs typeface="Calibri"/>
              </a:rPr>
              <a:t> to, </a:t>
            </a:r>
            <a:r>
              <a:rPr lang="en-GB" sz="2000" dirty="0" err="1">
                <a:cs typeface="Calibri"/>
              </a:rPr>
              <a:t>vai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jūs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būtu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mierā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ar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dzīvošanu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virtuālā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simulācijā</a:t>
            </a:r>
            <a:r>
              <a:rPr lang="en-GB" sz="2000" dirty="0">
                <a:cs typeface="Calibri"/>
              </a:rPr>
              <a:t>? </a:t>
            </a:r>
            <a:endParaRPr lang="en-US" sz="2000" dirty="0"/>
          </a:p>
        </p:txBody>
      </p:sp>
      <p:pic>
        <p:nvPicPr>
          <p:cNvPr id="4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034F0B0E-1F3B-628F-956A-47B741AD0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4" r="13951" b="1"/>
          <a:stretch/>
        </p:blipFill>
        <p:spPr>
          <a:xfrm>
            <a:off x="6754311" y="587523"/>
            <a:ext cx="5434641" cy="541822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647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F001F-B755-B967-2A2C-027FA204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81" y="640080"/>
            <a:ext cx="4982863" cy="148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cs typeface="Calibri Light"/>
              </a:rPr>
              <a:t>2. </a:t>
            </a:r>
            <a:r>
              <a:rPr lang="lv-LV" sz="2800" dirty="0">
                <a:cs typeface="Calibri Light"/>
              </a:rPr>
              <a:t>a</a:t>
            </a:r>
            <a:r>
              <a:rPr lang="en-US" sz="2800" dirty="0" err="1">
                <a:cs typeface="Calibri Light"/>
              </a:rPr>
              <a:t>ktivitāte</a:t>
            </a:r>
            <a:r>
              <a:rPr lang="en-US" sz="2800" dirty="0">
                <a:cs typeface="Calibri Light"/>
              </a:rPr>
              <a:t>. </a:t>
            </a:r>
            <a:br>
              <a:rPr lang="lv-LV" sz="2800" dirty="0">
                <a:cs typeface="Calibri Light"/>
              </a:rPr>
            </a:br>
            <a:r>
              <a:rPr lang="en-US" sz="2800" dirty="0">
                <a:cs typeface="Calibri Light"/>
              </a:rPr>
              <a:t>Vai </a:t>
            </a:r>
            <a:r>
              <a:rPr lang="en-US" sz="2800" dirty="0" err="1">
                <a:cs typeface="Calibri Light"/>
              </a:rPr>
              <a:t>atslēgties</a:t>
            </a:r>
            <a:r>
              <a:rPr lang="en-US" sz="2800" dirty="0">
                <a:cs typeface="Calibri Light"/>
              </a:rPr>
              <a:t> no </a:t>
            </a:r>
            <a:r>
              <a:rPr lang="en-US" sz="2800" dirty="0" err="1">
                <a:cs typeface="Calibri Light"/>
              </a:rPr>
              <a:t>realitātes</a:t>
            </a:r>
            <a:r>
              <a:rPr lang="en-US" sz="2800" dirty="0">
                <a:cs typeface="Calibri Light"/>
              </a:rPr>
              <a:t>? III</a:t>
            </a:r>
            <a:endParaRPr lang="en-US" sz="2800" dirty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7F90C-FD87-D831-79A8-68C06DE9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>
                <a:ea typeface="+mn-lt"/>
                <a:cs typeface="+mn-lt"/>
              </a:rPr>
              <a:t>Roberts </a:t>
            </a:r>
            <a:r>
              <a:rPr lang="en-US" sz="1500" err="1">
                <a:ea typeface="+mn-lt"/>
                <a:cs typeface="+mn-lt"/>
              </a:rPr>
              <a:t>Noziks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savu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domu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eksperimentu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izdomāja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lai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parādītu</a:t>
            </a:r>
            <a:r>
              <a:rPr lang="en-US" sz="1500">
                <a:ea typeface="+mn-lt"/>
                <a:cs typeface="+mn-lt"/>
              </a:rPr>
              <a:t>, ka </a:t>
            </a:r>
            <a:r>
              <a:rPr lang="en-US" sz="1500" b="1" err="1">
                <a:ea typeface="+mn-lt"/>
                <a:cs typeface="+mn-lt"/>
              </a:rPr>
              <a:t>hēdonisms</a:t>
            </a:r>
            <a:r>
              <a:rPr lang="en-US" sz="1500">
                <a:ea typeface="+mn-lt"/>
                <a:cs typeface="+mn-lt"/>
              </a:rPr>
              <a:t> – </a:t>
            </a:r>
            <a:r>
              <a:rPr lang="en-US" sz="1500" err="1">
                <a:ea typeface="+mn-lt"/>
                <a:cs typeface="+mn-lt"/>
              </a:rPr>
              <a:t>ideja</a:t>
            </a:r>
            <a:r>
              <a:rPr lang="en-US" sz="1500">
                <a:ea typeface="+mn-lt"/>
                <a:cs typeface="+mn-lt"/>
              </a:rPr>
              <a:t>, ka </a:t>
            </a:r>
            <a:r>
              <a:rPr lang="en-US" sz="1500" err="1">
                <a:ea typeface="+mn-lt"/>
                <a:cs typeface="+mn-lt"/>
              </a:rPr>
              <a:t>bauda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ir</a:t>
            </a:r>
            <a:r>
              <a:rPr lang="en-US" sz="1500">
                <a:ea typeface="+mn-lt"/>
                <a:cs typeface="+mn-lt"/>
              </a:rPr>
              <a:t> pats </a:t>
            </a:r>
            <a:r>
              <a:rPr lang="en-US" sz="1500" err="1">
                <a:ea typeface="+mn-lt"/>
                <a:cs typeface="+mn-lt"/>
              </a:rPr>
              <a:t>galvenais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dzīvē</a:t>
            </a:r>
            <a:r>
              <a:rPr lang="en-US" sz="1500">
                <a:ea typeface="+mn-lt"/>
                <a:cs typeface="+mn-lt"/>
              </a:rPr>
              <a:t> – nav labs </a:t>
            </a:r>
            <a:r>
              <a:rPr lang="en-US" sz="1500" err="1">
                <a:ea typeface="+mn-lt"/>
                <a:cs typeface="+mn-lt"/>
              </a:rPr>
              <a:t>dzīves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vadošais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princips</a:t>
            </a:r>
            <a:r>
              <a:rPr lang="en-US" sz="1500">
                <a:ea typeface="+mn-lt"/>
                <a:cs typeface="+mn-lt"/>
              </a:rPr>
              <a:t>. </a:t>
            </a:r>
          </a:p>
          <a:p>
            <a:r>
              <a:rPr lang="en-US" sz="1500">
                <a:ea typeface="+mn-lt"/>
                <a:cs typeface="+mn-lt"/>
              </a:rPr>
              <a:t>Par </a:t>
            </a:r>
            <a:r>
              <a:rPr lang="en-US" sz="1500" b="1" err="1">
                <a:ea typeface="+mn-lt"/>
                <a:cs typeface="+mn-lt"/>
              </a:rPr>
              <a:t>baudas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centru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smadzenēs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ir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bijuši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arī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eksperimenti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ar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žurkām</a:t>
            </a:r>
            <a:r>
              <a:rPr lang="en-US" sz="1500">
                <a:ea typeface="+mn-lt"/>
                <a:cs typeface="+mn-lt"/>
              </a:rPr>
              <a:t>. </a:t>
            </a:r>
            <a:r>
              <a:rPr lang="en-US" sz="1500" err="1">
                <a:ea typeface="+mn-lt"/>
                <a:cs typeface="+mn-lt"/>
              </a:rPr>
              <a:t>Dzīvnieka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smadzenēs</a:t>
            </a:r>
            <a:r>
              <a:rPr lang="en-US" sz="1500">
                <a:ea typeface="+mn-lt"/>
                <a:cs typeface="+mn-lt"/>
              </a:rPr>
              <a:t> tika </a:t>
            </a:r>
            <a:r>
              <a:rPr lang="en-US" sz="1500" err="1">
                <a:ea typeface="+mn-lt"/>
                <a:cs typeface="+mn-lt"/>
              </a:rPr>
              <a:t>ievadīti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elektrodi</a:t>
            </a:r>
            <a:r>
              <a:rPr lang="en-US" sz="1500">
                <a:ea typeface="+mn-lt"/>
                <a:cs typeface="+mn-lt"/>
              </a:rPr>
              <a:t> un </a:t>
            </a:r>
            <a:r>
              <a:rPr lang="en-US" sz="1500" err="1">
                <a:ea typeface="+mn-lt"/>
                <a:cs typeface="+mn-lt"/>
              </a:rPr>
              <a:t>caur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tiem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varēja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stimulēt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žurkas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baudas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centrus</a:t>
            </a:r>
            <a:r>
              <a:rPr lang="en-US" sz="1500">
                <a:ea typeface="+mn-lt"/>
                <a:cs typeface="+mn-lt"/>
              </a:rPr>
              <a:t>. </a:t>
            </a:r>
            <a:r>
              <a:rPr lang="en-US" sz="1500" err="1">
                <a:ea typeface="+mn-lt"/>
                <a:cs typeface="+mn-lt"/>
              </a:rPr>
              <a:t>Eksperimentā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žurka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varēja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piespiest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pogu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lai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radītu</a:t>
            </a:r>
            <a:r>
              <a:rPr lang="en-US" sz="1500">
                <a:ea typeface="+mn-lt"/>
                <a:cs typeface="+mn-lt"/>
              </a:rPr>
              <a:t> </a:t>
            </a:r>
            <a:r>
              <a:rPr lang="en-US" sz="1500" err="1">
                <a:ea typeface="+mn-lt"/>
                <a:cs typeface="+mn-lt"/>
              </a:rPr>
              <a:t>sev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baudu</a:t>
            </a:r>
            <a:r>
              <a:rPr lang="en-US" sz="1500">
                <a:ea typeface="+mn-lt"/>
                <a:cs typeface="+mn-lt"/>
              </a:rPr>
              <a:t>. </a:t>
            </a:r>
            <a:r>
              <a:rPr lang="en-US" sz="1500" err="1">
                <a:ea typeface="+mn-lt"/>
                <a:cs typeface="+mn-lt"/>
              </a:rPr>
              <a:t>Dzīvnieki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visu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laiku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spieda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pogu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līdz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novājēja</a:t>
            </a:r>
            <a:r>
              <a:rPr lang="en-US" sz="1500">
                <a:ea typeface="+mn-lt"/>
                <a:cs typeface="+mn-lt"/>
              </a:rPr>
              <a:t> un </a:t>
            </a:r>
            <a:r>
              <a:rPr lang="en-US" sz="1500" err="1">
                <a:ea typeface="+mn-lt"/>
                <a:cs typeface="+mn-lt"/>
              </a:rPr>
              <a:t>nomira</a:t>
            </a:r>
            <a:r>
              <a:rPr lang="en-US" sz="1500">
                <a:ea typeface="+mn-lt"/>
                <a:cs typeface="+mn-lt"/>
              </a:rPr>
              <a:t>. </a:t>
            </a:r>
          </a:p>
          <a:p>
            <a:r>
              <a:rPr lang="en-US" sz="1500">
                <a:ea typeface="+mn-lt"/>
                <a:cs typeface="+mn-lt"/>
              </a:rPr>
              <a:t>Vai, </a:t>
            </a:r>
            <a:r>
              <a:rPr lang="en-US" sz="1500" err="1">
                <a:ea typeface="+mn-lt"/>
                <a:cs typeface="+mn-lt"/>
              </a:rPr>
              <a:t>jūsuprāt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žurkas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nodzīvoja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laimīgu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dzīvi</a:t>
            </a:r>
            <a:r>
              <a:rPr lang="en-US" sz="1500">
                <a:ea typeface="+mn-lt"/>
                <a:cs typeface="+mn-lt"/>
              </a:rPr>
              <a:t>? Vai </a:t>
            </a:r>
            <a:r>
              <a:rPr lang="en-US" sz="1500" err="1">
                <a:ea typeface="+mn-lt"/>
                <a:cs typeface="+mn-lt"/>
              </a:rPr>
              <a:t>jūs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būtu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apmierināti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ar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šādu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dzīvi</a:t>
            </a:r>
            <a:r>
              <a:rPr lang="en-US" sz="1500">
                <a:ea typeface="+mn-lt"/>
                <a:cs typeface="+mn-lt"/>
              </a:rPr>
              <a:t>? Cik </a:t>
            </a:r>
            <a:r>
              <a:rPr lang="en-US" sz="1500" err="1">
                <a:ea typeface="+mn-lt"/>
                <a:cs typeface="+mn-lt"/>
              </a:rPr>
              <a:t>lielā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mērā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jūs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piekrītat</a:t>
            </a:r>
            <a:r>
              <a:rPr lang="en-US" sz="1500">
                <a:ea typeface="+mn-lt"/>
                <a:cs typeface="+mn-lt"/>
              </a:rPr>
              <a:t>, ka </a:t>
            </a:r>
            <a:r>
              <a:rPr lang="en-US" sz="1500" err="1">
                <a:ea typeface="+mn-lt"/>
                <a:cs typeface="+mn-lt"/>
              </a:rPr>
              <a:t>šāda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žurkas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dzīve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ir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tas</a:t>
            </a:r>
            <a:r>
              <a:rPr lang="en-US" sz="1500">
                <a:ea typeface="+mn-lt"/>
                <a:cs typeface="+mn-lt"/>
              </a:rPr>
              <a:t> pats, kas </a:t>
            </a:r>
            <a:r>
              <a:rPr lang="en-US" sz="1500" err="1">
                <a:ea typeface="+mn-lt"/>
                <a:cs typeface="+mn-lt"/>
              </a:rPr>
              <a:t>dzīve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Nozika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piedāvātajā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ierīcē</a:t>
            </a:r>
            <a:r>
              <a:rPr lang="en-US" sz="1500">
                <a:ea typeface="+mn-lt"/>
                <a:cs typeface="+mn-lt"/>
              </a:rPr>
              <a:t>?</a:t>
            </a:r>
            <a:endParaRPr lang="en-US" sz="1500">
              <a:cs typeface="Calibri" panose="020F0502020204030204"/>
            </a:endParaRPr>
          </a:p>
          <a:p>
            <a:r>
              <a:rPr lang="en-US" sz="1500" err="1">
                <a:ea typeface="+mn-lt"/>
                <a:cs typeface="+mn-lt"/>
              </a:rPr>
              <a:t>Kā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atšķiras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laime</a:t>
            </a:r>
            <a:r>
              <a:rPr lang="en-US" sz="1500">
                <a:ea typeface="+mn-lt"/>
                <a:cs typeface="+mn-lt"/>
              </a:rPr>
              <a:t> un </a:t>
            </a:r>
            <a:r>
              <a:rPr lang="en-US" sz="1500" b="1" err="1">
                <a:ea typeface="+mn-lt"/>
                <a:cs typeface="+mn-lt"/>
              </a:rPr>
              <a:t>bauda</a:t>
            </a:r>
            <a:r>
              <a:rPr lang="en-US" sz="1500">
                <a:ea typeface="+mn-lt"/>
                <a:cs typeface="+mn-lt"/>
              </a:rPr>
              <a:t>? Kas </a:t>
            </a:r>
            <a:r>
              <a:rPr lang="en-US" sz="1500" err="1">
                <a:ea typeface="+mn-lt"/>
                <a:cs typeface="+mn-lt"/>
              </a:rPr>
              <a:t>tām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ir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kopīgs</a:t>
            </a:r>
            <a:r>
              <a:rPr lang="en-US" sz="1500">
                <a:ea typeface="+mn-lt"/>
                <a:cs typeface="+mn-lt"/>
              </a:rPr>
              <a:t>?</a:t>
            </a:r>
            <a:endParaRPr lang="en-US" sz="1500"/>
          </a:p>
          <a:p>
            <a:endParaRPr lang="en-US" sz="150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365BA55-64A0-0F08-39B3-62627B427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8" t="11134" r="14883" b="9362"/>
          <a:stretch/>
        </p:blipFill>
        <p:spPr>
          <a:xfrm>
            <a:off x="8450630" y="2121408"/>
            <a:ext cx="3213917" cy="24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266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EEF65-98AA-044B-3579-B7CE3340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cs typeface="Calibri Light"/>
              </a:rPr>
              <a:t>3. </a:t>
            </a:r>
            <a:r>
              <a:rPr lang="lv-LV" sz="2800" dirty="0">
                <a:cs typeface="Calibri Light"/>
              </a:rPr>
              <a:t>a</a:t>
            </a:r>
            <a:r>
              <a:rPr lang="en-US" sz="2800" dirty="0" err="1">
                <a:cs typeface="Calibri Light"/>
              </a:rPr>
              <a:t>ktivitāte</a:t>
            </a:r>
            <a:r>
              <a:rPr lang="en-US" sz="2800" dirty="0">
                <a:cs typeface="Calibri Light"/>
              </a:rPr>
              <a:t>. </a:t>
            </a:r>
            <a:br>
              <a:rPr lang="lv-LV" sz="2800" dirty="0">
                <a:cs typeface="Calibri Light"/>
              </a:rPr>
            </a:br>
            <a:r>
              <a:rPr lang="en-US" sz="2800" dirty="0" err="1">
                <a:cs typeface="Calibri Light"/>
              </a:rPr>
              <a:t>Cilvēka</a:t>
            </a:r>
            <a:r>
              <a:rPr lang="en-US" sz="2800" dirty="0">
                <a:cs typeface="Calibri Light"/>
              </a:rPr>
              <a:t> </a:t>
            </a:r>
            <a:r>
              <a:rPr lang="en-US" sz="2800" dirty="0" err="1">
                <a:cs typeface="Calibri Light"/>
              </a:rPr>
              <a:t>laime</a:t>
            </a:r>
            <a:r>
              <a:rPr lang="en-US" sz="2800" dirty="0">
                <a:cs typeface="Calibri Light"/>
              </a:rPr>
              <a:t> un </a:t>
            </a:r>
            <a:r>
              <a:rPr lang="en-US" sz="2800" dirty="0" err="1">
                <a:cs typeface="Calibri Light"/>
              </a:rPr>
              <a:t>jēga</a:t>
            </a:r>
            <a:r>
              <a:rPr lang="en-US" sz="2800" dirty="0">
                <a:cs typeface="Calibri Light"/>
              </a:rPr>
              <a:t>.</a:t>
            </a:r>
            <a:endParaRPr lang="en-US" sz="28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E776C-A9D2-ADB3-C988-F85FA1AB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10767992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ea typeface="+mn-lt"/>
                <a:cs typeface="+mn-lt"/>
              </a:rPr>
              <a:t>Izlasiet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atziņu</a:t>
            </a:r>
            <a:r>
              <a:rPr lang="en-US" sz="2000" dirty="0">
                <a:ea typeface="+mn-lt"/>
                <a:cs typeface="+mn-lt"/>
              </a:rPr>
              <a:t>, ko devis </a:t>
            </a:r>
            <a:r>
              <a:rPr lang="en-US" sz="2000" b="1" dirty="0" err="1">
                <a:ea typeface="+mn-lt"/>
                <a:cs typeface="+mn-lt"/>
              </a:rPr>
              <a:t>laimes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pētnieks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Harvarda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universitātes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lektors</a:t>
            </a:r>
            <a:r>
              <a:rPr lang="en-US" sz="2000" dirty="0">
                <a:ea typeface="+mn-lt"/>
                <a:cs typeface="+mn-lt"/>
              </a:rPr>
              <a:t> </a:t>
            </a:r>
            <a:br>
              <a:rPr lang="lv-LV" sz="2000" dirty="0">
                <a:ea typeface="+mn-lt"/>
                <a:cs typeface="+mn-lt"/>
              </a:rPr>
            </a:br>
            <a:r>
              <a:rPr lang="en-US" sz="2000" dirty="0" err="1">
                <a:ea typeface="+mn-lt"/>
                <a:cs typeface="+mn-lt"/>
              </a:rPr>
              <a:t>Tāls</a:t>
            </a:r>
            <a:r>
              <a:rPr lang="en-US" sz="2000" dirty="0">
                <a:ea typeface="+mn-lt"/>
                <a:cs typeface="+mn-lt"/>
              </a:rPr>
              <a:t> Ben </a:t>
            </a:r>
            <a:r>
              <a:rPr lang="en-US" sz="2000" dirty="0" err="1">
                <a:ea typeface="+mn-lt"/>
                <a:cs typeface="+mn-lt"/>
              </a:rPr>
              <a:t>Šahars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intervijā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žurnālam</a:t>
            </a:r>
            <a:r>
              <a:rPr lang="en-US" sz="2000" dirty="0">
                <a:ea typeface="+mn-lt"/>
                <a:cs typeface="+mn-lt"/>
              </a:rPr>
              <a:t> “</a:t>
            </a:r>
            <a:r>
              <a:rPr lang="en-US" sz="2000" dirty="0" err="1">
                <a:ea typeface="+mn-lt"/>
                <a:cs typeface="+mn-lt"/>
              </a:rPr>
              <a:t>Ir</a:t>
            </a:r>
            <a:r>
              <a:rPr lang="en-US" sz="2000" dirty="0">
                <a:ea typeface="+mn-lt"/>
                <a:cs typeface="+mn-lt"/>
              </a:rPr>
              <a:t>” (2014.4 - 14.04): 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i="1" dirty="0">
                <a:ea typeface="+mn-lt"/>
                <a:cs typeface="+mn-lt"/>
              </a:rPr>
              <a:t>“</a:t>
            </a:r>
            <a:r>
              <a:rPr lang="en-US" sz="2000" i="1" dirty="0" err="1">
                <a:ea typeface="+mn-lt"/>
                <a:cs typeface="+mn-lt"/>
              </a:rPr>
              <a:t>Īsta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laime</a:t>
            </a:r>
            <a:r>
              <a:rPr lang="en-US" sz="2000" i="1" dirty="0">
                <a:ea typeface="+mn-lt"/>
                <a:cs typeface="+mn-lt"/>
              </a:rPr>
              <a:t> nav </a:t>
            </a:r>
            <a:r>
              <a:rPr lang="en-US" sz="2000" i="1" dirty="0" err="1">
                <a:ea typeface="+mn-lt"/>
                <a:cs typeface="+mn-lt"/>
              </a:rPr>
              <a:t>tas</a:t>
            </a:r>
            <a:r>
              <a:rPr lang="en-US" sz="2000" i="1" dirty="0">
                <a:ea typeface="+mn-lt"/>
                <a:cs typeface="+mn-lt"/>
              </a:rPr>
              <a:t> pats, kas </a:t>
            </a:r>
            <a:r>
              <a:rPr lang="en-US" sz="2000" i="1" dirty="0" err="1">
                <a:ea typeface="+mn-lt"/>
                <a:cs typeface="+mn-lt"/>
              </a:rPr>
              <a:t>īslaicīgas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pozitīvas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emocijas</a:t>
            </a:r>
            <a:r>
              <a:rPr lang="en-US" sz="2000" i="1" dirty="0">
                <a:ea typeface="+mn-lt"/>
                <a:cs typeface="+mn-lt"/>
              </a:rPr>
              <a:t>. Ja </a:t>
            </a:r>
            <a:r>
              <a:rPr lang="en-US" sz="2000" i="1" dirty="0" err="1">
                <a:ea typeface="+mn-lt"/>
                <a:cs typeface="+mn-lt"/>
              </a:rPr>
              <a:t>cilvēks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vēlas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piedzīvot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dziļu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patiesu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laimi</a:t>
            </a:r>
            <a:r>
              <a:rPr lang="en-US" sz="2000" i="1" dirty="0">
                <a:ea typeface="+mn-lt"/>
                <a:cs typeface="+mn-lt"/>
              </a:rPr>
              <a:t>,  </a:t>
            </a:r>
            <a:r>
              <a:rPr lang="en-US" sz="2000" i="1" dirty="0" err="1">
                <a:ea typeface="+mn-lt"/>
                <a:cs typeface="+mn-lt"/>
              </a:rPr>
              <a:t>viņa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dzīvē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ir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jābūt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mērķim</a:t>
            </a:r>
            <a:r>
              <a:rPr lang="en-US" sz="2000" i="1" dirty="0">
                <a:ea typeface="+mn-lt"/>
                <a:cs typeface="+mn-lt"/>
              </a:rPr>
              <a:t>. To var </a:t>
            </a:r>
            <a:r>
              <a:rPr lang="en-US" sz="2000" i="1" dirty="0" err="1">
                <a:ea typeface="+mn-lt"/>
                <a:cs typeface="+mn-lt"/>
              </a:rPr>
              <a:t>saukt</a:t>
            </a:r>
            <a:r>
              <a:rPr lang="en-US" sz="2000" i="1" dirty="0">
                <a:ea typeface="+mn-lt"/>
                <a:cs typeface="+mn-lt"/>
              </a:rPr>
              <a:t> par </a:t>
            </a:r>
            <a:r>
              <a:rPr lang="en-US" sz="2000" i="1" dirty="0" err="1">
                <a:ea typeface="+mn-lt"/>
                <a:cs typeface="+mn-lt"/>
              </a:rPr>
              <a:t>pienākuma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izjūtu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vai</a:t>
            </a:r>
            <a:r>
              <a:rPr lang="en-US" sz="2000" i="1" dirty="0">
                <a:ea typeface="+mn-lt"/>
                <a:cs typeface="+mn-lt"/>
              </a:rPr>
              <a:t> ko </a:t>
            </a:r>
            <a:r>
              <a:rPr lang="en-US" sz="2000" i="1" dirty="0" err="1">
                <a:ea typeface="+mn-lt"/>
                <a:cs typeface="+mn-lt"/>
              </a:rPr>
              <a:t>citu</a:t>
            </a:r>
            <a:r>
              <a:rPr lang="en-US" sz="2000" i="1" dirty="0">
                <a:ea typeface="+mn-lt"/>
                <a:cs typeface="+mn-lt"/>
              </a:rPr>
              <a:t>, bet tam </a:t>
            </a:r>
            <a:r>
              <a:rPr lang="en-US" sz="2000" i="1" dirty="0" err="1">
                <a:ea typeface="+mn-lt"/>
                <a:cs typeface="+mn-lt"/>
              </a:rPr>
              <a:t>jābūt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daudz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nozīmīgākam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nevis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vienkārši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vēlmei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aizbraukt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uz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pludmali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atpūsties</a:t>
            </a:r>
            <a:r>
              <a:rPr lang="en-US" sz="2000" i="1" dirty="0">
                <a:ea typeface="+mn-lt"/>
                <a:cs typeface="+mn-lt"/>
              </a:rPr>
              <a:t>. </a:t>
            </a:r>
            <a:r>
              <a:rPr lang="en-US" sz="2000" i="1" dirty="0" err="1">
                <a:ea typeface="+mn-lt"/>
                <a:cs typeface="+mn-lt"/>
              </a:rPr>
              <a:t>Laime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ir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kaut</a:t>
            </a:r>
            <a:r>
              <a:rPr lang="en-US" sz="2000" i="1" dirty="0">
                <a:ea typeface="+mn-lt"/>
                <a:cs typeface="+mn-lt"/>
              </a:rPr>
              <a:t> kas </a:t>
            </a:r>
            <a:r>
              <a:rPr lang="en-US" sz="2000" i="1" dirty="0" err="1">
                <a:ea typeface="+mn-lt"/>
                <a:cs typeface="+mn-lt"/>
              </a:rPr>
              <a:t>lielāks</a:t>
            </a:r>
            <a:r>
              <a:rPr lang="en-US" sz="2000" i="1" dirty="0">
                <a:ea typeface="+mn-lt"/>
                <a:cs typeface="+mn-lt"/>
              </a:rPr>
              <a:t>. </a:t>
            </a:r>
            <a:r>
              <a:rPr lang="en-US" sz="2000" i="1" dirty="0" err="1">
                <a:ea typeface="+mn-lt"/>
                <a:cs typeface="+mn-lt"/>
              </a:rPr>
              <a:t>Dzīvei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ir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jābūt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mērķim</a:t>
            </a:r>
            <a:r>
              <a:rPr lang="en-US" sz="2000" i="1" dirty="0">
                <a:ea typeface="+mn-lt"/>
                <a:cs typeface="+mn-lt"/>
              </a:rPr>
              <a:t>, </a:t>
            </a:r>
            <a:r>
              <a:rPr lang="en-US" sz="2000" i="1" dirty="0" err="1">
                <a:ea typeface="+mn-lt"/>
                <a:cs typeface="+mn-lt"/>
              </a:rPr>
              <a:t>nozīmīguma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izjūtai</a:t>
            </a:r>
            <a:r>
              <a:rPr lang="en-US" sz="2000" i="1" dirty="0">
                <a:ea typeface="+mn-lt"/>
                <a:cs typeface="+mn-lt"/>
              </a:rPr>
              <a:t>, </a:t>
            </a:r>
            <a:r>
              <a:rPr lang="en-US" sz="2000" i="1" dirty="0" err="1">
                <a:ea typeface="+mn-lt"/>
                <a:cs typeface="+mn-lt"/>
              </a:rPr>
              <a:t>lai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tā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būtu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piepildīta</a:t>
            </a:r>
            <a:r>
              <a:rPr lang="en-US" sz="2000" i="1" dirty="0">
                <a:ea typeface="+mn-lt"/>
                <a:cs typeface="+mn-lt"/>
              </a:rPr>
              <a:t>.”</a:t>
            </a:r>
            <a:endParaRPr lang="en-US" sz="2000" i="1" dirty="0">
              <a:cs typeface="Calibri"/>
            </a:endParaRPr>
          </a:p>
          <a:p>
            <a:r>
              <a:rPr lang="en-US" sz="2000" dirty="0" err="1">
                <a:ea typeface="+mn-lt"/>
                <a:cs typeface="+mn-lt"/>
              </a:rPr>
              <a:t>Kādi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varētu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būt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cilvēka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dzīves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mērķi</a:t>
            </a:r>
            <a:r>
              <a:rPr lang="en-US" sz="2000" dirty="0">
                <a:ea typeface="+mn-lt"/>
                <a:cs typeface="+mn-lt"/>
              </a:rPr>
              <a:t>, kas </a:t>
            </a:r>
            <a:r>
              <a:rPr lang="en-US" sz="2000" dirty="0" err="1">
                <a:ea typeface="+mn-lt"/>
                <a:cs typeface="+mn-lt"/>
              </a:rPr>
              <a:t>viņu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dara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laimīgu</a:t>
            </a:r>
            <a:r>
              <a:rPr lang="en-US" sz="2000" dirty="0">
                <a:ea typeface="+mn-lt"/>
                <a:cs typeface="+mn-lt"/>
              </a:rPr>
              <a:t> un </a:t>
            </a:r>
            <a:r>
              <a:rPr lang="en-US" sz="2000" dirty="0" err="1">
                <a:ea typeface="+mn-lt"/>
                <a:cs typeface="+mn-lt"/>
              </a:rPr>
              <a:t>piešķir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viņa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dzīvei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jēgu</a:t>
            </a:r>
            <a:r>
              <a:rPr lang="en-US" sz="2000" dirty="0">
                <a:ea typeface="+mn-lt"/>
                <a:cs typeface="+mn-lt"/>
              </a:rPr>
              <a:t>? </a:t>
            </a:r>
            <a:r>
              <a:rPr lang="en-US" sz="2000" dirty="0" err="1">
                <a:ea typeface="+mn-lt"/>
                <a:cs typeface="+mn-lt"/>
              </a:rPr>
              <a:t>Nosauciet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piemērus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cs typeface="Calibri"/>
            </a:endParaRPr>
          </a:p>
          <a:p>
            <a:r>
              <a:rPr lang="en-US" sz="2000" dirty="0" err="1">
                <a:ea typeface="+mn-lt"/>
                <a:cs typeface="+mn-lt"/>
              </a:rPr>
              <a:t>Kāda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loma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cilvēka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dzīvē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grūtībām</a:t>
            </a:r>
            <a:r>
              <a:rPr lang="en-US" sz="2000" b="1" dirty="0">
                <a:ea typeface="+mn-lt"/>
                <a:cs typeface="+mn-lt"/>
              </a:rPr>
              <a:t> un </a:t>
            </a:r>
            <a:r>
              <a:rPr lang="en-US" sz="2000" b="1" dirty="0" err="1">
                <a:ea typeface="+mn-lt"/>
                <a:cs typeface="+mn-lt"/>
              </a:rPr>
              <a:t>ciešanām</a:t>
            </a:r>
            <a:r>
              <a:rPr lang="en-US" sz="2000" dirty="0">
                <a:ea typeface="+mn-lt"/>
                <a:cs typeface="+mn-lt"/>
              </a:rPr>
              <a:t>? </a:t>
            </a:r>
            <a:r>
              <a:rPr lang="en-US" sz="2000" dirty="0" err="1">
                <a:ea typeface="+mn-lt"/>
                <a:cs typeface="+mn-lt"/>
              </a:rPr>
              <a:t>Kādā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veidā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tās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varētu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palīdzēt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dzīvot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laimīgi</a:t>
            </a:r>
            <a:r>
              <a:rPr lang="en-US" sz="2000" dirty="0">
                <a:ea typeface="+mn-lt"/>
                <a:cs typeface="+mn-lt"/>
              </a:rPr>
              <a:t>?</a:t>
            </a:r>
            <a:endParaRPr lang="en-US" sz="2000" dirty="0"/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Picture 4" descr="A picture containing text, close, light&#10;&#10;Description automatically generated">
            <a:extLst>
              <a:ext uri="{FF2B5EF4-FFF2-40B4-BE49-F238E27FC236}">
                <a16:creationId xmlns:a16="http://schemas.microsoft.com/office/drawing/2014/main" id="{B431047C-2E71-F3DA-8376-AB41496C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03" y="307689"/>
            <a:ext cx="3186372" cy="23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8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E7E2C-E765-9545-1537-4045B2E3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Refleksija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84B6F-871B-DFCE-6E9B-B2F03B0E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14" y="5866060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dirty="0" err="1"/>
              <a:t>Pieraksti</a:t>
            </a:r>
            <a:r>
              <a:rPr lang="en-US" sz="2000" dirty="0"/>
              <a:t> </a:t>
            </a:r>
            <a:r>
              <a:rPr lang="en-US" sz="2000" dirty="0" err="1"/>
              <a:t>vienu</a:t>
            </a:r>
            <a:r>
              <a:rPr lang="en-US" sz="2000" dirty="0"/>
              <a:t> </a:t>
            </a:r>
            <a:r>
              <a:rPr lang="en-US" sz="2000" dirty="0" err="1"/>
              <a:t>atziņu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jautājumu</a:t>
            </a:r>
            <a:r>
              <a:rPr lang="en-US" sz="2000" dirty="0"/>
              <a:t>, kas </a:t>
            </a:r>
            <a:r>
              <a:rPr lang="en-US" sz="2000" dirty="0" err="1"/>
              <a:t>tev</a:t>
            </a:r>
            <a:r>
              <a:rPr lang="en-US" sz="2000" dirty="0"/>
              <a:t> </a:t>
            </a:r>
            <a:r>
              <a:rPr lang="en-US" sz="2000" dirty="0" err="1"/>
              <a:t>radās</a:t>
            </a:r>
            <a:r>
              <a:rPr lang="en-US" sz="2000" dirty="0"/>
              <a:t> </a:t>
            </a:r>
            <a:r>
              <a:rPr lang="en-US" sz="2000" dirty="0" err="1"/>
              <a:t>šajā</a:t>
            </a:r>
            <a:r>
              <a:rPr lang="en-US" sz="2000" dirty="0"/>
              <a:t> </a:t>
            </a:r>
            <a:r>
              <a:rPr lang="en-US" sz="2000" dirty="0" err="1"/>
              <a:t>nodarbībā</a:t>
            </a:r>
            <a:r>
              <a:rPr lang="en-US" sz="2000" dirty="0"/>
              <a:t>. </a:t>
            </a:r>
            <a:r>
              <a:rPr lang="en-US" sz="2000" dirty="0" err="1"/>
              <a:t>Pārrunā</a:t>
            </a:r>
            <a:r>
              <a:rPr lang="en-US" sz="2000" dirty="0"/>
              <a:t> to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blakussēdētāju</a:t>
            </a:r>
            <a:r>
              <a:rPr lang="lv-LV" sz="2000"/>
              <a:t>!</a:t>
            </a:r>
            <a:endParaRPr lang="en-US" sz="2000" dirty="0"/>
          </a:p>
        </p:txBody>
      </p:sp>
      <p:pic>
        <p:nvPicPr>
          <p:cNvPr id="5" name="Picture 5" descr="A picture containing outdoor, grass, person, green&#10;&#10;Description automatically generated">
            <a:extLst>
              <a:ext uri="{FF2B5EF4-FFF2-40B4-BE49-F238E27FC236}">
                <a16:creationId xmlns:a16="http://schemas.microsoft.com/office/drawing/2014/main" id="{515BA7FA-164E-D720-4902-57DDD6A6C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87" r="-1" b="25053"/>
          <a:stretch/>
        </p:blipFill>
        <p:spPr>
          <a:xfrm>
            <a:off x="301752" y="915248"/>
            <a:ext cx="3758184" cy="2586057"/>
          </a:xfrm>
          <a:prstGeom prst="rect">
            <a:avLst/>
          </a:prstGeom>
        </p:spPr>
      </p:pic>
      <p:pic>
        <p:nvPicPr>
          <p:cNvPr id="7" name="Picture 4" descr="A picture containing text, close, light&#10;&#10;Description automatically generated">
            <a:extLst>
              <a:ext uri="{FF2B5EF4-FFF2-40B4-BE49-F238E27FC236}">
                <a16:creationId xmlns:a16="http://schemas.microsoft.com/office/drawing/2014/main" id="{106C309C-8D41-5DC2-26B2-1BE52BF1A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2" r="-3" b="7505"/>
          <a:stretch/>
        </p:blipFill>
        <p:spPr>
          <a:xfrm>
            <a:off x="8163924" y="890693"/>
            <a:ext cx="3758184" cy="2548902"/>
          </a:xfrm>
          <a:prstGeom prst="rect">
            <a:avLst/>
          </a:prstGeom>
        </p:spPr>
      </p:pic>
      <p:pic>
        <p:nvPicPr>
          <p:cNvPr id="9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00A10F9-7655-CE0F-1844-74F3892ABB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04" r="13951" b="1"/>
          <a:stretch/>
        </p:blipFill>
        <p:spPr>
          <a:xfrm>
            <a:off x="4236662" y="291757"/>
            <a:ext cx="3758184" cy="3746774"/>
          </a:xfrm>
          <a:prstGeom prst="rect">
            <a:avLst/>
          </a:prstGeom>
        </p:spPr>
      </p:pic>
      <p:sp>
        <p:nvSpPr>
          <p:cNvPr id="40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/>
              <a:t>Resursi</a:t>
            </a:r>
            <a:r>
              <a:rPr lang="lv-LV" sz="1600" baseline="0"/>
              <a:t> pieejami: </a:t>
            </a:r>
            <a:r>
              <a:rPr lang="lv-LV" sz="1600" baseline="0">
                <a:hlinkClick r:id="rId2"/>
              </a:rPr>
              <a:t>www.arete.lu.lv</a:t>
            </a:r>
            <a:endParaRPr lang="lv-LV" sz="1600" baseline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/>
              <a:t>Programmas administrators: Dr. Manuels Fernandezs. </a:t>
            </a:r>
            <a:r>
              <a:rPr lang="lv-LV" sz="1600" baseline="0">
                <a:hlinkClick r:id="rId3"/>
              </a:rPr>
              <a:t>manuels.fernandezs@lu.lv</a:t>
            </a:r>
            <a:r>
              <a:rPr lang="lv-LV" sz="1600" baseline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/>
              <a:t>“Digitālas mācību programmas efektivitātes izpēte jauniešu tikumiskajai audzināšanai Latvijas izglītības iestādēs (no 1. līdz 12. klasei)”</a:t>
            </a:r>
            <a:br>
              <a:rPr lang="lv-LV" sz="1200" i="1"/>
            </a:br>
            <a:r>
              <a:rPr lang="lv-LV" sz="1200" i="1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/>
              <a:t>Nr. lzp-2021/1-0385; LU reģistrācijas </a:t>
            </a:r>
            <a:r>
              <a:rPr lang="lv-LV" sz="1200" err="1"/>
              <a:t>Nr</a:t>
            </a:r>
            <a:r>
              <a:rPr lang="lv-LV" sz="1200"/>
              <a:t>: LZP2021/119</a:t>
            </a:r>
            <a:endParaRPr lang="lv-LV" sz="160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6E863-549E-4B8A-AB5C-B50BE4193B78}">
  <ds:schemaRefs>
    <ds:schemaRef ds:uri="http://schemas.microsoft.com/office/2006/documentManagement/types"/>
    <ds:schemaRef ds:uri="http://schemas.microsoft.com/office/infopath/2007/PartnerControls"/>
    <ds:schemaRef ds:uri="bcd8bb90-b1cb-4fe5-8892-66ea2dba031d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42849b6b-6ccc-423c-92da-67f4062e2063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A02452-C3D2-48C4-8FF0-D6ED8C33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Platekrāna</PresentationFormat>
  <Paragraphs>39</Paragraphs>
  <Slides>9</Slides>
  <Notes>1</Notes>
  <HiddenSlides>0</HiddenSlides>
  <MMClips>1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0" baseType="lpstr">
      <vt:lpstr>Office dizains</vt:lpstr>
      <vt:lpstr>12. klase 4. modulis: Uzplaukums digitālā vidē Tēma: Jēga, attiecības un globalizācija internetā 1. nodarbība: Jēgas un laimes meklējumi digitālajā laikmetā</vt:lpstr>
      <vt:lpstr>Ierosme</vt:lpstr>
      <vt:lpstr>1. aktivitāte. Virtuālā dzīve aizstāj īsto?</vt:lpstr>
      <vt:lpstr>2. Aktivitāte. Vai atslēgties no realitātes? I  </vt:lpstr>
      <vt:lpstr>2. aktivitāte. Vai atslēgties no realitātes? II</vt:lpstr>
      <vt:lpstr>2. aktivitāte.  Vai atslēgties no realitātes? III</vt:lpstr>
      <vt:lpstr>3. aktivitāte.  Cilvēka laime un jēga.</vt:lpstr>
      <vt:lpstr>Refleksija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4</cp:revision>
  <dcterms:created xsi:type="dcterms:W3CDTF">2021-06-29T10:55:51Z</dcterms:created>
  <dcterms:modified xsi:type="dcterms:W3CDTF">2023-10-27T07:41:03Z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