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6" r:id="rId6"/>
    <p:sldId id="269" r:id="rId7"/>
    <p:sldId id="271" r:id="rId8"/>
    <p:sldId id="272" r:id="rId9"/>
    <p:sldId id="257" r:id="rId10"/>
    <p:sldId id="273" r:id="rId11"/>
    <p:sldId id="261" r:id="rId12"/>
    <p:sldId id="264" r:id="rId13"/>
    <p:sldId id="266" r:id="rId14"/>
    <p:sldId id="267" r:id="rId15"/>
    <p:sldId id="268" r:id="rId16"/>
    <p:sldId id="2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6B8C4D-5978-4129-847A-8ED5FD4E5311}" v="1" dt="2023-10-27T07:42:51.234"/>
    <p1510:client id="{C1931EB7-3566-410D-AB30-9F4009FDDC1B}" v="7" dt="2023-10-10T07:34:14.4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uels Hoakins Fernandess-Gonsaless" userId="S::mf08052@edu.lu.lv::90e28fec-564e-43b0-9c13-1b12e1cad7dc" providerId="AD" clId="Web-{436B8C4D-5978-4129-847A-8ED5FD4E5311}"/>
    <pc:docChg chg="modSld">
      <pc:chgData name="Manuels Hoakins Fernandess-Gonsaless" userId="S::mf08052@edu.lu.lv::90e28fec-564e-43b0-9c13-1b12e1cad7dc" providerId="AD" clId="Web-{436B8C4D-5978-4129-847A-8ED5FD4E5311}" dt="2023-10-27T07:42:51.234" v="0" actId="20577"/>
      <pc:docMkLst>
        <pc:docMk/>
      </pc:docMkLst>
      <pc:sldChg chg="modSp">
        <pc:chgData name="Manuels Hoakins Fernandess-Gonsaless" userId="S::mf08052@edu.lu.lv::90e28fec-564e-43b0-9c13-1b12e1cad7dc" providerId="AD" clId="Web-{436B8C4D-5978-4129-847A-8ED5FD4E5311}" dt="2023-10-27T07:42:51.234" v="0" actId="20577"/>
        <pc:sldMkLst>
          <pc:docMk/>
          <pc:sldMk cId="2592969653" sldId="256"/>
        </pc:sldMkLst>
        <pc:spChg chg="mod">
          <ac:chgData name="Manuels Hoakins Fernandess-Gonsaless" userId="S::mf08052@edu.lu.lv::90e28fec-564e-43b0-9c13-1b12e1cad7dc" providerId="AD" clId="Web-{436B8C4D-5978-4129-847A-8ED5FD4E5311}" dt="2023-10-27T07:42:51.234" v="0" actId="20577"/>
          <ac:spMkLst>
            <pc:docMk/>
            <pc:sldMk cId="2592969653" sldId="256"/>
            <ac:spMk id="2" creationId="{45F9EF60-A8E6-425F-870C-F44EC6141DD0}"/>
          </ac:spMkLst>
        </pc:spChg>
      </pc:sldChg>
    </pc:docChg>
  </pc:docChgLst>
  <pc:docChgLst>
    <pc:chgData name="Manuel Joaquin Fernandez Gonzalez" userId="90e28fec-564e-43b0-9c13-1b12e1cad7dc" providerId="ADAL" clId="{644E011D-132E-4290-9706-91B2CBC8F8FA}"/>
    <pc:docChg chg="undo custSel addSld delSld modSld sldOrd">
      <pc:chgData name="Manuel Joaquin Fernandez Gonzalez" userId="90e28fec-564e-43b0-9c13-1b12e1cad7dc" providerId="ADAL" clId="{644E011D-132E-4290-9706-91B2CBC8F8FA}" dt="2023-03-28T13:38:05.728" v="1140" actId="26606"/>
      <pc:docMkLst>
        <pc:docMk/>
      </pc:docMkLst>
      <pc:sldChg chg="addSp delSp modSp mod modAnim">
        <pc:chgData name="Manuel Joaquin Fernandez Gonzalez" userId="90e28fec-564e-43b0-9c13-1b12e1cad7dc" providerId="ADAL" clId="{644E011D-132E-4290-9706-91B2CBC8F8FA}" dt="2023-03-27T16:57:46.455" v="704" actId="1076"/>
        <pc:sldMkLst>
          <pc:docMk/>
          <pc:sldMk cId="1230155545" sldId="257"/>
        </pc:sldMkLst>
        <pc:spChg chg="mod">
          <ac:chgData name="Manuel Joaquin Fernandez Gonzalez" userId="90e28fec-564e-43b0-9c13-1b12e1cad7dc" providerId="ADAL" clId="{644E011D-132E-4290-9706-91B2CBC8F8FA}" dt="2023-03-24T15:06:07.762" v="338" actId="6549"/>
          <ac:spMkLst>
            <pc:docMk/>
            <pc:sldMk cId="1230155545" sldId="257"/>
            <ac:spMk id="2" creationId="{113EC399-75D5-46C3-9B45-FE17252B0780}"/>
          </ac:spMkLst>
        </pc:spChg>
        <pc:spChg chg="del mod">
          <ac:chgData name="Manuel Joaquin Fernandez Gonzalez" userId="90e28fec-564e-43b0-9c13-1b12e1cad7dc" providerId="ADAL" clId="{644E011D-132E-4290-9706-91B2CBC8F8FA}" dt="2023-03-24T14:53:33.936" v="163" actId="3680"/>
          <ac:spMkLst>
            <pc:docMk/>
            <pc:sldMk cId="1230155545" sldId="257"/>
            <ac:spMk id="3" creationId="{6332C34D-5735-47D5-B218-A0A68ADE6AD5}"/>
          </ac:spMkLst>
        </pc:spChg>
        <pc:spChg chg="add mod">
          <ac:chgData name="Manuel Joaquin Fernandez Gonzalez" userId="90e28fec-564e-43b0-9c13-1b12e1cad7dc" providerId="ADAL" clId="{644E011D-132E-4290-9706-91B2CBC8F8FA}" dt="2023-03-27T16:57:46.455" v="704" actId="1076"/>
          <ac:spMkLst>
            <pc:docMk/>
            <pc:sldMk cId="1230155545" sldId="257"/>
            <ac:spMk id="6" creationId="{CE78812C-1BB4-3A41-B7C8-F6A1DE336F35}"/>
          </ac:spMkLst>
        </pc:spChg>
        <pc:spChg chg="add mod">
          <ac:chgData name="Manuel Joaquin Fernandez Gonzalez" userId="90e28fec-564e-43b0-9c13-1b12e1cad7dc" providerId="ADAL" clId="{644E011D-132E-4290-9706-91B2CBC8F8FA}" dt="2023-03-24T15:02:48.147" v="316" actId="20577"/>
          <ac:spMkLst>
            <pc:docMk/>
            <pc:sldMk cId="1230155545" sldId="257"/>
            <ac:spMk id="7" creationId="{964BA949-2222-920F-E52F-8630B64EF2B3}"/>
          </ac:spMkLst>
        </pc:spChg>
        <pc:graphicFrameChg chg="add mod ord modGraphic">
          <ac:chgData name="Manuel Joaquin Fernandez Gonzalez" userId="90e28fec-564e-43b0-9c13-1b12e1cad7dc" providerId="ADAL" clId="{644E011D-132E-4290-9706-91B2CBC8F8FA}" dt="2023-03-24T15:01:51.741" v="299" actId="403"/>
          <ac:graphicFrameMkLst>
            <pc:docMk/>
            <pc:sldMk cId="1230155545" sldId="257"/>
            <ac:graphicFrameMk id="4" creationId="{542FD76B-B062-680F-3FE5-A3F03DB8670B}"/>
          </ac:graphicFrameMkLst>
        </pc:graphicFrameChg>
        <pc:graphicFrameChg chg="add mod modGraphic">
          <ac:chgData name="Manuel Joaquin Fernandez Gonzalez" userId="90e28fec-564e-43b0-9c13-1b12e1cad7dc" providerId="ADAL" clId="{644E011D-132E-4290-9706-91B2CBC8F8FA}" dt="2023-03-24T15:01:44.667" v="295" actId="1076"/>
          <ac:graphicFrameMkLst>
            <pc:docMk/>
            <pc:sldMk cId="1230155545" sldId="257"/>
            <ac:graphicFrameMk id="5" creationId="{72D27052-9D92-B49E-4319-EC673B956AC6}"/>
          </ac:graphicFrameMkLst>
        </pc:graphicFrameChg>
      </pc:sldChg>
      <pc:sldChg chg="add">
        <pc:chgData name="Manuel Joaquin Fernandez Gonzalez" userId="90e28fec-564e-43b0-9c13-1b12e1cad7dc" providerId="ADAL" clId="{644E011D-132E-4290-9706-91B2CBC8F8FA}" dt="2023-03-24T14:15:33.985" v="0"/>
        <pc:sldMkLst>
          <pc:docMk/>
          <pc:sldMk cId="137762151" sldId="261"/>
        </pc:sldMkLst>
      </pc:sldChg>
      <pc:sldChg chg="add">
        <pc:chgData name="Manuel Joaquin Fernandez Gonzalez" userId="90e28fec-564e-43b0-9c13-1b12e1cad7dc" providerId="ADAL" clId="{644E011D-132E-4290-9706-91B2CBC8F8FA}" dt="2023-03-24T14:15:33.985" v="0"/>
        <pc:sldMkLst>
          <pc:docMk/>
          <pc:sldMk cId="3763722024" sldId="264"/>
        </pc:sldMkLst>
      </pc:sldChg>
      <pc:sldChg chg="add del ord">
        <pc:chgData name="Manuel Joaquin Fernandez Gonzalez" userId="90e28fec-564e-43b0-9c13-1b12e1cad7dc" providerId="ADAL" clId="{644E011D-132E-4290-9706-91B2CBC8F8FA}" dt="2023-03-24T15:19:03.310" v="475" actId="47"/>
        <pc:sldMkLst>
          <pc:docMk/>
          <pc:sldMk cId="3758411647" sldId="265"/>
        </pc:sldMkLst>
      </pc:sldChg>
      <pc:sldChg chg="addSp delSp modSp new mod modClrScheme modAnim chgLayout">
        <pc:chgData name="Manuel Joaquin Fernandez Gonzalez" userId="90e28fec-564e-43b0-9c13-1b12e1cad7dc" providerId="ADAL" clId="{644E011D-132E-4290-9706-91B2CBC8F8FA}" dt="2023-03-28T07:31:36.003" v="951" actId="1076"/>
        <pc:sldMkLst>
          <pc:docMk/>
          <pc:sldMk cId="1759318324" sldId="266"/>
        </pc:sldMkLst>
        <pc:spChg chg="add del mod ord">
          <ac:chgData name="Manuel Joaquin Fernandez Gonzalez" userId="90e28fec-564e-43b0-9c13-1b12e1cad7dc" providerId="ADAL" clId="{644E011D-132E-4290-9706-91B2CBC8F8FA}" dt="2023-03-24T14:43:57.175" v="76" actId="20577"/>
          <ac:spMkLst>
            <pc:docMk/>
            <pc:sldMk cId="1759318324" sldId="266"/>
            <ac:spMk id="2" creationId="{CCCEF1B6-EF1F-3180-3D66-DC2850CA00C2}"/>
          </ac:spMkLst>
        </pc:spChg>
        <pc:spChg chg="del">
          <ac:chgData name="Manuel Joaquin Fernandez Gonzalez" userId="90e28fec-564e-43b0-9c13-1b12e1cad7dc" providerId="ADAL" clId="{644E011D-132E-4290-9706-91B2CBC8F8FA}" dt="2023-03-24T14:24:12.251" v="2" actId="478"/>
          <ac:spMkLst>
            <pc:docMk/>
            <pc:sldMk cId="1759318324" sldId="266"/>
            <ac:spMk id="3" creationId="{E97B706F-AF8A-4233-B8E3-16FBCED5254D}"/>
          </ac:spMkLst>
        </pc:spChg>
        <pc:spChg chg="add mod">
          <ac:chgData name="Manuel Joaquin Fernandez Gonzalez" userId="90e28fec-564e-43b0-9c13-1b12e1cad7dc" providerId="ADAL" clId="{644E011D-132E-4290-9706-91B2CBC8F8FA}" dt="2023-03-28T07:31:31.412" v="950" actId="1076"/>
          <ac:spMkLst>
            <pc:docMk/>
            <pc:sldMk cId="1759318324" sldId="266"/>
            <ac:spMk id="5" creationId="{6AECE69A-FA37-5083-7AE5-05EC99151C5D}"/>
          </ac:spMkLst>
        </pc:spChg>
        <pc:spChg chg="add mod">
          <ac:chgData name="Manuel Joaquin Fernandez Gonzalez" userId="90e28fec-564e-43b0-9c13-1b12e1cad7dc" providerId="ADAL" clId="{644E011D-132E-4290-9706-91B2CBC8F8FA}" dt="2023-03-28T07:31:36.003" v="951" actId="1076"/>
          <ac:spMkLst>
            <pc:docMk/>
            <pc:sldMk cId="1759318324" sldId="266"/>
            <ac:spMk id="7" creationId="{07D776D3-8B57-411D-B06A-D1E073B60132}"/>
          </ac:spMkLst>
        </pc:spChg>
        <pc:spChg chg="add mod">
          <ac:chgData name="Manuel Joaquin Fernandez Gonzalez" userId="90e28fec-564e-43b0-9c13-1b12e1cad7dc" providerId="ADAL" clId="{644E011D-132E-4290-9706-91B2CBC8F8FA}" dt="2023-03-24T14:45:52.035" v="101" actId="1076"/>
          <ac:spMkLst>
            <pc:docMk/>
            <pc:sldMk cId="1759318324" sldId="266"/>
            <ac:spMk id="9" creationId="{2B83526A-D4A5-62FB-BD9E-BD319D164D5B}"/>
          </ac:spMkLst>
        </pc:spChg>
        <pc:spChg chg="add del mod ord">
          <ac:chgData name="Manuel Joaquin Fernandez Gonzalez" userId="90e28fec-564e-43b0-9c13-1b12e1cad7dc" providerId="ADAL" clId="{644E011D-132E-4290-9706-91B2CBC8F8FA}" dt="2023-03-24T14:25:21.535" v="11" actId="700"/>
          <ac:spMkLst>
            <pc:docMk/>
            <pc:sldMk cId="1759318324" sldId="266"/>
            <ac:spMk id="10" creationId="{9331CE32-CE66-730B-C618-F3480D4958CB}"/>
          </ac:spMkLst>
        </pc:spChg>
        <pc:spChg chg="add del mod ord">
          <ac:chgData name="Manuel Joaquin Fernandez Gonzalez" userId="90e28fec-564e-43b0-9c13-1b12e1cad7dc" providerId="ADAL" clId="{644E011D-132E-4290-9706-91B2CBC8F8FA}" dt="2023-03-24T14:25:21.535" v="11" actId="700"/>
          <ac:spMkLst>
            <pc:docMk/>
            <pc:sldMk cId="1759318324" sldId="266"/>
            <ac:spMk id="11" creationId="{BE045207-96DE-5EE0-CA04-5A0EF0C13C8E}"/>
          </ac:spMkLst>
        </pc:spChg>
        <pc:spChg chg="add del mod ord">
          <ac:chgData name="Manuel Joaquin Fernandez Gonzalez" userId="90e28fec-564e-43b0-9c13-1b12e1cad7dc" providerId="ADAL" clId="{644E011D-132E-4290-9706-91B2CBC8F8FA}" dt="2023-03-24T14:25:21.535" v="11" actId="700"/>
          <ac:spMkLst>
            <pc:docMk/>
            <pc:sldMk cId="1759318324" sldId="266"/>
            <ac:spMk id="12" creationId="{08D8489C-FC5D-F568-DADE-7A9BF3F7BB39}"/>
          </ac:spMkLst>
        </pc:spChg>
        <pc:spChg chg="add del mod ord">
          <ac:chgData name="Manuel Joaquin Fernandez Gonzalez" userId="90e28fec-564e-43b0-9c13-1b12e1cad7dc" providerId="ADAL" clId="{644E011D-132E-4290-9706-91B2CBC8F8FA}" dt="2023-03-24T14:25:21.535" v="11" actId="700"/>
          <ac:spMkLst>
            <pc:docMk/>
            <pc:sldMk cId="1759318324" sldId="266"/>
            <ac:spMk id="13" creationId="{EEBCDCC2-7F06-2C0F-CE68-B4B2B15DF2A5}"/>
          </ac:spMkLst>
        </pc:spChg>
        <pc:spChg chg="add del mod ord">
          <ac:chgData name="Manuel Joaquin Fernandez Gonzalez" userId="90e28fec-564e-43b0-9c13-1b12e1cad7dc" providerId="ADAL" clId="{644E011D-132E-4290-9706-91B2CBC8F8FA}" dt="2023-03-24T14:25:21.535" v="11" actId="700"/>
          <ac:spMkLst>
            <pc:docMk/>
            <pc:sldMk cId="1759318324" sldId="266"/>
            <ac:spMk id="14" creationId="{6B1424CB-8B92-A769-D788-9AB49844343A}"/>
          </ac:spMkLst>
        </pc:spChg>
        <pc:spChg chg="add mod">
          <ac:chgData name="Manuel Joaquin Fernandez Gonzalez" userId="90e28fec-564e-43b0-9c13-1b12e1cad7dc" providerId="ADAL" clId="{644E011D-132E-4290-9706-91B2CBC8F8FA}" dt="2023-03-24T14:47:26.488" v="128" actId="14100"/>
          <ac:spMkLst>
            <pc:docMk/>
            <pc:sldMk cId="1759318324" sldId="266"/>
            <ac:spMk id="16" creationId="{A35A02F5-8912-E15B-1681-5E9CC8109383}"/>
          </ac:spMkLst>
        </pc:spChg>
        <pc:spChg chg="add del">
          <ac:chgData name="Manuel Joaquin Fernandez Gonzalez" userId="90e28fec-564e-43b0-9c13-1b12e1cad7dc" providerId="ADAL" clId="{644E011D-132E-4290-9706-91B2CBC8F8FA}" dt="2023-03-24T14:41:41.646" v="29" actId="22"/>
          <ac:spMkLst>
            <pc:docMk/>
            <pc:sldMk cId="1759318324" sldId="266"/>
            <ac:spMk id="18" creationId="{00E2110B-059C-E17B-09B2-6EE668271AD2}"/>
          </ac:spMkLst>
        </pc:spChg>
        <pc:spChg chg="add mod">
          <ac:chgData name="Manuel Joaquin Fernandez Gonzalez" userId="90e28fec-564e-43b0-9c13-1b12e1cad7dc" providerId="ADAL" clId="{644E011D-132E-4290-9706-91B2CBC8F8FA}" dt="2023-03-24T14:45:48.904" v="100" actId="113"/>
          <ac:spMkLst>
            <pc:docMk/>
            <pc:sldMk cId="1759318324" sldId="266"/>
            <ac:spMk id="20" creationId="{73174144-9816-43D9-158C-9EC4E5DE51DD}"/>
          </ac:spMkLst>
        </pc:spChg>
        <pc:spChg chg="add mod">
          <ac:chgData name="Manuel Joaquin Fernandez Gonzalez" userId="90e28fec-564e-43b0-9c13-1b12e1cad7dc" providerId="ADAL" clId="{644E011D-132E-4290-9706-91B2CBC8F8FA}" dt="2023-03-24T14:45:37.480" v="96" actId="1076"/>
          <ac:spMkLst>
            <pc:docMk/>
            <pc:sldMk cId="1759318324" sldId="266"/>
            <ac:spMk id="22" creationId="{6BBA23E9-4B39-570B-3DD9-C4514BC071FC}"/>
          </ac:spMkLst>
        </pc:spChg>
      </pc:sldChg>
      <pc:sldChg chg="modSp new mod">
        <pc:chgData name="Manuel Joaquin Fernandez Gonzalez" userId="90e28fec-564e-43b0-9c13-1b12e1cad7dc" providerId="ADAL" clId="{644E011D-132E-4290-9706-91B2CBC8F8FA}" dt="2023-03-28T07:38:21.804" v="1059" actId="12"/>
        <pc:sldMkLst>
          <pc:docMk/>
          <pc:sldMk cId="2054798445" sldId="267"/>
        </pc:sldMkLst>
        <pc:spChg chg="mod">
          <ac:chgData name="Manuel Joaquin Fernandez Gonzalez" userId="90e28fec-564e-43b0-9c13-1b12e1cad7dc" providerId="ADAL" clId="{644E011D-132E-4290-9706-91B2CBC8F8FA}" dt="2023-03-28T07:33:41.460" v="986" actId="20577"/>
          <ac:spMkLst>
            <pc:docMk/>
            <pc:sldMk cId="2054798445" sldId="267"/>
            <ac:spMk id="2" creationId="{0D817A9F-C531-5DB5-01FA-76ACA00AEC9C}"/>
          </ac:spMkLst>
        </pc:spChg>
        <pc:spChg chg="mod">
          <ac:chgData name="Manuel Joaquin Fernandez Gonzalez" userId="90e28fec-564e-43b0-9c13-1b12e1cad7dc" providerId="ADAL" clId="{644E011D-132E-4290-9706-91B2CBC8F8FA}" dt="2023-03-28T07:38:21.804" v="1059" actId="12"/>
          <ac:spMkLst>
            <pc:docMk/>
            <pc:sldMk cId="2054798445" sldId="267"/>
            <ac:spMk id="3" creationId="{FFAEA667-D8D0-8CAE-2FA0-A07B84C294E3}"/>
          </ac:spMkLst>
        </pc:spChg>
      </pc:sldChg>
      <pc:sldChg chg="addSp delSp modSp new mod setBg">
        <pc:chgData name="Manuel Joaquin Fernandez Gonzalez" userId="90e28fec-564e-43b0-9c13-1b12e1cad7dc" providerId="ADAL" clId="{644E011D-132E-4290-9706-91B2CBC8F8FA}" dt="2023-03-28T13:38:05.728" v="1140" actId="26606"/>
        <pc:sldMkLst>
          <pc:docMk/>
          <pc:sldMk cId="185359868" sldId="268"/>
        </pc:sldMkLst>
        <pc:spChg chg="mod">
          <ac:chgData name="Manuel Joaquin Fernandez Gonzalez" userId="90e28fec-564e-43b0-9c13-1b12e1cad7dc" providerId="ADAL" clId="{644E011D-132E-4290-9706-91B2CBC8F8FA}" dt="2023-03-28T13:38:05.728" v="1140" actId="26606"/>
          <ac:spMkLst>
            <pc:docMk/>
            <pc:sldMk cId="185359868" sldId="268"/>
            <ac:spMk id="2" creationId="{29628627-DD80-2012-413E-004042A32064}"/>
          </ac:spMkLst>
        </pc:spChg>
        <pc:spChg chg="mod">
          <ac:chgData name="Manuel Joaquin Fernandez Gonzalez" userId="90e28fec-564e-43b0-9c13-1b12e1cad7dc" providerId="ADAL" clId="{644E011D-132E-4290-9706-91B2CBC8F8FA}" dt="2023-03-28T13:38:05.728" v="1140" actId="26606"/>
          <ac:spMkLst>
            <pc:docMk/>
            <pc:sldMk cId="185359868" sldId="268"/>
            <ac:spMk id="3" creationId="{B784BB86-5F7E-512F-09E0-56D318B128B7}"/>
          </ac:spMkLst>
        </pc:spChg>
        <pc:spChg chg="add del">
          <ac:chgData name="Manuel Joaquin Fernandez Gonzalez" userId="90e28fec-564e-43b0-9c13-1b12e1cad7dc" providerId="ADAL" clId="{644E011D-132E-4290-9706-91B2CBC8F8FA}" dt="2023-03-28T13:38:05.718" v="1139" actId="26606"/>
          <ac:spMkLst>
            <pc:docMk/>
            <pc:sldMk cId="185359868" sldId="268"/>
            <ac:spMk id="9" creationId="{F13C74B1-5B17-4795-BED0-7140497B445A}"/>
          </ac:spMkLst>
        </pc:spChg>
        <pc:spChg chg="add del">
          <ac:chgData name="Manuel Joaquin Fernandez Gonzalez" userId="90e28fec-564e-43b0-9c13-1b12e1cad7dc" providerId="ADAL" clId="{644E011D-132E-4290-9706-91B2CBC8F8FA}" dt="2023-03-28T13:38:05.718" v="1139" actId="26606"/>
          <ac:spMkLst>
            <pc:docMk/>
            <pc:sldMk cId="185359868" sldId="268"/>
            <ac:spMk id="11" creationId="{D4974D33-8DC5-464E-8C6D-BE58F0669C17}"/>
          </ac:spMkLst>
        </pc:spChg>
        <pc:spChg chg="add">
          <ac:chgData name="Manuel Joaquin Fernandez Gonzalez" userId="90e28fec-564e-43b0-9c13-1b12e1cad7dc" providerId="ADAL" clId="{644E011D-132E-4290-9706-91B2CBC8F8FA}" dt="2023-03-28T13:38:05.728" v="1140" actId="26606"/>
          <ac:spMkLst>
            <pc:docMk/>
            <pc:sldMk cId="185359868" sldId="268"/>
            <ac:spMk id="13" creationId="{55D4142C-5077-457F-A6AD-3FECFDB39685}"/>
          </ac:spMkLst>
        </pc:spChg>
        <pc:spChg chg="add">
          <ac:chgData name="Manuel Joaquin Fernandez Gonzalez" userId="90e28fec-564e-43b0-9c13-1b12e1cad7dc" providerId="ADAL" clId="{644E011D-132E-4290-9706-91B2CBC8F8FA}" dt="2023-03-28T13:38:05.728" v="1140" actId="26606"/>
          <ac:spMkLst>
            <pc:docMk/>
            <pc:sldMk cId="185359868" sldId="268"/>
            <ac:spMk id="14" creationId="{8FC9BE17-9A7B-462D-AE50-3D8777387304}"/>
          </ac:spMkLst>
        </pc:spChg>
        <pc:spChg chg="add">
          <ac:chgData name="Manuel Joaquin Fernandez Gonzalez" userId="90e28fec-564e-43b0-9c13-1b12e1cad7dc" providerId="ADAL" clId="{644E011D-132E-4290-9706-91B2CBC8F8FA}" dt="2023-03-28T13:38:05.728" v="1140" actId="26606"/>
          <ac:spMkLst>
            <pc:docMk/>
            <pc:sldMk cId="185359868" sldId="268"/>
            <ac:spMk id="15" creationId="{7A5F0580-5EE9-419F-96EE-B6529EF6E7D0}"/>
          </ac:spMkLst>
        </pc:spChg>
        <pc:spChg chg="add">
          <ac:chgData name="Manuel Joaquin Fernandez Gonzalez" userId="90e28fec-564e-43b0-9c13-1b12e1cad7dc" providerId="ADAL" clId="{644E011D-132E-4290-9706-91B2CBC8F8FA}" dt="2023-03-28T13:38:05.728" v="1140" actId="26606"/>
          <ac:spMkLst>
            <pc:docMk/>
            <pc:sldMk cId="185359868" sldId="268"/>
            <ac:spMk id="16" creationId="{3EBE8569-6AEC-4B8C-8D53-2DE337CDBA65}"/>
          </ac:spMkLst>
        </pc:spChg>
        <pc:picChg chg="add mod ord">
          <ac:chgData name="Manuel Joaquin Fernandez Gonzalez" userId="90e28fec-564e-43b0-9c13-1b12e1cad7dc" providerId="ADAL" clId="{644E011D-132E-4290-9706-91B2CBC8F8FA}" dt="2023-03-28T13:38:05.728" v="1140" actId="26606"/>
          <ac:picMkLst>
            <pc:docMk/>
            <pc:sldMk cId="185359868" sldId="268"/>
            <ac:picMk id="4" creationId="{1FF3237F-3B83-4757-77C7-B0B01E7DD7B7}"/>
          </ac:picMkLst>
        </pc:picChg>
      </pc:sldChg>
      <pc:sldChg chg="addSp modSp new mod ord modAnim">
        <pc:chgData name="Manuel Joaquin Fernandez Gonzalez" userId="90e28fec-564e-43b0-9c13-1b12e1cad7dc" providerId="ADAL" clId="{644E011D-132E-4290-9706-91B2CBC8F8FA}" dt="2023-03-27T16:36:03.222" v="520" actId="6549"/>
        <pc:sldMkLst>
          <pc:docMk/>
          <pc:sldMk cId="2946451208" sldId="269"/>
        </pc:sldMkLst>
        <pc:spChg chg="mod">
          <ac:chgData name="Manuel Joaquin Fernandez Gonzalez" userId="90e28fec-564e-43b0-9c13-1b12e1cad7dc" providerId="ADAL" clId="{644E011D-132E-4290-9706-91B2CBC8F8FA}" dt="2023-03-27T16:34:35.138" v="518" actId="20577"/>
          <ac:spMkLst>
            <pc:docMk/>
            <pc:sldMk cId="2946451208" sldId="269"/>
            <ac:spMk id="2" creationId="{97C0A4F8-4040-50B2-3B61-43B8466EDADB}"/>
          </ac:spMkLst>
        </pc:spChg>
        <pc:spChg chg="mod">
          <ac:chgData name="Manuel Joaquin Fernandez Gonzalez" userId="90e28fec-564e-43b0-9c13-1b12e1cad7dc" providerId="ADAL" clId="{644E011D-132E-4290-9706-91B2CBC8F8FA}" dt="2023-03-24T15:14:27.530" v="474" actId="1076"/>
          <ac:spMkLst>
            <pc:docMk/>
            <pc:sldMk cId="2946451208" sldId="269"/>
            <ac:spMk id="3" creationId="{8B1B84D9-3724-05E8-F63A-65F0E701D78C}"/>
          </ac:spMkLst>
        </pc:spChg>
        <pc:spChg chg="add mod">
          <ac:chgData name="Manuel Joaquin Fernandez Gonzalez" userId="90e28fec-564e-43b0-9c13-1b12e1cad7dc" providerId="ADAL" clId="{644E011D-132E-4290-9706-91B2CBC8F8FA}" dt="2023-03-24T15:10:32.978" v="407" actId="1076"/>
          <ac:spMkLst>
            <pc:docMk/>
            <pc:sldMk cId="2946451208" sldId="269"/>
            <ac:spMk id="6" creationId="{1A5AD9D8-80B2-1236-B2E8-A6BC6E204ABE}"/>
          </ac:spMkLst>
        </pc:spChg>
        <pc:spChg chg="add mod">
          <ac:chgData name="Manuel Joaquin Fernandez Gonzalez" userId="90e28fec-564e-43b0-9c13-1b12e1cad7dc" providerId="ADAL" clId="{644E011D-132E-4290-9706-91B2CBC8F8FA}" dt="2023-03-27T16:36:03.222" v="520" actId="6549"/>
          <ac:spMkLst>
            <pc:docMk/>
            <pc:sldMk cId="2946451208" sldId="269"/>
            <ac:spMk id="8" creationId="{79C97DDF-536D-58FC-F680-043E188F5ECA}"/>
          </ac:spMkLst>
        </pc:spChg>
        <pc:spChg chg="add mod">
          <ac:chgData name="Manuel Joaquin Fernandez Gonzalez" userId="90e28fec-564e-43b0-9c13-1b12e1cad7dc" providerId="ADAL" clId="{644E011D-132E-4290-9706-91B2CBC8F8FA}" dt="2023-03-24T15:14:13.163" v="471" actId="2711"/>
          <ac:spMkLst>
            <pc:docMk/>
            <pc:sldMk cId="2946451208" sldId="269"/>
            <ac:spMk id="10" creationId="{30F21CB3-4C97-9C99-4C76-73111054CE6D}"/>
          </ac:spMkLst>
        </pc:spChg>
        <pc:picChg chg="add mod">
          <ac:chgData name="Manuel Joaquin Fernandez Gonzalez" userId="90e28fec-564e-43b0-9c13-1b12e1cad7dc" providerId="ADAL" clId="{644E011D-132E-4290-9706-91B2CBC8F8FA}" dt="2023-03-24T15:09:27.098" v="395" actId="1076"/>
          <ac:picMkLst>
            <pc:docMk/>
            <pc:sldMk cId="2946451208" sldId="269"/>
            <ac:picMk id="4" creationId="{D92B87E4-F994-52AA-DC4F-0083E49F6C1B}"/>
          </ac:picMkLst>
        </pc:picChg>
      </pc:sldChg>
      <pc:sldChg chg="modSp new del mod">
        <pc:chgData name="Manuel Joaquin Fernandez Gonzalez" userId="90e28fec-564e-43b0-9c13-1b12e1cad7dc" providerId="ADAL" clId="{644E011D-132E-4290-9706-91B2CBC8F8FA}" dt="2023-03-24T15:22:46.009" v="508" actId="47"/>
        <pc:sldMkLst>
          <pc:docMk/>
          <pc:sldMk cId="1205139813" sldId="270"/>
        </pc:sldMkLst>
        <pc:spChg chg="mod">
          <ac:chgData name="Manuel Joaquin Fernandez Gonzalez" userId="90e28fec-564e-43b0-9c13-1b12e1cad7dc" providerId="ADAL" clId="{644E011D-132E-4290-9706-91B2CBC8F8FA}" dt="2023-03-24T15:19:16.605" v="490" actId="20577"/>
          <ac:spMkLst>
            <pc:docMk/>
            <pc:sldMk cId="1205139813" sldId="270"/>
            <ac:spMk id="2" creationId="{938176C5-B7C1-1FEE-0BBF-76771765AA2A}"/>
          </ac:spMkLst>
        </pc:spChg>
      </pc:sldChg>
      <pc:sldChg chg="addSp delSp modSp new mod">
        <pc:chgData name="Manuel Joaquin Fernandez Gonzalez" userId="90e28fec-564e-43b0-9c13-1b12e1cad7dc" providerId="ADAL" clId="{644E011D-132E-4290-9706-91B2CBC8F8FA}" dt="2023-03-28T13:28:26.835" v="1127" actId="20577"/>
        <pc:sldMkLst>
          <pc:docMk/>
          <pc:sldMk cId="1009329992" sldId="271"/>
        </pc:sldMkLst>
        <pc:spChg chg="mod">
          <ac:chgData name="Manuel Joaquin Fernandez Gonzalez" userId="90e28fec-564e-43b0-9c13-1b12e1cad7dc" providerId="ADAL" clId="{644E011D-132E-4290-9706-91B2CBC8F8FA}" dt="2023-03-27T16:50:41.714" v="599" actId="20577"/>
          <ac:spMkLst>
            <pc:docMk/>
            <pc:sldMk cId="1009329992" sldId="271"/>
            <ac:spMk id="2" creationId="{32D90389-C7E6-5DE2-4753-242CBABFDC27}"/>
          </ac:spMkLst>
        </pc:spChg>
        <pc:spChg chg="del mod">
          <ac:chgData name="Manuel Joaquin Fernandez Gonzalez" userId="90e28fec-564e-43b0-9c13-1b12e1cad7dc" providerId="ADAL" clId="{644E011D-132E-4290-9706-91B2CBC8F8FA}" dt="2023-03-27T16:50:46.064" v="600" actId="478"/>
          <ac:spMkLst>
            <pc:docMk/>
            <pc:sldMk cId="1009329992" sldId="271"/>
            <ac:spMk id="3" creationId="{6F0E38B8-21E9-E25D-6F8A-354CB928D457}"/>
          </ac:spMkLst>
        </pc:spChg>
        <pc:spChg chg="add mod">
          <ac:chgData name="Manuel Joaquin Fernandez Gonzalez" userId="90e28fec-564e-43b0-9c13-1b12e1cad7dc" providerId="ADAL" clId="{644E011D-132E-4290-9706-91B2CBC8F8FA}" dt="2023-03-28T13:27:33.025" v="1102" actId="6549"/>
          <ac:spMkLst>
            <pc:docMk/>
            <pc:sldMk cId="1009329992" sldId="271"/>
            <ac:spMk id="5" creationId="{79EE4A88-E119-62DE-FC26-192FEC448910}"/>
          </ac:spMkLst>
        </pc:spChg>
        <pc:spChg chg="add mod">
          <ac:chgData name="Manuel Joaquin Fernandez Gonzalez" userId="90e28fec-564e-43b0-9c13-1b12e1cad7dc" providerId="ADAL" clId="{644E011D-132E-4290-9706-91B2CBC8F8FA}" dt="2023-03-28T13:28:26.835" v="1127" actId="20577"/>
          <ac:spMkLst>
            <pc:docMk/>
            <pc:sldMk cId="1009329992" sldId="271"/>
            <ac:spMk id="7" creationId="{35607A93-D855-73DE-D44A-5CE32063BE5D}"/>
          </ac:spMkLst>
        </pc:spChg>
        <pc:picChg chg="add mod">
          <ac:chgData name="Manuel Joaquin Fernandez Gonzalez" userId="90e28fec-564e-43b0-9c13-1b12e1cad7dc" providerId="ADAL" clId="{644E011D-132E-4290-9706-91B2CBC8F8FA}" dt="2023-03-27T16:46:07.631" v="589" actId="1440"/>
          <ac:picMkLst>
            <pc:docMk/>
            <pc:sldMk cId="1009329992" sldId="271"/>
            <ac:picMk id="8" creationId="{392B4BA0-F987-58F2-4C67-43CC2C4D1938}"/>
          </ac:picMkLst>
        </pc:picChg>
      </pc:sldChg>
      <pc:sldChg chg="modSp new mod">
        <pc:chgData name="Manuel Joaquin Fernandez Gonzalez" userId="90e28fec-564e-43b0-9c13-1b12e1cad7dc" providerId="ADAL" clId="{644E011D-132E-4290-9706-91B2CBC8F8FA}" dt="2023-03-28T13:30:01.179" v="1129" actId="20577"/>
        <pc:sldMkLst>
          <pc:docMk/>
          <pc:sldMk cId="2875193551" sldId="272"/>
        </pc:sldMkLst>
        <pc:spChg chg="mod">
          <ac:chgData name="Manuel Joaquin Fernandez Gonzalez" userId="90e28fec-564e-43b0-9c13-1b12e1cad7dc" providerId="ADAL" clId="{644E011D-132E-4290-9706-91B2CBC8F8FA}" dt="2023-03-27T16:50:34.448" v="596"/>
          <ac:spMkLst>
            <pc:docMk/>
            <pc:sldMk cId="2875193551" sldId="272"/>
            <ac:spMk id="2" creationId="{7B0BFA93-89C2-A632-B326-1F12BAA978E7}"/>
          </ac:spMkLst>
        </pc:spChg>
        <pc:spChg chg="mod">
          <ac:chgData name="Manuel Joaquin Fernandez Gonzalez" userId="90e28fec-564e-43b0-9c13-1b12e1cad7dc" providerId="ADAL" clId="{644E011D-132E-4290-9706-91B2CBC8F8FA}" dt="2023-03-28T13:30:01.179" v="1129" actId="20577"/>
          <ac:spMkLst>
            <pc:docMk/>
            <pc:sldMk cId="2875193551" sldId="272"/>
            <ac:spMk id="3" creationId="{B2DCE220-718F-B736-0E10-6E12FFA7AE7F}"/>
          </ac:spMkLst>
        </pc:spChg>
      </pc:sldChg>
      <pc:sldChg chg="modSp mod">
        <pc:chgData name="Manuel Joaquin Fernandez Gonzalez" userId="90e28fec-564e-43b0-9c13-1b12e1cad7dc" providerId="ADAL" clId="{644E011D-132E-4290-9706-91B2CBC8F8FA}" dt="2023-03-28T13:32:51.897" v="1136" actId="20577"/>
        <pc:sldMkLst>
          <pc:docMk/>
          <pc:sldMk cId="1846088168" sldId="273"/>
        </pc:sldMkLst>
        <pc:spChg chg="mod">
          <ac:chgData name="Manuel Joaquin Fernandez Gonzalez" userId="90e28fec-564e-43b0-9c13-1b12e1cad7dc" providerId="ADAL" clId="{644E011D-132E-4290-9706-91B2CBC8F8FA}" dt="2023-03-28T13:32:51.897" v="1136" actId="20577"/>
          <ac:spMkLst>
            <pc:docMk/>
            <pc:sldMk cId="1846088168" sldId="273"/>
            <ac:spMk id="3" creationId="{D71B36B3-DF71-AE67-C936-5A18B0797BA3}"/>
          </ac:spMkLst>
        </pc:spChg>
      </pc:sldChg>
    </pc:docChg>
  </pc:docChgLst>
  <pc:docChgLst>
    <pc:chgData name="Manuel Joaquin Fernandez Gonzalez" userId="S::mf08052@edu.lu.lv::90e28fec-564e-43b0-9c13-1b12e1cad7dc" providerId="AD" clId="Web-{25A0BF61-BFDA-4D37-9D3E-98E7CFC1C771}"/>
    <pc:docChg chg="addSld modSld">
      <pc:chgData name="Manuel Joaquin Fernandez Gonzalez" userId="S::mf08052@edu.lu.lv::90e28fec-564e-43b0-9c13-1b12e1cad7dc" providerId="AD" clId="Web-{25A0BF61-BFDA-4D37-9D3E-98E7CFC1C771}" dt="2023-03-27T19:02:33.974" v="36" actId="20577"/>
      <pc:docMkLst>
        <pc:docMk/>
      </pc:docMkLst>
      <pc:sldChg chg="modSp">
        <pc:chgData name="Manuel Joaquin Fernandez Gonzalez" userId="S::mf08052@edu.lu.lv::90e28fec-564e-43b0-9c13-1b12e1cad7dc" providerId="AD" clId="Web-{25A0BF61-BFDA-4D37-9D3E-98E7CFC1C771}" dt="2023-03-27T19:01:03.611" v="15" actId="20577"/>
        <pc:sldMkLst>
          <pc:docMk/>
          <pc:sldMk cId="2054798445" sldId="267"/>
        </pc:sldMkLst>
        <pc:spChg chg="mod">
          <ac:chgData name="Manuel Joaquin Fernandez Gonzalez" userId="S::mf08052@edu.lu.lv::90e28fec-564e-43b0-9c13-1b12e1cad7dc" providerId="AD" clId="Web-{25A0BF61-BFDA-4D37-9D3E-98E7CFC1C771}" dt="2023-03-27T19:01:03.611" v="15" actId="20577"/>
          <ac:spMkLst>
            <pc:docMk/>
            <pc:sldMk cId="2054798445" sldId="267"/>
            <ac:spMk id="2" creationId="{0D817A9F-C531-5DB5-01FA-76ACA00AEC9C}"/>
          </ac:spMkLst>
        </pc:spChg>
      </pc:sldChg>
      <pc:sldChg chg="modSp">
        <pc:chgData name="Manuel Joaquin Fernandez Gonzalez" userId="S::mf08052@edu.lu.lv::90e28fec-564e-43b0-9c13-1b12e1cad7dc" providerId="AD" clId="Web-{25A0BF61-BFDA-4D37-9D3E-98E7CFC1C771}" dt="2023-03-27T19:00:54.626" v="10" actId="20577"/>
        <pc:sldMkLst>
          <pc:docMk/>
          <pc:sldMk cId="185359868" sldId="268"/>
        </pc:sldMkLst>
        <pc:spChg chg="mod">
          <ac:chgData name="Manuel Joaquin Fernandez Gonzalez" userId="S::mf08052@edu.lu.lv::90e28fec-564e-43b0-9c13-1b12e1cad7dc" providerId="AD" clId="Web-{25A0BF61-BFDA-4D37-9D3E-98E7CFC1C771}" dt="2023-03-27T19:00:54.626" v="10" actId="20577"/>
          <ac:spMkLst>
            <pc:docMk/>
            <pc:sldMk cId="185359868" sldId="268"/>
            <ac:spMk id="2" creationId="{29628627-DD80-2012-413E-004042A32064}"/>
          </ac:spMkLst>
        </pc:spChg>
      </pc:sldChg>
      <pc:sldChg chg="modSp new">
        <pc:chgData name="Manuel Joaquin Fernandez Gonzalez" userId="S::mf08052@edu.lu.lv::90e28fec-564e-43b0-9c13-1b12e1cad7dc" providerId="AD" clId="Web-{25A0BF61-BFDA-4D37-9D3E-98E7CFC1C771}" dt="2023-03-27T19:02:33.974" v="36" actId="20577"/>
        <pc:sldMkLst>
          <pc:docMk/>
          <pc:sldMk cId="1846088168" sldId="273"/>
        </pc:sldMkLst>
        <pc:spChg chg="mod">
          <ac:chgData name="Manuel Joaquin Fernandez Gonzalez" userId="S::mf08052@edu.lu.lv::90e28fec-564e-43b0-9c13-1b12e1cad7dc" providerId="AD" clId="Web-{25A0BF61-BFDA-4D37-9D3E-98E7CFC1C771}" dt="2023-03-27T19:01:35.722" v="18" actId="20577"/>
          <ac:spMkLst>
            <pc:docMk/>
            <pc:sldMk cId="1846088168" sldId="273"/>
            <ac:spMk id="2" creationId="{5DCBD80D-3A88-0B92-7EB2-B1BAFB744090}"/>
          </ac:spMkLst>
        </pc:spChg>
        <pc:spChg chg="mod">
          <ac:chgData name="Manuel Joaquin Fernandez Gonzalez" userId="S::mf08052@edu.lu.lv::90e28fec-564e-43b0-9c13-1b12e1cad7dc" providerId="AD" clId="Web-{25A0BF61-BFDA-4D37-9D3E-98E7CFC1C771}" dt="2023-03-27T19:02:33.974" v="36" actId="20577"/>
          <ac:spMkLst>
            <pc:docMk/>
            <pc:sldMk cId="1846088168" sldId="273"/>
            <ac:spMk id="3" creationId="{D71B36B3-DF71-AE67-C936-5A18B0797BA3}"/>
          </ac:spMkLst>
        </pc:spChg>
      </pc:sldChg>
    </pc:docChg>
  </pc:docChgLst>
  <pc:docChgLst>
    <pc:chgData name="Manuels Hoakins Fernandess-Gonsaless" userId="90e28fec-564e-43b0-9c13-1b12e1cad7dc" providerId="ADAL" clId="{C1931EB7-3566-410D-AB30-9F4009FDDC1B}"/>
    <pc:docChg chg="custSel modSld">
      <pc:chgData name="Manuels Hoakins Fernandess-Gonsaless" userId="90e28fec-564e-43b0-9c13-1b12e1cad7dc" providerId="ADAL" clId="{C1931EB7-3566-410D-AB30-9F4009FDDC1B}" dt="2023-10-10T08:12:29.999" v="15" actId="403"/>
      <pc:docMkLst>
        <pc:docMk/>
      </pc:docMkLst>
      <pc:sldChg chg="modAnim">
        <pc:chgData name="Manuels Hoakins Fernandess-Gonsaless" userId="90e28fec-564e-43b0-9c13-1b12e1cad7dc" providerId="ADAL" clId="{C1931EB7-3566-410D-AB30-9F4009FDDC1B}" dt="2023-10-10T07:26:55.795" v="1"/>
        <pc:sldMkLst>
          <pc:docMk/>
          <pc:sldMk cId="3763722024" sldId="264"/>
        </pc:sldMkLst>
      </pc:sldChg>
      <pc:sldChg chg="modSp mod">
        <pc:chgData name="Manuels Hoakins Fernandess-Gonsaless" userId="90e28fec-564e-43b0-9c13-1b12e1cad7dc" providerId="ADAL" clId="{C1931EB7-3566-410D-AB30-9F4009FDDC1B}" dt="2023-10-10T08:12:29.999" v="15" actId="403"/>
        <pc:sldMkLst>
          <pc:docMk/>
          <pc:sldMk cId="185359868" sldId="268"/>
        </pc:sldMkLst>
        <pc:spChg chg="mod">
          <ac:chgData name="Manuels Hoakins Fernandess-Gonsaless" userId="90e28fec-564e-43b0-9c13-1b12e1cad7dc" providerId="ADAL" clId="{C1931EB7-3566-410D-AB30-9F4009FDDC1B}" dt="2023-10-10T08:12:29.999" v="15" actId="403"/>
          <ac:spMkLst>
            <pc:docMk/>
            <pc:sldMk cId="185359868" sldId="268"/>
            <ac:spMk id="3" creationId="{B784BB86-5F7E-512F-09E0-56D318B128B7}"/>
          </ac:spMkLst>
        </pc:spChg>
      </pc:sldChg>
      <pc:sldChg chg="modSp mod">
        <pc:chgData name="Manuels Hoakins Fernandess-Gonsaless" userId="90e28fec-564e-43b0-9c13-1b12e1cad7dc" providerId="ADAL" clId="{C1931EB7-3566-410D-AB30-9F4009FDDC1B}" dt="2023-10-10T07:34:14.444" v="9"/>
        <pc:sldMkLst>
          <pc:docMk/>
          <pc:sldMk cId="2946451208" sldId="269"/>
        </pc:sldMkLst>
        <pc:spChg chg="mod">
          <ac:chgData name="Manuels Hoakins Fernandess-Gonsaless" userId="90e28fec-564e-43b0-9c13-1b12e1cad7dc" providerId="ADAL" clId="{C1931EB7-3566-410D-AB30-9F4009FDDC1B}" dt="2023-10-10T07:33:43.036" v="2" actId="313"/>
          <ac:spMkLst>
            <pc:docMk/>
            <pc:sldMk cId="2946451208" sldId="269"/>
            <ac:spMk id="2" creationId="{97C0A4F8-4040-50B2-3B61-43B8466EDADB}"/>
          </ac:spMkLst>
        </pc:spChg>
        <pc:spChg chg="mod">
          <ac:chgData name="Manuels Hoakins Fernandess-Gonsaless" userId="90e28fec-564e-43b0-9c13-1b12e1cad7dc" providerId="ADAL" clId="{C1931EB7-3566-410D-AB30-9F4009FDDC1B}" dt="2023-10-10T07:34:14.444" v="9"/>
          <ac:spMkLst>
            <pc:docMk/>
            <pc:sldMk cId="2946451208" sldId="269"/>
            <ac:spMk id="3" creationId="{8B1B84D9-3724-05E8-F63A-65F0E701D78C}"/>
          </ac:spMkLst>
        </pc:spChg>
        <pc:spChg chg="mod">
          <ac:chgData name="Manuels Hoakins Fernandess-Gonsaless" userId="90e28fec-564e-43b0-9c13-1b12e1cad7dc" providerId="ADAL" clId="{C1931EB7-3566-410D-AB30-9F4009FDDC1B}" dt="2023-10-10T07:33:46.342" v="4" actId="313"/>
          <ac:spMkLst>
            <pc:docMk/>
            <pc:sldMk cId="2946451208" sldId="269"/>
            <ac:spMk id="10" creationId="{30F21CB3-4C97-9C99-4C76-73111054CE6D}"/>
          </ac:spMkLst>
        </pc:spChg>
      </pc:sldChg>
      <pc:sldChg chg="modSp mod">
        <pc:chgData name="Manuels Hoakins Fernandess-Gonsaless" userId="90e28fec-564e-43b0-9c13-1b12e1cad7dc" providerId="ADAL" clId="{C1931EB7-3566-410D-AB30-9F4009FDDC1B}" dt="2023-10-10T07:34:08.853" v="7"/>
        <pc:sldMkLst>
          <pc:docMk/>
          <pc:sldMk cId="1009329992" sldId="271"/>
        </pc:sldMkLst>
        <pc:spChg chg="mod">
          <ac:chgData name="Manuels Hoakins Fernandess-Gonsaless" userId="90e28fec-564e-43b0-9c13-1b12e1cad7dc" providerId="ADAL" clId="{C1931EB7-3566-410D-AB30-9F4009FDDC1B}" dt="2023-10-10T07:34:08.853" v="7"/>
          <ac:spMkLst>
            <pc:docMk/>
            <pc:sldMk cId="1009329992" sldId="271"/>
            <ac:spMk id="7" creationId="{35607A93-D855-73DE-D44A-5CE32063BE5D}"/>
          </ac:spMkLst>
        </pc:spChg>
      </pc:sldChg>
      <pc:sldChg chg="modSp mod">
        <pc:chgData name="Manuels Hoakins Fernandess-Gonsaless" userId="90e28fec-564e-43b0-9c13-1b12e1cad7dc" providerId="ADAL" clId="{C1931EB7-3566-410D-AB30-9F4009FDDC1B}" dt="2023-10-10T08:08:12.986" v="12" actId="790"/>
        <pc:sldMkLst>
          <pc:docMk/>
          <pc:sldMk cId="2875193551" sldId="272"/>
        </pc:sldMkLst>
        <pc:spChg chg="mod">
          <ac:chgData name="Manuels Hoakins Fernandess-Gonsaless" userId="90e28fec-564e-43b0-9c13-1b12e1cad7dc" providerId="ADAL" clId="{C1931EB7-3566-410D-AB30-9F4009FDDC1B}" dt="2023-10-10T08:08:12.986" v="12" actId="790"/>
          <ac:spMkLst>
            <pc:docMk/>
            <pc:sldMk cId="2875193551" sldId="272"/>
            <ac:spMk id="3" creationId="{B2DCE220-718F-B736-0E10-6E12FFA7AE7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F228779-61C0-4C8C-BCB4-26DF4E9A2DFC}"/>
              </a:ext>
            </a:extLst>
          </p:cNvPr>
          <p:cNvSpPr>
            <a:spLocks noGrp="1"/>
          </p:cNvSpPr>
          <p:nvPr>
            <p:ph type="ctrTitle"/>
          </p:nvPr>
        </p:nvSpPr>
        <p:spPr>
          <a:xfrm>
            <a:off x="1524000" y="1122363"/>
            <a:ext cx="9144000" cy="2387600"/>
          </a:xfrm>
        </p:spPr>
        <p:txBody>
          <a:bodyPr anchor="b"/>
          <a:lstStyle>
            <a:lvl1pPr algn="ctr">
              <a:defRPr sz="6000"/>
            </a:lvl1pPr>
          </a:lstStyle>
          <a:p>
            <a:r>
              <a:rPr lang="lv-LV" dirty="0"/>
              <a:t>Rediģēt šablona virsraksta stilu</a:t>
            </a:r>
          </a:p>
        </p:txBody>
      </p:sp>
      <p:sp>
        <p:nvSpPr>
          <p:cNvPr id="3" name="Apakšvirsraksts 2">
            <a:extLst>
              <a:ext uri="{FF2B5EF4-FFF2-40B4-BE49-F238E27FC236}">
                <a16:creationId xmlns:a16="http://schemas.microsoft.com/office/drawing/2014/main" id="{BBEE8F59-1D3D-4D9B-A1E3-6682BDD39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Noklikšķiniet, lai rediģētu šablona apakšvirsraksta stilu</a:t>
            </a:r>
          </a:p>
        </p:txBody>
      </p:sp>
      <p:sp>
        <p:nvSpPr>
          <p:cNvPr id="5" name="Kājenes vietturis 4">
            <a:extLst>
              <a:ext uri="{FF2B5EF4-FFF2-40B4-BE49-F238E27FC236}">
                <a16:creationId xmlns:a16="http://schemas.microsoft.com/office/drawing/2014/main" id="{C4D99B03-7410-4B5C-8462-C3B34E625BEA}"/>
              </a:ext>
            </a:extLst>
          </p:cNvPr>
          <p:cNvSpPr>
            <a:spLocks noGrp="1"/>
          </p:cNvSpPr>
          <p:nvPr>
            <p:ph type="ftr" sz="quarter" idx="11"/>
          </p:nvPr>
        </p:nvSpPr>
        <p:spPr/>
        <p:txBody>
          <a:bodyPr/>
          <a:lstStyle/>
          <a:p>
            <a:r>
              <a:rPr lang="lv-LV" dirty="0"/>
              <a:t>Tikumiskās audzināšanas programma «e-</a:t>
            </a:r>
            <a:r>
              <a:rPr lang="lv-LV" dirty="0" err="1"/>
              <a:t>TAP</a:t>
            </a:r>
            <a:r>
              <a:rPr lang="lv-LV" dirty="0"/>
              <a:t>»</a:t>
            </a:r>
          </a:p>
        </p:txBody>
      </p:sp>
      <p:sp>
        <p:nvSpPr>
          <p:cNvPr id="6" name="Slaida numura vietturis 5">
            <a:extLst>
              <a:ext uri="{FF2B5EF4-FFF2-40B4-BE49-F238E27FC236}">
                <a16:creationId xmlns:a16="http://schemas.microsoft.com/office/drawing/2014/main" id="{9D1195F8-465A-4876-ABCA-4B4954FF0E5F}"/>
              </a:ext>
            </a:extLst>
          </p:cNvPr>
          <p:cNvSpPr>
            <a:spLocks noGrp="1"/>
          </p:cNvSpPr>
          <p:nvPr>
            <p:ph type="sldNum" sz="quarter" idx="12"/>
          </p:nvPr>
        </p:nvSpPr>
        <p:spPr/>
        <p:txBody>
          <a:bodyPr/>
          <a:lstStyle/>
          <a:p>
            <a:fld id="{F302B40F-253C-4A2C-A7BA-87C281F7059C}" type="slidenum">
              <a:rPr lang="lv-LV" smtClean="0"/>
              <a:t>‹#›</a:t>
            </a:fld>
            <a:endParaRPr lang="lv-LV" dirty="0"/>
          </a:p>
        </p:txBody>
      </p:sp>
      <p:sp>
        <p:nvSpPr>
          <p:cNvPr id="7" name="Datuma vietturis 6">
            <a:extLst>
              <a:ext uri="{FF2B5EF4-FFF2-40B4-BE49-F238E27FC236}">
                <a16:creationId xmlns:a16="http://schemas.microsoft.com/office/drawing/2014/main" id="{340EAAE9-9D49-43B5-B2EA-E01CA3100996}"/>
              </a:ext>
            </a:extLst>
          </p:cNvPr>
          <p:cNvSpPr>
            <a:spLocks noGrp="1"/>
          </p:cNvSpPr>
          <p:nvPr>
            <p:ph type="dt" sz="half" idx="13"/>
          </p:nvPr>
        </p:nvSpPr>
        <p:spPr/>
        <p:txBody>
          <a:bodyPr/>
          <a:lstStyle/>
          <a:p>
            <a:fld id="{59905B8D-2AD7-43C5-B5C7-AAC8C9C7DC62}" type="datetimeFigureOut">
              <a:rPr lang="lv-LV" smtClean="0"/>
              <a:t>27.10.2023</a:t>
            </a:fld>
            <a:endParaRPr lang="lv-LV"/>
          </a:p>
        </p:txBody>
      </p:sp>
    </p:spTree>
    <p:extLst>
      <p:ext uri="{BB962C8B-B14F-4D97-AF65-F5344CB8AC3E}">
        <p14:creationId xmlns:p14="http://schemas.microsoft.com/office/powerpoint/2010/main" val="248160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C424DA7-6ED7-489E-81CC-7ACDF6F0F83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9CAE25FC-ABDA-4840-8533-3C069C7302C2}"/>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A5D802F8-2BBB-4A48-ABE9-9780FA93A6FF}"/>
              </a:ext>
            </a:extLst>
          </p:cNvPr>
          <p:cNvSpPr>
            <a:spLocks noGrp="1"/>
          </p:cNvSpPr>
          <p:nvPr>
            <p:ph type="dt" sz="half" idx="10"/>
          </p:nvPr>
        </p:nvSpPr>
        <p:spPr/>
        <p:txBody>
          <a:bodyPr/>
          <a:lstStyle/>
          <a:p>
            <a:fld id="{59905B8D-2AD7-43C5-B5C7-AAC8C9C7DC62}" type="datetimeFigureOut">
              <a:rPr lang="lv-LV" smtClean="0"/>
              <a:t>27.10.2023</a:t>
            </a:fld>
            <a:endParaRPr lang="lv-LV"/>
          </a:p>
        </p:txBody>
      </p:sp>
      <p:sp>
        <p:nvSpPr>
          <p:cNvPr id="5" name="Kājenes vietturis 4">
            <a:extLst>
              <a:ext uri="{FF2B5EF4-FFF2-40B4-BE49-F238E27FC236}">
                <a16:creationId xmlns:a16="http://schemas.microsoft.com/office/drawing/2014/main" id="{EE4FF3E1-02A5-4CE1-B275-85A8F821F08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B9B231A8-6872-4513-B7DA-3DDC7378C684}"/>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3495566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4989F32B-0E6E-4293-A1FB-82CAD89AED59}"/>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6F4065EB-9903-4833-8B26-B31BFFC00870}"/>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10CF3A90-87D8-4FB1-83C6-0EDBC21060DB}"/>
              </a:ext>
            </a:extLst>
          </p:cNvPr>
          <p:cNvSpPr>
            <a:spLocks noGrp="1"/>
          </p:cNvSpPr>
          <p:nvPr>
            <p:ph type="dt" sz="half" idx="10"/>
          </p:nvPr>
        </p:nvSpPr>
        <p:spPr/>
        <p:txBody>
          <a:bodyPr/>
          <a:lstStyle/>
          <a:p>
            <a:fld id="{59905B8D-2AD7-43C5-B5C7-AAC8C9C7DC62}" type="datetimeFigureOut">
              <a:rPr lang="lv-LV" smtClean="0"/>
              <a:t>27.10.2023</a:t>
            </a:fld>
            <a:endParaRPr lang="lv-LV"/>
          </a:p>
        </p:txBody>
      </p:sp>
      <p:sp>
        <p:nvSpPr>
          <p:cNvPr id="5" name="Kājenes vietturis 4">
            <a:extLst>
              <a:ext uri="{FF2B5EF4-FFF2-40B4-BE49-F238E27FC236}">
                <a16:creationId xmlns:a16="http://schemas.microsoft.com/office/drawing/2014/main" id="{7661945D-55BF-481F-8E51-628F8C2A0D9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00D2B39B-0B95-4745-A944-22664762FAF5}"/>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2044191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3674784-BA8E-C5CD-03A5-A5B28CF9471E}"/>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endParaRPr lang="en-GB"/>
          </a:p>
        </p:txBody>
      </p:sp>
      <p:sp>
        <p:nvSpPr>
          <p:cNvPr id="3" name="Apakšvirsraksts 2">
            <a:extLst>
              <a:ext uri="{FF2B5EF4-FFF2-40B4-BE49-F238E27FC236}">
                <a16:creationId xmlns:a16="http://schemas.microsoft.com/office/drawing/2014/main" id="{A5FE9E19-D5B3-54CB-403C-9FB4BC9B08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endParaRPr lang="en-GB"/>
          </a:p>
        </p:txBody>
      </p:sp>
      <p:sp>
        <p:nvSpPr>
          <p:cNvPr id="4" name="Datuma vietturis 3">
            <a:extLst>
              <a:ext uri="{FF2B5EF4-FFF2-40B4-BE49-F238E27FC236}">
                <a16:creationId xmlns:a16="http://schemas.microsoft.com/office/drawing/2014/main" id="{8650EB76-56E0-F229-919A-12AC8A0710A0}"/>
              </a:ext>
            </a:extLst>
          </p:cNvPr>
          <p:cNvSpPr>
            <a:spLocks noGrp="1"/>
          </p:cNvSpPr>
          <p:nvPr>
            <p:ph type="dt" sz="half" idx="10"/>
          </p:nvPr>
        </p:nvSpPr>
        <p:spPr/>
        <p:txBody>
          <a:bodyPr/>
          <a:lstStyle/>
          <a:p>
            <a:fld id="{CC031C6D-D35F-4CD4-BEE5-04EDE916DFAD}" type="datetimeFigureOut">
              <a:rPr lang="en-GB" smtClean="0"/>
              <a:t>27/10/2023</a:t>
            </a:fld>
            <a:endParaRPr lang="en-GB"/>
          </a:p>
        </p:txBody>
      </p:sp>
      <p:sp>
        <p:nvSpPr>
          <p:cNvPr id="5" name="Kājenes vietturis 4">
            <a:extLst>
              <a:ext uri="{FF2B5EF4-FFF2-40B4-BE49-F238E27FC236}">
                <a16:creationId xmlns:a16="http://schemas.microsoft.com/office/drawing/2014/main" id="{298DB020-4BEB-694A-13B4-E4B8F3ED32A6}"/>
              </a:ext>
            </a:extLst>
          </p:cNvPr>
          <p:cNvSpPr>
            <a:spLocks noGrp="1"/>
          </p:cNvSpPr>
          <p:nvPr>
            <p:ph type="ftr" sz="quarter" idx="11"/>
          </p:nvPr>
        </p:nvSpPr>
        <p:spPr/>
        <p:txBody>
          <a:bodyPr/>
          <a:lstStyle/>
          <a:p>
            <a:endParaRPr lang="en-GB"/>
          </a:p>
        </p:txBody>
      </p:sp>
      <p:sp>
        <p:nvSpPr>
          <p:cNvPr id="6" name="Slaida numura vietturis 5">
            <a:extLst>
              <a:ext uri="{FF2B5EF4-FFF2-40B4-BE49-F238E27FC236}">
                <a16:creationId xmlns:a16="http://schemas.microsoft.com/office/drawing/2014/main" id="{7AF4C1E8-5430-8866-7991-6E69E30FA033}"/>
              </a:ext>
            </a:extLst>
          </p:cNvPr>
          <p:cNvSpPr>
            <a:spLocks noGrp="1"/>
          </p:cNvSpPr>
          <p:nvPr>
            <p:ph type="sldNum" sz="quarter" idx="12"/>
          </p:nvPr>
        </p:nvSpPr>
        <p:spPr/>
        <p:txBody>
          <a:bodyPr/>
          <a:lstStyle/>
          <a:p>
            <a:fld id="{94DF0E5A-36DB-4B06-B94A-FDDD2CB67C49}" type="slidenum">
              <a:rPr lang="en-GB" smtClean="0"/>
              <a:t>‹#›</a:t>
            </a:fld>
            <a:endParaRPr lang="en-GB"/>
          </a:p>
        </p:txBody>
      </p:sp>
    </p:spTree>
    <p:extLst>
      <p:ext uri="{BB962C8B-B14F-4D97-AF65-F5344CB8AC3E}">
        <p14:creationId xmlns:p14="http://schemas.microsoft.com/office/powerpoint/2010/main" val="4128144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9E85ED2-F1EB-C94F-70B7-21D03C0CEBE9}"/>
              </a:ext>
            </a:extLst>
          </p:cNvPr>
          <p:cNvSpPr>
            <a:spLocks noGrp="1"/>
          </p:cNvSpPr>
          <p:nvPr>
            <p:ph type="title"/>
          </p:nvPr>
        </p:nvSpPr>
        <p:spPr/>
        <p:txBody>
          <a:bodyPr/>
          <a:lstStyle/>
          <a:p>
            <a:r>
              <a:rPr lang="lv-LV"/>
              <a:t>Rediģēt šablona virsraksta stilu</a:t>
            </a:r>
            <a:endParaRPr lang="en-GB"/>
          </a:p>
        </p:txBody>
      </p:sp>
      <p:sp>
        <p:nvSpPr>
          <p:cNvPr id="3" name="Satura vietturis 2">
            <a:extLst>
              <a:ext uri="{FF2B5EF4-FFF2-40B4-BE49-F238E27FC236}">
                <a16:creationId xmlns:a16="http://schemas.microsoft.com/office/drawing/2014/main" id="{5510C08E-E261-0024-0D77-99194D759F32}"/>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4" name="Datuma vietturis 3">
            <a:extLst>
              <a:ext uri="{FF2B5EF4-FFF2-40B4-BE49-F238E27FC236}">
                <a16:creationId xmlns:a16="http://schemas.microsoft.com/office/drawing/2014/main" id="{3D29FEDF-07D5-D14D-5419-837E7E3722C6}"/>
              </a:ext>
            </a:extLst>
          </p:cNvPr>
          <p:cNvSpPr>
            <a:spLocks noGrp="1"/>
          </p:cNvSpPr>
          <p:nvPr>
            <p:ph type="dt" sz="half" idx="10"/>
          </p:nvPr>
        </p:nvSpPr>
        <p:spPr/>
        <p:txBody>
          <a:bodyPr/>
          <a:lstStyle/>
          <a:p>
            <a:fld id="{CC031C6D-D35F-4CD4-BEE5-04EDE916DFAD}" type="datetimeFigureOut">
              <a:rPr lang="en-GB" smtClean="0"/>
              <a:t>27/10/2023</a:t>
            </a:fld>
            <a:endParaRPr lang="en-GB"/>
          </a:p>
        </p:txBody>
      </p:sp>
      <p:sp>
        <p:nvSpPr>
          <p:cNvPr id="5" name="Kājenes vietturis 4">
            <a:extLst>
              <a:ext uri="{FF2B5EF4-FFF2-40B4-BE49-F238E27FC236}">
                <a16:creationId xmlns:a16="http://schemas.microsoft.com/office/drawing/2014/main" id="{0025B9E3-8DD3-D8E7-5E2F-986036DE1C74}"/>
              </a:ext>
            </a:extLst>
          </p:cNvPr>
          <p:cNvSpPr>
            <a:spLocks noGrp="1"/>
          </p:cNvSpPr>
          <p:nvPr>
            <p:ph type="ftr" sz="quarter" idx="11"/>
          </p:nvPr>
        </p:nvSpPr>
        <p:spPr/>
        <p:txBody>
          <a:bodyPr/>
          <a:lstStyle/>
          <a:p>
            <a:endParaRPr lang="en-GB"/>
          </a:p>
        </p:txBody>
      </p:sp>
      <p:sp>
        <p:nvSpPr>
          <p:cNvPr id="6" name="Slaida numura vietturis 5">
            <a:extLst>
              <a:ext uri="{FF2B5EF4-FFF2-40B4-BE49-F238E27FC236}">
                <a16:creationId xmlns:a16="http://schemas.microsoft.com/office/drawing/2014/main" id="{418D54E4-332B-3F42-C12C-5AA820578434}"/>
              </a:ext>
            </a:extLst>
          </p:cNvPr>
          <p:cNvSpPr>
            <a:spLocks noGrp="1"/>
          </p:cNvSpPr>
          <p:nvPr>
            <p:ph type="sldNum" sz="quarter" idx="12"/>
          </p:nvPr>
        </p:nvSpPr>
        <p:spPr/>
        <p:txBody>
          <a:bodyPr/>
          <a:lstStyle/>
          <a:p>
            <a:fld id="{94DF0E5A-36DB-4B06-B94A-FDDD2CB67C49}" type="slidenum">
              <a:rPr lang="en-GB" smtClean="0"/>
              <a:t>‹#›</a:t>
            </a:fld>
            <a:endParaRPr lang="en-GB"/>
          </a:p>
        </p:txBody>
      </p:sp>
    </p:spTree>
    <p:extLst>
      <p:ext uri="{BB962C8B-B14F-4D97-AF65-F5344CB8AC3E}">
        <p14:creationId xmlns:p14="http://schemas.microsoft.com/office/powerpoint/2010/main" val="1985219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724970E-D101-6D6A-8AAF-5F76BECD7B67}"/>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endParaRPr lang="en-GB"/>
          </a:p>
        </p:txBody>
      </p:sp>
      <p:sp>
        <p:nvSpPr>
          <p:cNvPr id="3" name="Teksta vietturis 2">
            <a:extLst>
              <a:ext uri="{FF2B5EF4-FFF2-40B4-BE49-F238E27FC236}">
                <a16:creationId xmlns:a16="http://schemas.microsoft.com/office/drawing/2014/main" id="{E630A644-6CDC-7CCB-66F1-EA725E89D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D69C10EA-C166-8A1D-0712-DB70283EE3B2}"/>
              </a:ext>
            </a:extLst>
          </p:cNvPr>
          <p:cNvSpPr>
            <a:spLocks noGrp="1"/>
          </p:cNvSpPr>
          <p:nvPr>
            <p:ph type="dt" sz="half" idx="10"/>
          </p:nvPr>
        </p:nvSpPr>
        <p:spPr/>
        <p:txBody>
          <a:bodyPr/>
          <a:lstStyle/>
          <a:p>
            <a:fld id="{CC031C6D-D35F-4CD4-BEE5-04EDE916DFAD}" type="datetimeFigureOut">
              <a:rPr lang="en-GB" smtClean="0"/>
              <a:t>27/10/2023</a:t>
            </a:fld>
            <a:endParaRPr lang="en-GB"/>
          </a:p>
        </p:txBody>
      </p:sp>
      <p:sp>
        <p:nvSpPr>
          <p:cNvPr id="5" name="Kājenes vietturis 4">
            <a:extLst>
              <a:ext uri="{FF2B5EF4-FFF2-40B4-BE49-F238E27FC236}">
                <a16:creationId xmlns:a16="http://schemas.microsoft.com/office/drawing/2014/main" id="{4B2E780B-7B5F-3C0C-5C9B-CDB85553AFF5}"/>
              </a:ext>
            </a:extLst>
          </p:cNvPr>
          <p:cNvSpPr>
            <a:spLocks noGrp="1"/>
          </p:cNvSpPr>
          <p:nvPr>
            <p:ph type="ftr" sz="quarter" idx="11"/>
          </p:nvPr>
        </p:nvSpPr>
        <p:spPr/>
        <p:txBody>
          <a:bodyPr/>
          <a:lstStyle/>
          <a:p>
            <a:endParaRPr lang="en-GB"/>
          </a:p>
        </p:txBody>
      </p:sp>
      <p:sp>
        <p:nvSpPr>
          <p:cNvPr id="6" name="Slaida numura vietturis 5">
            <a:extLst>
              <a:ext uri="{FF2B5EF4-FFF2-40B4-BE49-F238E27FC236}">
                <a16:creationId xmlns:a16="http://schemas.microsoft.com/office/drawing/2014/main" id="{C30FFFED-C99D-09B4-B821-769E0D39659C}"/>
              </a:ext>
            </a:extLst>
          </p:cNvPr>
          <p:cNvSpPr>
            <a:spLocks noGrp="1"/>
          </p:cNvSpPr>
          <p:nvPr>
            <p:ph type="sldNum" sz="quarter" idx="12"/>
          </p:nvPr>
        </p:nvSpPr>
        <p:spPr/>
        <p:txBody>
          <a:bodyPr/>
          <a:lstStyle/>
          <a:p>
            <a:fld id="{94DF0E5A-36DB-4B06-B94A-FDDD2CB67C49}" type="slidenum">
              <a:rPr lang="en-GB" smtClean="0"/>
              <a:t>‹#›</a:t>
            </a:fld>
            <a:endParaRPr lang="en-GB"/>
          </a:p>
        </p:txBody>
      </p:sp>
    </p:spTree>
    <p:extLst>
      <p:ext uri="{BB962C8B-B14F-4D97-AF65-F5344CB8AC3E}">
        <p14:creationId xmlns:p14="http://schemas.microsoft.com/office/powerpoint/2010/main" val="1159998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C9433F1-67BA-EEDA-D416-66BAB619C4C7}"/>
              </a:ext>
            </a:extLst>
          </p:cNvPr>
          <p:cNvSpPr>
            <a:spLocks noGrp="1"/>
          </p:cNvSpPr>
          <p:nvPr>
            <p:ph type="title"/>
          </p:nvPr>
        </p:nvSpPr>
        <p:spPr/>
        <p:txBody>
          <a:bodyPr/>
          <a:lstStyle/>
          <a:p>
            <a:r>
              <a:rPr lang="lv-LV"/>
              <a:t>Rediģēt šablona virsraksta stilu</a:t>
            </a:r>
            <a:endParaRPr lang="en-GB"/>
          </a:p>
        </p:txBody>
      </p:sp>
      <p:sp>
        <p:nvSpPr>
          <p:cNvPr id="3" name="Satura vietturis 2">
            <a:extLst>
              <a:ext uri="{FF2B5EF4-FFF2-40B4-BE49-F238E27FC236}">
                <a16:creationId xmlns:a16="http://schemas.microsoft.com/office/drawing/2014/main" id="{3BB7CEBA-824C-71A9-72DD-5598F06EE5DB}"/>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4" name="Satura vietturis 3">
            <a:extLst>
              <a:ext uri="{FF2B5EF4-FFF2-40B4-BE49-F238E27FC236}">
                <a16:creationId xmlns:a16="http://schemas.microsoft.com/office/drawing/2014/main" id="{0E944301-D03A-65F2-9957-2A75C504119B}"/>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5" name="Datuma vietturis 4">
            <a:extLst>
              <a:ext uri="{FF2B5EF4-FFF2-40B4-BE49-F238E27FC236}">
                <a16:creationId xmlns:a16="http://schemas.microsoft.com/office/drawing/2014/main" id="{35CDF52D-1AE9-44BB-BC24-84399D3757A1}"/>
              </a:ext>
            </a:extLst>
          </p:cNvPr>
          <p:cNvSpPr>
            <a:spLocks noGrp="1"/>
          </p:cNvSpPr>
          <p:nvPr>
            <p:ph type="dt" sz="half" idx="10"/>
          </p:nvPr>
        </p:nvSpPr>
        <p:spPr/>
        <p:txBody>
          <a:bodyPr/>
          <a:lstStyle/>
          <a:p>
            <a:fld id="{CC031C6D-D35F-4CD4-BEE5-04EDE916DFAD}" type="datetimeFigureOut">
              <a:rPr lang="en-GB" smtClean="0"/>
              <a:t>27/10/2023</a:t>
            </a:fld>
            <a:endParaRPr lang="en-GB"/>
          </a:p>
        </p:txBody>
      </p:sp>
      <p:sp>
        <p:nvSpPr>
          <p:cNvPr id="6" name="Kājenes vietturis 5">
            <a:extLst>
              <a:ext uri="{FF2B5EF4-FFF2-40B4-BE49-F238E27FC236}">
                <a16:creationId xmlns:a16="http://schemas.microsoft.com/office/drawing/2014/main" id="{6B0F8DA4-DD16-1EEC-27CD-F92544154954}"/>
              </a:ext>
            </a:extLst>
          </p:cNvPr>
          <p:cNvSpPr>
            <a:spLocks noGrp="1"/>
          </p:cNvSpPr>
          <p:nvPr>
            <p:ph type="ftr" sz="quarter" idx="11"/>
          </p:nvPr>
        </p:nvSpPr>
        <p:spPr/>
        <p:txBody>
          <a:bodyPr/>
          <a:lstStyle/>
          <a:p>
            <a:endParaRPr lang="en-GB"/>
          </a:p>
        </p:txBody>
      </p:sp>
      <p:sp>
        <p:nvSpPr>
          <p:cNvPr id="7" name="Slaida numura vietturis 6">
            <a:extLst>
              <a:ext uri="{FF2B5EF4-FFF2-40B4-BE49-F238E27FC236}">
                <a16:creationId xmlns:a16="http://schemas.microsoft.com/office/drawing/2014/main" id="{F555AE56-AA7D-2F8E-8B9D-711B6C6687F0}"/>
              </a:ext>
            </a:extLst>
          </p:cNvPr>
          <p:cNvSpPr>
            <a:spLocks noGrp="1"/>
          </p:cNvSpPr>
          <p:nvPr>
            <p:ph type="sldNum" sz="quarter" idx="12"/>
          </p:nvPr>
        </p:nvSpPr>
        <p:spPr/>
        <p:txBody>
          <a:bodyPr/>
          <a:lstStyle/>
          <a:p>
            <a:fld id="{94DF0E5A-36DB-4B06-B94A-FDDD2CB67C49}" type="slidenum">
              <a:rPr lang="en-GB" smtClean="0"/>
              <a:t>‹#›</a:t>
            </a:fld>
            <a:endParaRPr lang="en-GB"/>
          </a:p>
        </p:txBody>
      </p:sp>
    </p:spTree>
    <p:extLst>
      <p:ext uri="{BB962C8B-B14F-4D97-AF65-F5344CB8AC3E}">
        <p14:creationId xmlns:p14="http://schemas.microsoft.com/office/powerpoint/2010/main" val="2436718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5C135B0-DB78-222F-48F4-2F3CBDCE32DA}"/>
              </a:ext>
            </a:extLst>
          </p:cNvPr>
          <p:cNvSpPr>
            <a:spLocks noGrp="1"/>
          </p:cNvSpPr>
          <p:nvPr>
            <p:ph type="title"/>
          </p:nvPr>
        </p:nvSpPr>
        <p:spPr>
          <a:xfrm>
            <a:off x="839788" y="365125"/>
            <a:ext cx="10515600" cy="1325563"/>
          </a:xfrm>
        </p:spPr>
        <p:txBody>
          <a:bodyPr/>
          <a:lstStyle/>
          <a:p>
            <a:r>
              <a:rPr lang="lv-LV"/>
              <a:t>Rediģēt šablona virsraksta stilu</a:t>
            </a:r>
            <a:endParaRPr lang="en-GB"/>
          </a:p>
        </p:txBody>
      </p:sp>
      <p:sp>
        <p:nvSpPr>
          <p:cNvPr id="3" name="Teksta vietturis 2">
            <a:extLst>
              <a:ext uri="{FF2B5EF4-FFF2-40B4-BE49-F238E27FC236}">
                <a16:creationId xmlns:a16="http://schemas.microsoft.com/office/drawing/2014/main" id="{4DE67124-72DB-E772-8AEE-5CBFF38CA3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9E46C89C-C764-0709-1703-9DA47427CBFF}"/>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5" name="Teksta vietturis 4">
            <a:extLst>
              <a:ext uri="{FF2B5EF4-FFF2-40B4-BE49-F238E27FC236}">
                <a16:creationId xmlns:a16="http://schemas.microsoft.com/office/drawing/2014/main" id="{6BD84C6B-BE43-2E06-0EAE-A0B937960B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696ED9C0-EE0B-4D90-043C-FEDCBFCE6668}"/>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7" name="Datuma vietturis 6">
            <a:extLst>
              <a:ext uri="{FF2B5EF4-FFF2-40B4-BE49-F238E27FC236}">
                <a16:creationId xmlns:a16="http://schemas.microsoft.com/office/drawing/2014/main" id="{C4E4FC11-011A-693E-EC8A-72186DBCAC80}"/>
              </a:ext>
            </a:extLst>
          </p:cNvPr>
          <p:cNvSpPr>
            <a:spLocks noGrp="1"/>
          </p:cNvSpPr>
          <p:nvPr>
            <p:ph type="dt" sz="half" idx="10"/>
          </p:nvPr>
        </p:nvSpPr>
        <p:spPr/>
        <p:txBody>
          <a:bodyPr/>
          <a:lstStyle/>
          <a:p>
            <a:fld id="{CC031C6D-D35F-4CD4-BEE5-04EDE916DFAD}" type="datetimeFigureOut">
              <a:rPr lang="en-GB" smtClean="0"/>
              <a:t>27/10/2023</a:t>
            </a:fld>
            <a:endParaRPr lang="en-GB"/>
          </a:p>
        </p:txBody>
      </p:sp>
      <p:sp>
        <p:nvSpPr>
          <p:cNvPr id="8" name="Kājenes vietturis 7">
            <a:extLst>
              <a:ext uri="{FF2B5EF4-FFF2-40B4-BE49-F238E27FC236}">
                <a16:creationId xmlns:a16="http://schemas.microsoft.com/office/drawing/2014/main" id="{18DA24C0-065D-34F9-B5C6-7EBFC1882F73}"/>
              </a:ext>
            </a:extLst>
          </p:cNvPr>
          <p:cNvSpPr>
            <a:spLocks noGrp="1"/>
          </p:cNvSpPr>
          <p:nvPr>
            <p:ph type="ftr" sz="quarter" idx="11"/>
          </p:nvPr>
        </p:nvSpPr>
        <p:spPr/>
        <p:txBody>
          <a:bodyPr/>
          <a:lstStyle/>
          <a:p>
            <a:endParaRPr lang="en-GB"/>
          </a:p>
        </p:txBody>
      </p:sp>
      <p:sp>
        <p:nvSpPr>
          <p:cNvPr id="9" name="Slaida numura vietturis 8">
            <a:extLst>
              <a:ext uri="{FF2B5EF4-FFF2-40B4-BE49-F238E27FC236}">
                <a16:creationId xmlns:a16="http://schemas.microsoft.com/office/drawing/2014/main" id="{90E72495-C13E-5937-D8E8-CA7D164D9DFF}"/>
              </a:ext>
            </a:extLst>
          </p:cNvPr>
          <p:cNvSpPr>
            <a:spLocks noGrp="1"/>
          </p:cNvSpPr>
          <p:nvPr>
            <p:ph type="sldNum" sz="quarter" idx="12"/>
          </p:nvPr>
        </p:nvSpPr>
        <p:spPr/>
        <p:txBody>
          <a:bodyPr/>
          <a:lstStyle/>
          <a:p>
            <a:fld id="{94DF0E5A-36DB-4B06-B94A-FDDD2CB67C49}" type="slidenum">
              <a:rPr lang="en-GB" smtClean="0"/>
              <a:t>‹#›</a:t>
            </a:fld>
            <a:endParaRPr lang="en-GB"/>
          </a:p>
        </p:txBody>
      </p:sp>
    </p:spTree>
    <p:extLst>
      <p:ext uri="{BB962C8B-B14F-4D97-AF65-F5344CB8AC3E}">
        <p14:creationId xmlns:p14="http://schemas.microsoft.com/office/powerpoint/2010/main" val="688439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9D63704-46FE-C4EE-230A-212F2DEBF6D8}"/>
              </a:ext>
            </a:extLst>
          </p:cNvPr>
          <p:cNvSpPr>
            <a:spLocks noGrp="1"/>
          </p:cNvSpPr>
          <p:nvPr>
            <p:ph type="title"/>
          </p:nvPr>
        </p:nvSpPr>
        <p:spPr/>
        <p:txBody>
          <a:bodyPr/>
          <a:lstStyle/>
          <a:p>
            <a:r>
              <a:rPr lang="lv-LV"/>
              <a:t>Rediģēt šablona virsraksta stilu</a:t>
            </a:r>
            <a:endParaRPr lang="en-GB"/>
          </a:p>
        </p:txBody>
      </p:sp>
      <p:sp>
        <p:nvSpPr>
          <p:cNvPr id="3" name="Datuma vietturis 2">
            <a:extLst>
              <a:ext uri="{FF2B5EF4-FFF2-40B4-BE49-F238E27FC236}">
                <a16:creationId xmlns:a16="http://schemas.microsoft.com/office/drawing/2014/main" id="{456FAA88-24C6-3D6C-5BF5-0440A8FBF97F}"/>
              </a:ext>
            </a:extLst>
          </p:cNvPr>
          <p:cNvSpPr>
            <a:spLocks noGrp="1"/>
          </p:cNvSpPr>
          <p:nvPr>
            <p:ph type="dt" sz="half" idx="10"/>
          </p:nvPr>
        </p:nvSpPr>
        <p:spPr/>
        <p:txBody>
          <a:bodyPr/>
          <a:lstStyle/>
          <a:p>
            <a:fld id="{CC031C6D-D35F-4CD4-BEE5-04EDE916DFAD}" type="datetimeFigureOut">
              <a:rPr lang="en-GB" smtClean="0"/>
              <a:t>27/10/2023</a:t>
            </a:fld>
            <a:endParaRPr lang="en-GB"/>
          </a:p>
        </p:txBody>
      </p:sp>
      <p:sp>
        <p:nvSpPr>
          <p:cNvPr id="4" name="Kājenes vietturis 3">
            <a:extLst>
              <a:ext uri="{FF2B5EF4-FFF2-40B4-BE49-F238E27FC236}">
                <a16:creationId xmlns:a16="http://schemas.microsoft.com/office/drawing/2014/main" id="{FA3F5D14-1AE3-1047-06D0-18BE01D2E2CA}"/>
              </a:ext>
            </a:extLst>
          </p:cNvPr>
          <p:cNvSpPr>
            <a:spLocks noGrp="1"/>
          </p:cNvSpPr>
          <p:nvPr>
            <p:ph type="ftr" sz="quarter" idx="11"/>
          </p:nvPr>
        </p:nvSpPr>
        <p:spPr/>
        <p:txBody>
          <a:bodyPr/>
          <a:lstStyle/>
          <a:p>
            <a:endParaRPr lang="en-GB"/>
          </a:p>
        </p:txBody>
      </p:sp>
      <p:sp>
        <p:nvSpPr>
          <p:cNvPr id="5" name="Slaida numura vietturis 4">
            <a:extLst>
              <a:ext uri="{FF2B5EF4-FFF2-40B4-BE49-F238E27FC236}">
                <a16:creationId xmlns:a16="http://schemas.microsoft.com/office/drawing/2014/main" id="{66C73132-106C-F85A-E189-EA9029A7D4A5}"/>
              </a:ext>
            </a:extLst>
          </p:cNvPr>
          <p:cNvSpPr>
            <a:spLocks noGrp="1"/>
          </p:cNvSpPr>
          <p:nvPr>
            <p:ph type="sldNum" sz="quarter" idx="12"/>
          </p:nvPr>
        </p:nvSpPr>
        <p:spPr/>
        <p:txBody>
          <a:bodyPr/>
          <a:lstStyle/>
          <a:p>
            <a:fld id="{94DF0E5A-36DB-4B06-B94A-FDDD2CB67C49}" type="slidenum">
              <a:rPr lang="en-GB" smtClean="0"/>
              <a:t>‹#›</a:t>
            </a:fld>
            <a:endParaRPr lang="en-GB"/>
          </a:p>
        </p:txBody>
      </p:sp>
    </p:spTree>
    <p:extLst>
      <p:ext uri="{BB962C8B-B14F-4D97-AF65-F5344CB8AC3E}">
        <p14:creationId xmlns:p14="http://schemas.microsoft.com/office/powerpoint/2010/main" val="1719422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7458AEA8-53A1-E582-BAAD-F6104CFD6767}"/>
              </a:ext>
            </a:extLst>
          </p:cNvPr>
          <p:cNvSpPr>
            <a:spLocks noGrp="1"/>
          </p:cNvSpPr>
          <p:nvPr>
            <p:ph type="dt" sz="half" idx="10"/>
          </p:nvPr>
        </p:nvSpPr>
        <p:spPr/>
        <p:txBody>
          <a:bodyPr/>
          <a:lstStyle/>
          <a:p>
            <a:fld id="{CC031C6D-D35F-4CD4-BEE5-04EDE916DFAD}" type="datetimeFigureOut">
              <a:rPr lang="en-GB" smtClean="0"/>
              <a:t>27/10/2023</a:t>
            </a:fld>
            <a:endParaRPr lang="en-GB"/>
          </a:p>
        </p:txBody>
      </p:sp>
      <p:sp>
        <p:nvSpPr>
          <p:cNvPr id="3" name="Kājenes vietturis 2">
            <a:extLst>
              <a:ext uri="{FF2B5EF4-FFF2-40B4-BE49-F238E27FC236}">
                <a16:creationId xmlns:a16="http://schemas.microsoft.com/office/drawing/2014/main" id="{367A1774-167A-59F6-551D-7D9976E9C207}"/>
              </a:ext>
            </a:extLst>
          </p:cNvPr>
          <p:cNvSpPr>
            <a:spLocks noGrp="1"/>
          </p:cNvSpPr>
          <p:nvPr>
            <p:ph type="ftr" sz="quarter" idx="11"/>
          </p:nvPr>
        </p:nvSpPr>
        <p:spPr/>
        <p:txBody>
          <a:bodyPr/>
          <a:lstStyle/>
          <a:p>
            <a:endParaRPr lang="en-GB"/>
          </a:p>
        </p:txBody>
      </p:sp>
      <p:sp>
        <p:nvSpPr>
          <p:cNvPr id="4" name="Slaida numura vietturis 3">
            <a:extLst>
              <a:ext uri="{FF2B5EF4-FFF2-40B4-BE49-F238E27FC236}">
                <a16:creationId xmlns:a16="http://schemas.microsoft.com/office/drawing/2014/main" id="{C2F98811-528D-AAB7-DE63-F60DE3137B00}"/>
              </a:ext>
            </a:extLst>
          </p:cNvPr>
          <p:cNvSpPr>
            <a:spLocks noGrp="1"/>
          </p:cNvSpPr>
          <p:nvPr>
            <p:ph type="sldNum" sz="quarter" idx="12"/>
          </p:nvPr>
        </p:nvSpPr>
        <p:spPr/>
        <p:txBody>
          <a:bodyPr/>
          <a:lstStyle/>
          <a:p>
            <a:fld id="{94DF0E5A-36DB-4B06-B94A-FDDD2CB67C49}" type="slidenum">
              <a:rPr lang="en-GB" smtClean="0"/>
              <a:t>‹#›</a:t>
            </a:fld>
            <a:endParaRPr lang="en-GB"/>
          </a:p>
        </p:txBody>
      </p:sp>
    </p:spTree>
    <p:extLst>
      <p:ext uri="{BB962C8B-B14F-4D97-AF65-F5344CB8AC3E}">
        <p14:creationId xmlns:p14="http://schemas.microsoft.com/office/powerpoint/2010/main" val="986508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E4E3F43-31F1-FDBE-142D-283D0E570EC2}"/>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GB"/>
          </a:p>
        </p:txBody>
      </p:sp>
      <p:sp>
        <p:nvSpPr>
          <p:cNvPr id="3" name="Satura vietturis 2">
            <a:extLst>
              <a:ext uri="{FF2B5EF4-FFF2-40B4-BE49-F238E27FC236}">
                <a16:creationId xmlns:a16="http://schemas.microsoft.com/office/drawing/2014/main" id="{CD04DFA6-585A-991B-0DC7-323AD0C1B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4" name="Teksta vietturis 3">
            <a:extLst>
              <a:ext uri="{FF2B5EF4-FFF2-40B4-BE49-F238E27FC236}">
                <a16:creationId xmlns:a16="http://schemas.microsoft.com/office/drawing/2014/main" id="{310991E9-235F-CE7E-4C63-EDEDFCFBAB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65F0A051-F868-C0D4-A700-82F328B48BAC}"/>
              </a:ext>
            </a:extLst>
          </p:cNvPr>
          <p:cNvSpPr>
            <a:spLocks noGrp="1"/>
          </p:cNvSpPr>
          <p:nvPr>
            <p:ph type="dt" sz="half" idx="10"/>
          </p:nvPr>
        </p:nvSpPr>
        <p:spPr/>
        <p:txBody>
          <a:bodyPr/>
          <a:lstStyle/>
          <a:p>
            <a:fld id="{CC031C6D-D35F-4CD4-BEE5-04EDE916DFAD}" type="datetimeFigureOut">
              <a:rPr lang="en-GB" smtClean="0"/>
              <a:t>27/10/2023</a:t>
            </a:fld>
            <a:endParaRPr lang="en-GB"/>
          </a:p>
        </p:txBody>
      </p:sp>
      <p:sp>
        <p:nvSpPr>
          <p:cNvPr id="6" name="Kājenes vietturis 5">
            <a:extLst>
              <a:ext uri="{FF2B5EF4-FFF2-40B4-BE49-F238E27FC236}">
                <a16:creationId xmlns:a16="http://schemas.microsoft.com/office/drawing/2014/main" id="{8B733DB8-D3FC-EB70-6F38-EF60D60837AA}"/>
              </a:ext>
            </a:extLst>
          </p:cNvPr>
          <p:cNvSpPr>
            <a:spLocks noGrp="1"/>
          </p:cNvSpPr>
          <p:nvPr>
            <p:ph type="ftr" sz="quarter" idx="11"/>
          </p:nvPr>
        </p:nvSpPr>
        <p:spPr/>
        <p:txBody>
          <a:bodyPr/>
          <a:lstStyle/>
          <a:p>
            <a:endParaRPr lang="en-GB"/>
          </a:p>
        </p:txBody>
      </p:sp>
      <p:sp>
        <p:nvSpPr>
          <p:cNvPr id="7" name="Slaida numura vietturis 6">
            <a:extLst>
              <a:ext uri="{FF2B5EF4-FFF2-40B4-BE49-F238E27FC236}">
                <a16:creationId xmlns:a16="http://schemas.microsoft.com/office/drawing/2014/main" id="{F7FD97CB-8851-41BA-4DDE-69615DF51B04}"/>
              </a:ext>
            </a:extLst>
          </p:cNvPr>
          <p:cNvSpPr>
            <a:spLocks noGrp="1"/>
          </p:cNvSpPr>
          <p:nvPr>
            <p:ph type="sldNum" sz="quarter" idx="12"/>
          </p:nvPr>
        </p:nvSpPr>
        <p:spPr/>
        <p:txBody>
          <a:bodyPr/>
          <a:lstStyle/>
          <a:p>
            <a:fld id="{94DF0E5A-36DB-4B06-B94A-FDDD2CB67C49}" type="slidenum">
              <a:rPr lang="en-GB" smtClean="0"/>
              <a:t>‹#›</a:t>
            </a:fld>
            <a:endParaRPr lang="en-GB"/>
          </a:p>
        </p:txBody>
      </p:sp>
    </p:spTree>
    <p:extLst>
      <p:ext uri="{BB962C8B-B14F-4D97-AF65-F5344CB8AC3E}">
        <p14:creationId xmlns:p14="http://schemas.microsoft.com/office/powerpoint/2010/main" val="265591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27A40F3-953A-4AAC-949B-6308D4F2D69C}"/>
              </a:ext>
            </a:extLst>
          </p:cNvPr>
          <p:cNvSpPr>
            <a:spLocks noGrp="1"/>
          </p:cNvSpPr>
          <p:nvPr>
            <p:ph type="title"/>
          </p:nvPr>
        </p:nvSpPr>
        <p:spPr/>
        <p:txBody>
          <a:bodyPr/>
          <a:lstStyle/>
          <a:p>
            <a:r>
              <a:rPr lang="lv-LV" dirty="0"/>
              <a:t>Rediģēt šablona virsraksta stilu</a:t>
            </a:r>
          </a:p>
        </p:txBody>
      </p:sp>
      <p:sp>
        <p:nvSpPr>
          <p:cNvPr id="3" name="Satura vietturis 2">
            <a:extLst>
              <a:ext uri="{FF2B5EF4-FFF2-40B4-BE49-F238E27FC236}">
                <a16:creationId xmlns:a16="http://schemas.microsoft.com/office/drawing/2014/main" id="{9E47D260-528F-4935-8FFF-121421915482}"/>
              </a:ext>
            </a:extLst>
          </p:cNvPr>
          <p:cNvSpPr>
            <a:spLocks noGrp="1"/>
          </p:cNvSpPr>
          <p:nvPr>
            <p:ph idx="1"/>
          </p:nvPr>
        </p:nvSpPr>
        <p:spPr/>
        <p:txBody>
          <a:body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4" name="Datuma vietturis 3">
            <a:extLst>
              <a:ext uri="{FF2B5EF4-FFF2-40B4-BE49-F238E27FC236}">
                <a16:creationId xmlns:a16="http://schemas.microsoft.com/office/drawing/2014/main" id="{68DDCEF3-48D9-4C76-81A0-FBC066565085}"/>
              </a:ext>
            </a:extLst>
          </p:cNvPr>
          <p:cNvSpPr>
            <a:spLocks noGrp="1"/>
          </p:cNvSpPr>
          <p:nvPr>
            <p:ph type="dt" sz="half" idx="10"/>
          </p:nvPr>
        </p:nvSpPr>
        <p:spPr/>
        <p:txBody>
          <a:bodyPr/>
          <a:lstStyle/>
          <a:p>
            <a:fld id="{59905B8D-2AD7-43C5-B5C7-AAC8C9C7DC62}" type="datetimeFigureOut">
              <a:rPr lang="lv-LV" smtClean="0"/>
              <a:t>27.10.2023</a:t>
            </a:fld>
            <a:endParaRPr lang="lv-LV"/>
          </a:p>
        </p:txBody>
      </p:sp>
      <p:sp>
        <p:nvSpPr>
          <p:cNvPr id="5" name="Kājenes vietturis 4">
            <a:extLst>
              <a:ext uri="{FF2B5EF4-FFF2-40B4-BE49-F238E27FC236}">
                <a16:creationId xmlns:a16="http://schemas.microsoft.com/office/drawing/2014/main" id="{6019CA23-9B7B-48C8-9456-CAC16CB73FC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6EDFD709-3A7E-45FA-9E28-A0E118D4D195}"/>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1274472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78F7008-1E26-076F-DE35-3F039565B337}"/>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GB"/>
          </a:p>
        </p:txBody>
      </p:sp>
      <p:sp>
        <p:nvSpPr>
          <p:cNvPr id="3" name="Attēla vietturis 2">
            <a:extLst>
              <a:ext uri="{FF2B5EF4-FFF2-40B4-BE49-F238E27FC236}">
                <a16:creationId xmlns:a16="http://schemas.microsoft.com/office/drawing/2014/main" id="{9B2DC6B9-3926-DF81-787B-6E61A00E2E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ksta vietturis 3">
            <a:extLst>
              <a:ext uri="{FF2B5EF4-FFF2-40B4-BE49-F238E27FC236}">
                <a16:creationId xmlns:a16="http://schemas.microsoft.com/office/drawing/2014/main" id="{D07B552D-662D-9F50-97CC-8BF772036E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DC731B29-71F1-DE72-0E5B-EC6A09193AC2}"/>
              </a:ext>
            </a:extLst>
          </p:cNvPr>
          <p:cNvSpPr>
            <a:spLocks noGrp="1"/>
          </p:cNvSpPr>
          <p:nvPr>
            <p:ph type="dt" sz="half" idx="10"/>
          </p:nvPr>
        </p:nvSpPr>
        <p:spPr/>
        <p:txBody>
          <a:bodyPr/>
          <a:lstStyle/>
          <a:p>
            <a:fld id="{CC031C6D-D35F-4CD4-BEE5-04EDE916DFAD}" type="datetimeFigureOut">
              <a:rPr lang="en-GB" smtClean="0"/>
              <a:t>27/10/2023</a:t>
            </a:fld>
            <a:endParaRPr lang="en-GB"/>
          </a:p>
        </p:txBody>
      </p:sp>
      <p:sp>
        <p:nvSpPr>
          <p:cNvPr id="6" name="Kājenes vietturis 5">
            <a:extLst>
              <a:ext uri="{FF2B5EF4-FFF2-40B4-BE49-F238E27FC236}">
                <a16:creationId xmlns:a16="http://schemas.microsoft.com/office/drawing/2014/main" id="{F24555AB-9033-9871-303A-4AF59046853F}"/>
              </a:ext>
            </a:extLst>
          </p:cNvPr>
          <p:cNvSpPr>
            <a:spLocks noGrp="1"/>
          </p:cNvSpPr>
          <p:nvPr>
            <p:ph type="ftr" sz="quarter" idx="11"/>
          </p:nvPr>
        </p:nvSpPr>
        <p:spPr/>
        <p:txBody>
          <a:bodyPr/>
          <a:lstStyle/>
          <a:p>
            <a:endParaRPr lang="en-GB"/>
          </a:p>
        </p:txBody>
      </p:sp>
      <p:sp>
        <p:nvSpPr>
          <p:cNvPr id="7" name="Slaida numura vietturis 6">
            <a:extLst>
              <a:ext uri="{FF2B5EF4-FFF2-40B4-BE49-F238E27FC236}">
                <a16:creationId xmlns:a16="http://schemas.microsoft.com/office/drawing/2014/main" id="{9946327A-ABBA-A946-8A90-E8DB83706DCF}"/>
              </a:ext>
            </a:extLst>
          </p:cNvPr>
          <p:cNvSpPr>
            <a:spLocks noGrp="1"/>
          </p:cNvSpPr>
          <p:nvPr>
            <p:ph type="sldNum" sz="quarter" idx="12"/>
          </p:nvPr>
        </p:nvSpPr>
        <p:spPr/>
        <p:txBody>
          <a:bodyPr/>
          <a:lstStyle/>
          <a:p>
            <a:fld id="{94DF0E5A-36DB-4B06-B94A-FDDD2CB67C49}" type="slidenum">
              <a:rPr lang="en-GB" smtClean="0"/>
              <a:t>‹#›</a:t>
            </a:fld>
            <a:endParaRPr lang="en-GB"/>
          </a:p>
        </p:txBody>
      </p:sp>
    </p:spTree>
    <p:extLst>
      <p:ext uri="{BB962C8B-B14F-4D97-AF65-F5344CB8AC3E}">
        <p14:creationId xmlns:p14="http://schemas.microsoft.com/office/powerpoint/2010/main" val="3628688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590E6B8-57A3-AD2D-F94B-969EBE9F0F9D}"/>
              </a:ext>
            </a:extLst>
          </p:cNvPr>
          <p:cNvSpPr>
            <a:spLocks noGrp="1"/>
          </p:cNvSpPr>
          <p:nvPr>
            <p:ph type="title"/>
          </p:nvPr>
        </p:nvSpPr>
        <p:spPr/>
        <p:txBody>
          <a:bodyPr/>
          <a:lstStyle/>
          <a:p>
            <a:r>
              <a:rPr lang="lv-LV"/>
              <a:t>Rediģēt šablona virsraksta stilu</a:t>
            </a:r>
            <a:endParaRPr lang="en-GB"/>
          </a:p>
        </p:txBody>
      </p:sp>
      <p:sp>
        <p:nvSpPr>
          <p:cNvPr id="3" name="Vertikāls teksta vietturis 2">
            <a:extLst>
              <a:ext uri="{FF2B5EF4-FFF2-40B4-BE49-F238E27FC236}">
                <a16:creationId xmlns:a16="http://schemas.microsoft.com/office/drawing/2014/main" id="{4F90638A-D475-F656-DB76-7699F342B942}"/>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4" name="Datuma vietturis 3">
            <a:extLst>
              <a:ext uri="{FF2B5EF4-FFF2-40B4-BE49-F238E27FC236}">
                <a16:creationId xmlns:a16="http://schemas.microsoft.com/office/drawing/2014/main" id="{74806A8B-AD4C-E5C8-93BF-3161395FFB6D}"/>
              </a:ext>
            </a:extLst>
          </p:cNvPr>
          <p:cNvSpPr>
            <a:spLocks noGrp="1"/>
          </p:cNvSpPr>
          <p:nvPr>
            <p:ph type="dt" sz="half" idx="10"/>
          </p:nvPr>
        </p:nvSpPr>
        <p:spPr/>
        <p:txBody>
          <a:bodyPr/>
          <a:lstStyle/>
          <a:p>
            <a:fld id="{CC031C6D-D35F-4CD4-BEE5-04EDE916DFAD}" type="datetimeFigureOut">
              <a:rPr lang="en-GB" smtClean="0"/>
              <a:t>27/10/2023</a:t>
            </a:fld>
            <a:endParaRPr lang="en-GB"/>
          </a:p>
        </p:txBody>
      </p:sp>
      <p:sp>
        <p:nvSpPr>
          <p:cNvPr id="5" name="Kājenes vietturis 4">
            <a:extLst>
              <a:ext uri="{FF2B5EF4-FFF2-40B4-BE49-F238E27FC236}">
                <a16:creationId xmlns:a16="http://schemas.microsoft.com/office/drawing/2014/main" id="{DECEC477-80C7-4E02-72D3-2F90A40B919E}"/>
              </a:ext>
            </a:extLst>
          </p:cNvPr>
          <p:cNvSpPr>
            <a:spLocks noGrp="1"/>
          </p:cNvSpPr>
          <p:nvPr>
            <p:ph type="ftr" sz="quarter" idx="11"/>
          </p:nvPr>
        </p:nvSpPr>
        <p:spPr/>
        <p:txBody>
          <a:bodyPr/>
          <a:lstStyle/>
          <a:p>
            <a:endParaRPr lang="en-GB"/>
          </a:p>
        </p:txBody>
      </p:sp>
      <p:sp>
        <p:nvSpPr>
          <p:cNvPr id="6" name="Slaida numura vietturis 5">
            <a:extLst>
              <a:ext uri="{FF2B5EF4-FFF2-40B4-BE49-F238E27FC236}">
                <a16:creationId xmlns:a16="http://schemas.microsoft.com/office/drawing/2014/main" id="{2DED0C62-0C0B-A8B4-66ED-5B23D9E6DA69}"/>
              </a:ext>
            </a:extLst>
          </p:cNvPr>
          <p:cNvSpPr>
            <a:spLocks noGrp="1"/>
          </p:cNvSpPr>
          <p:nvPr>
            <p:ph type="sldNum" sz="quarter" idx="12"/>
          </p:nvPr>
        </p:nvSpPr>
        <p:spPr/>
        <p:txBody>
          <a:bodyPr/>
          <a:lstStyle/>
          <a:p>
            <a:fld id="{94DF0E5A-36DB-4B06-B94A-FDDD2CB67C49}" type="slidenum">
              <a:rPr lang="en-GB" smtClean="0"/>
              <a:t>‹#›</a:t>
            </a:fld>
            <a:endParaRPr lang="en-GB"/>
          </a:p>
        </p:txBody>
      </p:sp>
    </p:spTree>
    <p:extLst>
      <p:ext uri="{BB962C8B-B14F-4D97-AF65-F5344CB8AC3E}">
        <p14:creationId xmlns:p14="http://schemas.microsoft.com/office/powerpoint/2010/main" val="794258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B5B0EF47-5D5C-CE8D-374E-5F26C28A0D8E}"/>
              </a:ext>
            </a:extLst>
          </p:cNvPr>
          <p:cNvSpPr>
            <a:spLocks noGrp="1"/>
          </p:cNvSpPr>
          <p:nvPr>
            <p:ph type="title" orient="vert"/>
          </p:nvPr>
        </p:nvSpPr>
        <p:spPr>
          <a:xfrm>
            <a:off x="8724900" y="365125"/>
            <a:ext cx="2628900" cy="5811838"/>
          </a:xfrm>
        </p:spPr>
        <p:txBody>
          <a:bodyPr vert="eaVert"/>
          <a:lstStyle/>
          <a:p>
            <a:r>
              <a:rPr lang="lv-LV"/>
              <a:t>Rediģēt šablona virsraksta stilu</a:t>
            </a:r>
            <a:endParaRPr lang="en-GB"/>
          </a:p>
        </p:txBody>
      </p:sp>
      <p:sp>
        <p:nvSpPr>
          <p:cNvPr id="3" name="Vertikāls teksta vietturis 2">
            <a:extLst>
              <a:ext uri="{FF2B5EF4-FFF2-40B4-BE49-F238E27FC236}">
                <a16:creationId xmlns:a16="http://schemas.microsoft.com/office/drawing/2014/main" id="{018F27BE-70A4-4EDD-93BB-A633C2BA5153}"/>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4" name="Datuma vietturis 3">
            <a:extLst>
              <a:ext uri="{FF2B5EF4-FFF2-40B4-BE49-F238E27FC236}">
                <a16:creationId xmlns:a16="http://schemas.microsoft.com/office/drawing/2014/main" id="{2E15EEB5-7772-EE89-21DD-5B0C4E80610D}"/>
              </a:ext>
            </a:extLst>
          </p:cNvPr>
          <p:cNvSpPr>
            <a:spLocks noGrp="1"/>
          </p:cNvSpPr>
          <p:nvPr>
            <p:ph type="dt" sz="half" idx="10"/>
          </p:nvPr>
        </p:nvSpPr>
        <p:spPr/>
        <p:txBody>
          <a:bodyPr/>
          <a:lstStyle/>
          <a:p>
            <a:fld id="{CC031C6D-D35F-4CD4-BEE5-04EDE916DFAD}" type="datetimeFigureOut">
              <a:rPr lang="en-GB" smtClean="0"/>
              <a:t>27/10/2023</a:t>
            </a:fld>
            <a:endParaRPr lang="en-GB"/>
          </a:p>
        </p:txBody>
      </p:sp>
      <p:sp>
        <p:nvSpPr>
          <p:cNvPr id="5" name="Kājenes vietturis 4">
            <a:extLst>
              <a:ext uri="{FF2B5EF4-FFF2-40B4-BE49-F238E27FC236}">
                <a16:creationId xmlns:a16="http://schemas.microsoft.com/office/drawing/2014/main" id="{D2280708-EB29-E9B9-C25A-EFAFAF23FA2A}"/>
              </a:ext>
            </a:extLst>
          </p:cNvPr>
          <p:cNvSpPr>
            <a:spLocks noGrp="1"/>
          </p:cNvSpPr>
          <p:nvPr>
            <p:ph type="ftr" sz="quarter" idx="11"/>
          </p:nvPr>
        </p:nvSpPr>
        <p:spPr/>
        <p:txBody>
          <a:bodyPr/>
          <a:lstStyle/>
          <a:p>
            <a:endParaRPr lang="en-GB"/>
          </a:p>
        </p:txBody>
      </p:sp>
      <p:sp>
        <p:nvSpPr>
          <p:cNvPr id="6" name="Slaida numura vietturis 5">
            <a:extLst>
              <a:ext uri="{FF2B5EF4-FFF2-40B4-BE49-F238E27FC236}">
                <a16:creationId xmlns:a16="http://schemas.microsoft.com/office/drawing/2014/main" id="{3D72C0F2-A60E-3BCB-31B7-5DD48F673F86}"/>
              </a:ext>
            </a:extLst>
          </p:cNvPr>
          <p:cNvSpPr>
            <a:spLocks noGrp="1"/>
          </p:cNvSpPr>
          <p:nvPr>
            <p:ph type="sldNum" sz="quarter" idx="12"/>
          </p:nvPr>
        </p:nvSpPr>
        <p:spPr/>
        <p:txBody>
          <a:bodyPr/>
          <a:lstStyle/>
          <a:p>
            <a:fld id="{94DF0E5A-36DB-4B06-B94A-FDDD2CB67C49}" type="slidenum">
              <a:rPr lang="en-GB" smtClean="0"/>
              <a:t>‹#›</a:t>
            </a:fld>
            <a:endParaRPr lang="en-GB"/>
          </a:p>
        </p:txBody>
      </p:sp>
    </p:spTree>
    <p:extLst>
      <p:ext uri="{BB962C8B-B14F-4D97-AF65-F5344CB8AC3E}">
        <p14:creationId xmlns:p14="http://schemas.microsoft.com/office/powerpoint/2010/main" val="1392434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AF2105A-BE16-4023-A281-449CC000A1C9}"/>
              </a:ext>
            </a:extLst>
          </p:cNvPr>
          <p:cNvSpPr>
            <a:spLocks noGrp="1"/>
          </p:cNvSpPr>
          <p:nvPr>
            <p:ph type="title"/>
          </p:nvPr>
        </p:nvSpPr>
        <p:spPr>
          <a:xfrm>
            <a:off x="831850" y="1709738"/>
            <a:ext cx="10515600" cy="2852737"/>
          </a:xfrm>
        </p:spPr>
        <p:txBody>
          <a:bodyPr anchor="b"/>
          <a:lstStyle>
            <a:lvl1pPr>
              <a:defRPr sz="6000"/>
            </a:lvl1pPr>
          </a:lstStyle>
          <a:p>
            <a:r>
              <a:rPr lang="lv-LV" dirty="0"/>
              <a:t>Rediģēt šablona virsraksta stilu</a:t>
            </a:r>
          </a:p>
        </p:txBody>
      </p:sp>
      <p:sp>
        <p:nvSpPr>
          <p:cNvPr id="3" name="Teksta vietturis 2">
            <a:extLst>
              <a:ext uri="{FF2B5EF4-FFF2-40B4-BE49-F238E27FC236}">
                <a16:creationId xmlns:a16="http://schemas.microsoft.com/office/drawing/2014/main" id="{907BA1F9-8DAC-42A7-920E-1A189996B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BC18F243-920D-4A3A-815C-2C8B3A1B4C87}"/>
              </a:ext>
            </a:extLst>
          </p:cNvPr>
          <p:cNvSpPr>
            <a:spLocks noGrp="1"/>
          </p:cNvSpPr>
          <p:nvPr>
            <p:ph type="dt" sz="half" idx="10"/>
          </p:nvPr>
        </p:nvSpPr>
        <p:spPr/>
        <p:txBody>
          <a:bodyPr/>
          <a:lstStyle/>
          <a:p>
            <a:fld id="{59905B8D-2AD7-43C5-B5C7-AAC8C9C7DC62}" type="datetimeFigureOut">
              <a:rPr lang="lv-LV" smtClean="0"/>
              <a:t>27.10.2023</a:t>
            </a:fld>
            <a:endParaRPr lang="lv-LV"/>
          </a:p>
        </p:txBody>
      </p:sp>
      <p:sp>
        <p:nvSpPr>
          <p:cNvPr id="5" name="Kājenes vietturis 4">
            <a:extLst>
              <a:ext uri="{FF2B5EF4-FFF2-40B4-BE49-F238E27FC236}">
                <a16:creationId xmlns:a16="http://schemas.microsoft.com/office/drawing/2014/main" id="{00E3CB7D-6D73-4377-A844-9C588A99E8C4}"/>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E414FF69-E7CD-4A50-A335-4B98594D02BA}"/>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129973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A10C63-37CE-49AB-AC37-6764E656CD35}"/>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20392354-6C8A-4C1A-9AD8-0E8176B9C1B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3C8CB974-E128-45FF-8DFE-7D2ACBD27B69}"/>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01B26E6D-53D2-4630-B583-1FEA1C9C5655}"/>
              </a:ext>
            </a:extLst>
          </p:cNvPr>
          <p:cNvSpPr>
            <a:spLocks noGrp="1"/>
          </p:cNvSpPr>
          <p:nvPr>
            <p:ph type="dt" sz="half" idx="10"/>
          </p:nvPr>
        </p:nvSpPr>
        <p:spPr/>
        <p:txBody>
          <a:bodyPr/>
          <a:lstStyle/>
          <a:p>
            <a:fld id="{59905B8D-2AD7-43C5-B5C7-AAC8C9C7DC62}" type="datetimeFigureOut">
              <a:rPr lang="lv-LV" smtClean="0"/>
              <a:t>27.10.2023</a:t>
            </a:fld>
            <a:endParaRPr lang="lv-LV"/>
          </a:p>
        </p:txBody>
      </p:sp>
      <p:sp>
        <p:nvSpPr>
          <p:cNvPr id="6" name="Kājenes vietturis 5">
            <a:extLst>
              <a:ext uri="{FF2B5EF4-FFF2-40B4-BE49-F238E27FC236}">
                <a16:creationId xmlns:a16="http://schemas.microsoft.com/office/drawing/2014/main" id="{AFB42425-E935-47EC-B04E-4AD03A1D7E4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8B65D0B1-1932-4D68-9D1B-9AC143A6ECE4}"/>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349419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6D142B8-4977-4975-9863-149F90B27C73}"/>
              </a:ext>
            </a:extLst>
          </p:cNvPr>
          <p:cNvSpPr>
            <a:spLocks noGrp="1"/>
          </p:cNvSpPr>
          <p:nvPr>
            <p:ph type="title"/>
          </p:nvPr>
        </p:nvSpPr>
        <p:spPr>
          <a:xfrm>
            <a:off x="839788" y="365125"/>
            <a:ext cx="10515600" cy="1325563"/>
          </a:xfrm>
        </p:spPr>
        <p:txBody>
          <a:bodyPr/>
          <a:lstStyle/>
          <a:p>
            <a:r>
              <a:rPr lang="lv-LV" dirty="0"/>
              <a:t>Rediģēt šablona virsraksta stilu</a:t>
            </a:r>
          </a:p>
        </p:txBody>
      </p:sp>
      <p:sp>
        <p:nvSpPr>
          <p:cNvPr id="3" name="Teksta vietturis 2">
            <a:extLst>
              <a:ext uri="{FF2B5EF4-FFF2-40B4-BE49-F238E27FC236}">
                <a16:creationId xmlns:a16="http://schemas.microsoft.com/office/drawing/2014/main" id="{02A36313-154D-46B3-A6AF-D33248A49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F3F9E0B4-FEC1-4318-8355-28E05AF3788B}"/>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6A6B43FF-6AFA-4507-A225-2E09D6561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E633F104-B9D0-4FDF-9B1B-DB5584CB19F2}"/>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EAE456EF-6758-4780-9B88-D67FB89D54C8}"/>
              </a:ext>
            </a:extLst>
          </p:cNvPr>
          <p:cNvSpPr>
            <a:spLocks noGrp="1"/>
          </p:cNvSpPr>
          <p:nvPr>
            <p:ph type="dt" sz="half" idx="10"/>
          </p:nvPr>
        </p:nvSpPr>
        <p:spPr/>
        <p:txBody>
          <a:bodyPr/>
          <a:lstStyle/>
          <a:p>
            <a:fld id="{59905B8D-2AD7-43C5-B5C7-AAC8C9C7DC62}" type="datetimeFigureOut">
              <a:rPr lang="lv-LV" smtClean="0"/>
              <a:t>27.10.2023</a:t>
            </a:fld>
            <a:endParaRPr lang="lv-LV"/>
          </a:p>
        </p:txBody>
      </p:sp>
      <p:sp>
        <p:nvSpPr>
          <p:cNvPr id="8" name="Kājenes vietturis 7">
            <a:extLst>
              <a:ext uri="{FF2B5EF4-FFF2-40B4-BE49-F238E27FC236}">
                <a16:creationId xmlns:a16="http://schemas.microsoft.com/office/drawing/2014/main" id="{9F41904B-78A2-4462-85B4-1A98908B2B21}"/>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95BC230F-4303-4432-B577-C0C1669DF90A}"/>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391665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D3202D5-A75B-46D6-9AEC-4D4D4F3A122B}"/>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93F540D8-55F4-460A-A64B-B10450F9E242}"/>
              </a:ext>
            </a:extLst>
          </p:cNvPr>
          <p:cNvSpPr>
            <a:spLocks noGrp="1"/>
          </p:cNvSpPr>
          <p:nvPr>
            <p:ph type="dt" sz="half" idx="10"/>
          </p:nvPr>
        </p:nvSpPr>
        <p:spPr/>
        <p:txBody>
          <a:bodyPr/>
          <a:lstStyle/>
          <a:p>
            <a:fld id="{59905B8D-2AD7-43C5-B5C7-AAC8C9C7DC62}" type="datetimeFigureOut">
              <a:rPr lang="lv-LV" smtClean="0"/>
              <a:t>27.10.2023</a:t>
            </a:fld>
            <a:endParaRPr lang="lv-LV"/>
          </a:p>
        </p:txBody>
      </p:sp>
      <p:sp>
        <p:nvSpPr>
          <p:cNvPr id="4" name="Kājenes vietturis 3">
            <a:extLst>
              <a:ext uri="{FF2B5EF4-FFF2-40B4-BE49-F238E27FC236}">
                <a16:creationId xmlns:a16="http://schemas.microsoft.com/office/drawing/2014/main" id="{2F28EED8-378B-4930-9617-A3122F707C0A}"/>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AF4D2A10-56DB-4B9B-9DDE-E2E783372A7E}"/>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86290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159FF9BB-260E-42AE-BDAC-9D342D90925A}"/>
              </a:ext>
            </a:extLst>
          </p:cNvPr>
          <p:cNvSpPr>
            <a:spLocks noGrp="1"/>
          </p:cNvSpPr>
          <p:nvPr>
            <p:ph type="dt" sz="half" idx="10"/>
          </p:nvPr>
        </p:nvSpPr>
        <p:spPr/>
        <p:txBody>
          <a:bodyPr/>
          <a:lstStyle/>
          <a:p>
            <a:fld id="{59905B8D-2AD7-43C5-B5C7-AAC8C9C7DC62}" type="datetimeFigureOut">
              <a:rPr lang="lv-LV" smtClean="0"/>
              <a:t>27.10.2023</a:t>
            </a:fld>
            <a:endParaRPr lang="lv-LV"/>
          </a:p>
        </p:txBody>
      </p:sp>
      <p:sp>
        <p:nvSpPr>
          <p:cNvPr id="3" name="Kājenes vietturis 2">
            <a:extLst>
              <a:ext uri="{FF2B5EF4-FFF2-40B4-BE49-F238E27FC236}">
                <a16:creationId xmlns:a16="http://schemas.microsoft.com/office/drawing/2014/main" id="{3A369999-4E8D-4EB1-9674-51F38E168322}"/>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457E5497-68D4-419B-925A-A33275DDC910}"/>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191800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6897398-DB85-4173-BA38-3A4EEC1D3ECF}"/>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83940C2C-A96B-46B1-8B9E-189B8D881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48027D95-1190-4ADE-AF54-772123F2D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85DE785F-192A-4734-BC0C-E4AE7E95AA28}"/>
              </a:ext>
            </a:extLst>
          </p:cNvPr>
          <p:cNvSpPr>
            <a:spLocks noGrp="1"/>
          </p:cNvSpPr>
          <p:nvPr>
            <p:ph type="dt" sz="half" idx="10"/>
          </p:nvPr>
        </p:nvSpPr>
        <p:spPr/>
        <p:txBody>
          <a:bodyPr/>
          <a:lstStyle/>
          <a:p>
            <a:fld id="{59905B8D-2AD7-43C5-B5C7-AAC8C9C7DC62}" type="datetimeFigureOut">
              <a:rPr lang="lv-LV" smtClean="0"/>
              <a:t>27.10.2023</a:t>
            </a:fld>
            <a:endParaRPr lang="lv-LV"/>
          </a:p>
        </p:txBody>
      </p:sp>
      <p:sp>
        <p:nvSpPr>
          <p:cNvPr id="6" name="Kājenes vietturis 5">
            <a:extLst>
              <a:ext uri="{FF2B5EF4-FFF2-40B4-BE49-F238E27FC236}">
                <a16:creationId xmlns:a16="http://schemas.microsoft.com/office/drawing/2014/main" id="{6B778F8D-F060-41F3-A625-6F9F5F537C98}"/>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2B012906-0CE9-421F-A911-5B50640EE349}"/>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1654377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75863EE-4D36-400B-A724-9742900FFBA0}"/>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304BB024-F865-4642-9376-FDDC6303C7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84809A04-3866-47D5-B638-1CC037855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59C68826-2A02-4BDB-93F3-F327244C1015}"/>
              </a:ext>
            </a:extLst>
          </p:cNvPr>
          <p:cNvSpPr>
            <a:spLocks noGrp="1"/>
          </p:cNvSpPr>
          <p:nvPr>
            <p:ph type="dt" sz="half" idx="10"/>
          </p:nvPr>
        </p:nvSpPr>
        <p:spPr/>
        <p:txBody>
          <a:bodyPr/>
          <a:lstStyle/>
          <a:p>
            <a:fld id="{59905B8D-2AD7-43C5-B5C7-AAC8C9C7DC62}" type="datetimeFigureOut">
              <a:rPr lang="lv-LV" smtClean="0"/>
              <a:t>27.10.2023</a:t>
            </a:fld>
            <a:endParaRPr lang="lv-LV"/>
          </a:p>
        </p:txBody>
      </p:sp>
      <p:sp>
        <p:nvSpPr>
          <p:cNvPr id="6" name="Kājenes vietturis 5">
            <a:extLst>
              <a:ext uri="{FF2B5EF4-FFF2-40B4-BE49-F238E27FC236}">
                <a16:creationId xmlns:a16="http://schemas.microsoft.com/office/drawing/2014/main" id="{C8E961D9-4421-40C4-A596-2AABB1C0B1B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ED58F46C-ABE8-4194-87CD-0F9606E65044}"/>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126235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C4E9B60D-3E52-4DBB-B98D-4C6B98897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dirty="0"/>
              <a:t>Rediģēt šablona virsraksta stilu</a:t>
            </a:r>
          </a:p>
        </p:txBody>
      </p:sp>
      <p:sp>
        <p:nvSpPr>
          <p:cNvPr id="3" name="Teksta vietturis 2">
            <a:extLst>
              <a:ext uri="{FF2B5EF4-FFF2-40B4-BE49-F238E27FC236}">
                <a16:creationId xmlns:a16="http://schemas.microsoft.com/office/drawing/2014/main" id="{9759CCF8-6F9B-41FF-844C-0B1805D5B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232FFE9E-68EF-4F77-B3F4-E4BF990B5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05B8D-2AD7-43C5-B5C7-AAC8C9C7DC62}" type="datetimeFigureOut">
              <a:rPr lang="lv-LV" smtClean="0"/>
              <a:t>27.10.2023</a:t>
            </a:fld>
            <a:endParaRPr lang="lv-LV"/>
          </a:p>
        </p:txBody>
      </p:sp>
      <p:sp>
        <p:nvSpPr>
          <p:cNvPr id="5" name="Kājenes vietturis 4">
            <a:extLst>
              <a:ext uri="{FF2B5EF4-FFF2-40B4-BE49-F238E27FC236}">
                <a16:creationId xmlns:a16="http://schemas.microsoft.com/office/drawing/2014/main" id="{E5F1484D-E4E5-4D1B-AF95-8FA051A7C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v-LV" dirty="0"/>
              <a:t>E-</a:t>
            </a:r>
            <a:r>
              <a:rPr lang="lv-LV" dirty="0" err="1"/>
              <a:t>TAP</a:t>
            </a:r>
            <a:endParaRPr lang="lv-LV" dirty="0"/>
          </a:p>
        </p:txBody>
      </p:sp>
      <p:sp>
        <p:nvSpPr>
          <p:cNvPr id="6" name="Slaida numura vietturis 5">
            <a:extLst>
              <a:ext uri="{FF2B5EF4-FFF2-40B4-BE49-F238E27FC236}">
                <a16:creationId xmlns:a16="http://schemas.microsoft.com/office/drawing/2014/main" id="{144A657D-ADBA-4BF6-8E6E-4FE0C2F25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B40F-253C-4A2C-A7BA-87C281F7059C}" type="slidenum">
              <a:rPr lang="lv-LV" smtClean="0"/>
              <a:t>‹#›</a:t>
            </a:fld>
            <a:endParaRPr lang="lv-LV"/>
          </a:p>
        </p:txBody>
      </p:sp>
      <p:pic>
        <p:nvPicPr>
          <p:cNvPr id="7" name="Attēls 6">
            <a:extLst>
              <a:ext uri="{FF2B5EF4-FFF2-40B4-BE49-F238E27FC236}">
                <a16:creationId xmlns:a16="http://schemas.microsoft.com/office/drawing/2014/main" id="{4DCCDCE0-2EF5-4628-8139-B43AB5275DAB}"/>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10334055" y="155750"/>
            <a:ext cx="1902117" cy="761489"/>
          </a:xfrm>
          <a:prstGeom prst="rect">
            <a:avLst/>
          </a:prstGeom>
        </p:spPr>
      </p:pic>
      <p:pic>
        <p:nvPicPr>
          <p:cNvPr id="8" name="Attēls 7">
            <a:extLst>
              <a:ext uri="{FF2B5EF4-FFF2-40B4-BE49-F238E27FC236}">
                <a16:creationId xmlns:a16="http://schemas.microsoft.com/office/drawing/2014/main" id="{AB3E88F5-45B7-4538-93B5-2715D014B94A}"/>
              </a:ext>
            </a:extLst>
          </p:cNvPr>
          <p:cNvPicPr>
            <a:picLocks noChangeAspect="1"/>
          </p:cNvPicPr>
          <p:nvPr userDrawn="1"/>
        </p:nvPicPr>
        <p:blipFill>
          <a:blip r:embed="rId15">
            <a:extLst>
              <a:ext uri="{BEBA8EAE-BF5A-486C-A8C5-ECC9F3942E4B}">
                <a14:imgProps xmlns:a14="http://schemas.microsoft.com/office/drawing/2010/main">
                  <a14:imgLayer r:embed="rId16">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10649578" y="6137555"/>
            <a:ext cx="1542422" cy="710640"/>
          </a:xfrm>
          <a:prstGeom prst="rect">
            <a:avLst/>
          </a:prstGeom>
          <a:ln>
            <a:noFill/>
          </a:ln>
          <a:effectLst>
            <a:softEdge rad="112500"/>
          </a:effectLst>
        </p:spPr>
      </p:pic>
    </p:spTree>
    <p:extLst>
      <p:ext uri="{BB962C8B-B14F-4D97-AF65-F5344CB8AC3E}">
        <p14:creationId xmlns:p14="http://schemas.microsoft.com/office/powerpoint/2010/main" val="3049302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6415B78F-7306-ED31-E36D-A834187645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endParaRPr lang="en-GB"/>
          </a:p>
        </p:txBody>
      </p:sp>
      <p:sp>
        <p:nvSpPr>
          <p:cNvPr id="3" name="Teksta vietturis 2">
            <a:extLst>
              <a:ext uri="{FF2B5EF4-FFF2-40B4-BE49-F238E27FC236}">
                <a16:creationId xmlns:a16="http://schemas.microsoft.com/office/drawing/2014/main" id="{D3A59D59-9F1E-E5E4-1C4F-598525F3D9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4" name="Datuma vietturis 3">
            <a:extLst>
              <a:ext uri="{FF2B5EF4-FFF2-40B4-BE49-F238E27FC236}">
                <a16:creationId xmlns:a16="http://schemas.microsoft.com/office/drawing/2014/main" id="{07172797-3B8C-0B40-A750-84E34D4D93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31C6D-D35F-4CD4-BEE5-04EDE916DFAD}" type="datetimeFigureOut">
              <a:rPr lang="en-GB" smtClean="0"/>
              <a:t>27/10/2023</a:t>
            </a:fld>
            <a:endParaRPr lang="en-GB"/>
          </a:p>
        </p:txBody>
      </p:sp>
      <p:sp>
        <p:nvSpPr>
          <p:cNvPr id="5" name="Kājenes vietturis 4">
            <a:extLst>
              <a:ext uri="{FF2B5EF4-FFF2-40B4-BE49-F238E27FC236}">
                <a16:creationId xmlns:a16="http://schemas.microsoft.com/office/drawing/2014/main" id="{3D5C86C7-2A51-1A99-E6CE-C568720A52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aida numura vietturis 5">
            <a:extLst>
              <a:ext uri="{FF2B5EF4-FFF2-40B4-BE49-F238E27FC236}">
                <a16:creationId xmlns:a16="http://schemas.microsoft.com/office/drawing/2014/main" id="{8F4AE4D0-6903-69BB-F266-9D5F5EA2BF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DF0E5A-36DB-4B06-B94A-FDDD2CB67C49}" type="slidenum">
              <a:rPr lang="en-GB" smtClean="0"/>
              <a:t>‹#›</a:t>
            </a:fld>
            <a:endParaRPr lang="en-GB"/>
          </a:p>
        </p:txBody>
      </p:sp>
    </p:spTree>
    <p:extLst>
      <p:ext uri="{BB962C8B-B14F-4D97-AF65-F5344CB8AC3E}">
        <p14:creationId xmlns:p14="http://schemas.microsoft.com/office/powerpoint/2010/main" val="1234807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s://content.jwplatform.com/previews/ny8GYsNn" TargetMode="External"/><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https://celauzgimeni.lv/attiecibas/iepazisana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senat.fr/rap/r21-900-1/r21-900-1.html"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5F9EF60-A8E6-425F-870C-F44EC6141DD0}"/>
              </a:ext>
            </a:extLst>
          </p:cNvPr>
          <p:cNvSpPr>
            <a:spLocks noGrp="1"/>
          </p:cNvSpPr>
          <p:nvPr>
            <p:ph type="ctrTitle"/>
          </p:nvPr>
        </p:nvSpPr>
        <p:spPr>
          <a:xfrm>
            <a:off x="1524000" y="2251880"/>
            <a:ext cx="9144000" cy="2387600"/>
          </a:xfrm>
        </p:spPr>
        <p:txBody>
          <a:bodyPr>
            <a:normAutofit fontScale="90000"/>
          </a:bodyPr>
          <a:lstStyle/>
          <a:p>
            <a:r>
              <a:rPr lang="lv-LV" sz="4800" dirty="0"/>
              <a:t>12. klase</a:t>
            </a:r>
            <a:br>
              <a:rPr lang="lv-LV" sz="4800" dirty="0"/>
            </a:br>
            <a:r>
              <a:rPr lang="lv-LV" sz="4800" dirty="0"/>
              <a:t>4. modulis: Uzplaukums digitālā vidē</a:t>
            </a:r>
            <a:br>
              <a:rPr lang="lv-LV" sz="4800" dirty="0"/>
            </a:br>
            <a:r>
              <a:rPr lang="lv-LV" sz="4800" dirty="0"/>
              <a:t>Tēma: Jēga, attiecības un globalizācija internetā</a:t>
            </a:r>
            <a:br>
              <a:rPr lang="lv-LV" sz="4800" dirty="0"/>
            </a:br>
            <a:r>
              <a:rPr lang="lv-LV" sz="4800" b="1" dirty="0"/>
              <a:t>2. nodarbība: Draudzība un romantiskās </a:t>
            </a:r>
            <a:r>
              <a:rPr lang="lv-LV" sz="4800" b="1"/>
              <a:t>attiecības tiešsaistē</a:t>
            </a:r>
            <a:endParaRPr lang="lv-LV" sz="4800" b="1" dirty="0">
              <a:cs typeface="Calibri Light"/>
            </a:endParaRPr>
          </a:p>
        </p:txBody>
      </p:sp>
      <p:sp>
        <p:nvSpPr>
          <p:cNvPr id="3" name="Apakšvirsraksts 2">
            <a:extLst>
              <a:ext uri="{FF2B5EF4-FFF2-40B4-BE49-F238E27FC236}">
                <a16:creationId xmlns:a16="http://schemas.microsoft.com/office/drawing/2014/main" id="{A3FF2741-A011-4065-B2FC-71ADEEAF6049}"/>
              </a:ext>
            </a:extLst>
          </p:cNvPr>
          <p:cNvSpPr>
            <a:spLocks noGrp="1"/>
          </p:cNvSpPr>
          <p:nvPr>
            <p:ph type="subTitle" idx="1"/>
          </p:nvPr>
        </p:nvSpPr>
        <p:spPr>
          <a:xfrm>
            <a:off x="1524000" y="5053420"/>
            <a:ext cx="9144000" cy="1655762"/>
          </a:xfrm>
        </p:spPr>
        <p:txBody>
          <a:bodyPr/>
          <a:lstStyle/>
          <a:p>
            <a:r>
              <a:rPr lang="lv-LV" dirty="0"/>
              <a:t>Tikumiskās audzināšanas programma «e-</a:t>
            </a:r>
            <a:r>
              <a:rPr lang="lv-LV" dirty="0" err="1"/>
              <a:t>TAP</a:t>
            </a:r>
            <a:r>
              <a:rPr lang="lv-LV" dirty="0"/>
              <a:t>+»</a:t>
            </a:r>
          </a:p>
        </p:txBody>
      </p:sp>
      <p:pic>
        <p:nvPicPr>
          <p:cNvPr id="4" name="Attēls 3">
            <a:extLst>
              <a:ext uri="{FF2B5EF4-FFF2-40B4-BE49-F238E27FC236}">
                <a16:creationId xmlns:a16="http://schemas.microsoft.com/office/drawing/2014/main" id="{B9BEAA5C-6C9C-4003-8FF5-D647DDA97D2F}"/>
              </a:ext>
            </a:extLst>
          </p:cNvPr>
          <p:cNvPicPr>
            <a:picLocks noChangeAspect="1"/>
          </p:cNvPicPr>
          <p:nvPr/>
        </p:nvPicPr>
        <p:blipFill>
          <a:blip r:embed="rId2"/>
          <a:stretch>
            <a:fillRect/>
          </a:stretch>
        </p:blipFill>
        <p:spPr>
          <a:xfrm>
            <a:off x="1524000" y="5881301"/>
            <a:ext cx="2139881" cy="755970"/>
          </a:xfrm>
          <a:prstGeom prst="rect">
            <a:avLst/>
          </a:prstGeom>
        </p:spPr>
      </p:pic>
    </p:spTree>
    <p:extLst>
      <p:ext uri="{BB962C8B-B14F-4D97-AF65-F5344CB8AC3E}">
        <p14:creationId xmlns:p14="http://schemas.microsoft.com/office/powerpoint/2010/main" val="2592969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17A9F-C531-5DB5-01FA-76ACA00AEC9C}"/>
              </a:ext>
            </a:extLst>
          </p:cNvPr>
          <p:cNvSpPr>
            <a:spLocks noGrp="1"/>
          </p:cNvSpPr>
          <p:nvPr>
            <p:ph type="title"/>
          </p:nvPr>
        </p:nvSpPr>
        <p:spPr/>
        <p:txBody>
          <a:bodyPr/>
          <a:lstStyle/>
          <a:p>
            <a:r>
              <a:rPr lang="en-GB" dirty="0" err="1">
                <a:cs typeface="Calibri Light"/>
              </a:rPr>
              <a:t>Refleksija</a:t>
            </a:r>
            <a:r>
              <a:rPr lang="lv-LV" dirty="0">
                <a:cs typeface="Calibri Light"/>
              </a:rPr>
              <a:t>. Interneta pilnvērtīgā izmantošana</a:t>
            </a:r>
            <a:endParaRPr lang="en-GB" dirty="0" err="1"/>
          </a:p>
        </p:txBody>
      </p:sp>
      <p:sp>
        <p:nvSpPr>
          <p:cNvPr id="3" name="Content Placeholder 2">
            <a:extLst>
              <a:ext uri="{FF2B5EF4-FFF2-40B4-BE49-F238E27FC236}">
                <a16:creationId xmlns:a16="http://schemas.microsoft.com/office/drawing/2014/main" id="{FFAEA667-D8D0-8CAE-2FA0-A07B84C294E3}"/>
              </a:ext>
            </a:extLst>
          </p:cNvPr>
          <p:cNvSpPr>
            <a:spLocks noGrp="1"/>
          </p:cNvSpPr>
          <p:nvPr>
            <p:ph idx="1"/>
          </p:nvPr>
        </p:nvSpPr>
        <p:spPr/>
        <p:txBody>
          <a:bodyPr>
            <a:normAutofit/>
          </a:bodyPr>
          <a:lstStyle/>
          <a:p>
            <a:pPr marL="0" indent="0">
              <a:buNone/>
            </a:pPr>
            <a:r>
              <a:rPr lang="en-GB" sz="3200" b="1" dirty="0" err="1"/>
              <a:t>Kurā</a:t>
            </a:r>
            <a:r>
              <a:rPr lang="en-GB" sz="3200" b="1" dirty="0"/>
              <a:t> </a:t>
            </a:r>
            <a:r>
              <a:rPr lang="en-GB" sz="3200" b="1" dirty="0" err="1"/>
              <a:t>jomā</a:t>
            </a:r>
            <a:r>
              <a:rPr lang="en-GB" sz="3200" b="1" dirty="0"/>
              <a:t> un </a:t>
            </a:r>
            <a:r>
              <a:rPr lang="en-GB" sz="3200" b="1" dirty="0" err="1"/>
              <a:t>kā</a:t>
            </a:r>
            <a:r>
              <a:rPr lang="en-GB" sz="3200" b="1" dirty="0"/>
              <a:t> </a:t>
            </a:r>
            <a:r>
              <a:rPr lang="lv-LV" sz="3200" b="1" dirty="0"/>
              <a:t>Tu</a:t>
            </a:r>
            <a:r>
              <a:rPr lang="en-GB" sz="3200" b="1" dirty="0"/>
              <a:t> </a:t>
            </a:r>
            <a:r>
              <a:rPr lang="en-GB" sz="3200" b="1" dirty="0" err="1"/>
              <a:t>varētu</a:t>
            </a:r>
            <a:r>
              <a:rPr lang="en-GB" sz="3200" b="1" dirty="0"/>
              <a:t> </a:t>
            </a:r>
            <a:r>
              <a:rPr lang="en-GB" sz="3200" b="1" dirty="0" err="1"/>
              <a:t>pilnvērtīgi</a:t>
            </a:r>
            <a:r>
              <a:rPr lang="en-GB" sz="3200" b="1" dirty="0"/>
              <a:t> </a:t>
            </a:r>
            <a:r>
              <a:rPr lang="en-GB" sz="3200" b="1" dirty="0" err="1"/>
              <a:t>izmantot</a:t>
            </a:r>
            <a:r>
              <a:rPr lang="en-GB" sz="3200" b="1" dirty="0"/>
              <a:t> </a:t>
            </a:r>
            <a:r>
              <a:rPr lang="en-GB" sz="3200" b="1" dirty="0" err="1"/>
              <a:t>internetu</a:t>
            </a:r>
            <a:r>
              <a:rPr lang="lv-LV" sz="3200" b="1" dirty="0"/>
              <a:t>?</a:t>
            </a:r>
            <a:r>
              <a:rPr lang="en-GB" sz="3200" b="1" dirty="0"/>
              <a:t> </a:t>
            </a:r>
            <a:endParaRPr lang="lv-LV" sz="3200" b="1" dirty="0"/>
          </a:p>
          <a:p>
            <a:pPr marL="0" indent="0">
              <a:buNone/>
            </a:pPr>
            <a:r>
              <a:rPr lang="en-GB" dirty="0"/>
              <a:t>- </a:t>
            </a:r>
            <a:r>
              <a:rPr lang="en-GB" dirty="0" err="1"/>
              <a:t>draudzība</a:t>
            </a:r>
            <a:r>
              <a:rPr lang="en-GB" dirty="0"/>
              <a:t> </a:t>
            </a:r>
            <a:r>
              <a:rPr lang="en-GB" dirty="0" err="1"/>
              <a:t>tiešsaistē</a:t>
            </a:r>
            <a:endParaRPr lang="en-GB" dirty="0"/>
          </a:p>
          <a:p>
            <a:pPr>
              <a:buFontTx/>
              <a:buChar char="-"/>
            </a:pPr>
            <a:r>
              <a:rPr lang="en-GB" dirty="0" err="1"/>
              <a:t>tiešsaistes</a:t>
            </a:r>
            <a:r>
              <a:rPr lang="en-GB" dirty="0"/>
              <a:t> </a:t>
            </a:r>
            <a:r>
              <a:rPr lang="en-GB" dirty="0" err="1"/>
              <a:t>atkarības</a:t>
            </a:r>
            <a:r>
              <a:rPr lang="en-GB" dirty="0"/>
              <a:t> un </a:t>
            </a:r>
            <a:r>
              <a:rPr lang="en-GB" dirty="0" err="1"/>
              <a:t>attiecības</a:t>
            </a:r>
            <a:endParaRPr lang="lv-LV" dirty="0"/>
          </a:p>
          <a:p>
            <a:pPr>
              <a:buFontTx/>
              <a:buChar char="-"/>
            </a:pPr>
            <a:endParaRPr lang="lv-LV" dirty="0"/>
          </a:p>
          <a:p>
            <a:r>
              <a:rPr lang="en-GB" dirty="0" err="1"/>
              <a:t>Izvēlies</a:t>
            </a:r>
            <a:r>
              <a:rPr lang="en-GB" dirty="0"/>
              <a:t> </a:t>
            </a:r>
            <a:r>
              <a:rPr lang="en-GB" dirty="0" err="1"/>
              <a:t>vienu</a:t>
            </a:r>
            <a:r>
              <a:rPr lang="en-GB" dirty="0"/>
              <a:t> no </a:t>
            </a:r>
            <a:r>
              <a:rPr lang="en-GB" dirty="0" err="1"/>
              <a:t>diviem</a:t>
            </a:r>
            <a:r>
              <a:rPr lang="en-GB" dirty="0"/>
              <a:t> </a:t>
            </a:r>
            <a:r>
              <a:rPr lang="lv-LV" dirty="0"/>
              <a:t>šiem </a:t>
            </a:r>
            <a:r>
              <a:rPr lang="en-GB" dirty="0" err="1"/>
              <a:t>aspektiem</a:t>
            </a:r>
            <a:r>
              <a:rPr lang="en-GB" dirty="0"/>
              <a:t>, ko </a:t>
            </a:r>
            <a:r>
              <a:rPr lang="en-GB" dirty="0" err="1"/>
              <a:t>tu</a:t>
            </a:r>
            <a:r>
              <a:rPr lang="en-GB" dirty="0"/>
              <a:t> </a:t>
            </a:r>
            <a:r>
              <a:rPr lang="en-GB" dirty="0" err="1"/>
              <a:t>vēlētos</a:t>
            </a:r>
            <a:r>
              <a:rPr lang="en-GB" dirty="0"/>
              <a:t> </a:t>
            </a:r>
            <a:r>
              <a:rPr lang="en-GB" dirty="0" err="1"/>
              <a:t>uzlabot</a:t>
            </a:r>
            <a:r>
              <a:rPr lang="lv-LV" dirty="0"/>
              <a:t>!</a:t>
            </a:r>
          </a:p>
          <a:p>
            <a:r>
              <a:rPr lang="en-GB" dirty="0" err="1"/>
              <a:t>Nosauc</a:t>
            </a:r>
            <a:r>
              <a:rPr lang="en-GB" dirty="0"/>
              <a:t> </a:t>
            </a:r>
            <a:r>
              <a:rPr lang="en-GB" dirty="0" err="1"/>
              <a:t>tikumus</a:t>
            </a:r>
            <a:r>
              <a:rPr lang="en-GB" dirty="0"/>
              <a:t>, kas </a:t>
            </a:r>
            <a:r>
              <a:rPr lang="en-GB" dirty="0" err="1"/>
              <a:t>tev</a:t>
            </a:r>
            <a:r>
              <a:rPr lang="en-GB" dirty="0"/>
              <a:t> </a:t>
            </a:r>
            <a:r>
              <a:rPr lang="en-GB" dirty="0" err="1"/>
              <a:t>būtu</a:t>
            </a:r>
            <a:r>
              <a:rPr lang="en-GB" dirty="0"/>
              <a:t> </a:t>
            </a:r>
            <a:r>
              <a:rPr lang="en-GB" dirty="0" err="1"/>
              <a:t>vajadzīgi</a:t>
            </a:r>
            <a:r>
              <a:rPr lang="en-GB" dirty="0"/>
              <a:t>, </a:t>
            </a:r>
            <a:r>
              <a:rPr lang="en-GB" dirty="0" err="1"/>
              <a:t>lai</a:t>
            </a:r>
            <a:r>
              <a:rPr lang="en-GB" dirty="0"/>
              <a:t> </a:t>
            </a:r>
            <a:r>
              <a:rPr lang="en-GB" dirty="0" err="1"/>
              <a:t>pilnveidotos</a:t>
            </a:r>
            <a:r>
              <a:rPr lang="lv-LV" dirty="0"/>
              <a:t>!</a:t>
            </a:r>
          </a:p>
          <a:p>
            <a:r>
              <a:rPr lang="lv-LV" dirty="0"/>
              <a:t>Kā tu varētu tos apgūst? </a:t>
            </a:r>
            <a:r>
              <a:rPr lang="en-GB" dirty="0"/>
              <a:t> </a:t>
            </a:r>
          </a:p>
        </p:txBody>
      </p:sp>
    </p:spTree>
    <p:extLst>
      <p:ext uri="{BB962C8B-B14F-4D97-AF65-F5344CB8AC3E}">
        <p14:creationId xmlns:p14="http://schemas.microsoft.com/office/powerpoint/2010/main" val="2054798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FF3237F-3B83-4757-77C7-B0B01E7DD7B7}"/>
              </a:ext>
            </a:extLst>
          </p:cNvPr>
          <p:cNvPicPr>
            <a:picLocks noChangeAspect="1"/>
          </p:cNvPicPr>
          <p:nvPr/>
        </p:nvPicPr>
        <p:blipFill rotWithShape="1">
          <a:blip r:embed="rId2"/>
          <a:srcRect t="6893" r="23298" b="2198"/>
          <a:stretch/>
        </p:blipFill>
        <p:spPr>
          <a:xfrm>
            <a:off x="3523488" y="10"/>
            <a:ext cx="8668512" cy="6857990"/>
          </a:xfrm>
          <a:prstGeom prst="rect">
            <a:avLst/>
          </a:prstGeom>
        </p:spPr>
      </p:pic>
      <p:sp>
        <p:nvSpPr>
          <p:cNvPr id="16"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628627-DD80-2012-413E-004042A32064}"/>
              </a:ext>
            </a:extLst>
          </p:cNvPr>
          <p:cNvSpPr>
            <a:spLocks noGrp="1"/>
          </p:cNvSpPr>
          <p:nvPr>
            <p:ph type="title"/>
          </p:nvPr>
        </p:nvSpPr>
        <p:spPr>
          <a:xfrm>
            <a:off x="371094" y="1161288"/>
            <a:ext cx="3438144" cy="1124712"/>
          </a:xfrm>
        </p:spPr>
        <p:txBody>
          <a:bodyPr anchor="b">
            <a:normAutofit/>
          </a:bodyPr>
          <a:lstStyle/>
          <a:p>
            <a:r>
              <a:rPr lang="en-GB" sz="2800">
                <a:cs typeface="Calibri Light"/>
              </a:rPr>
              <a:t>Mājas darbs</a:t>
            </a:r>
            <a:endParaRPr lang="en-GB" sz="280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784BB86-5F7E-512F-09E0-56D318B128B7}"/>
              </a:ext>
            </a:extLst>
          </p:cNvPr>
          <p:cNvSpPr>
            <a:spLocks noGrp="1"/>
          </p:cNvSpPr>
          <p:nvPr>
            <p:ph idx="1"/>
          </p:nvPr>
        </p:nvSpPr>
        <p:spPr>
          <a:xfrm>
            <a:off x="371094" y="2718054"/>
            <a:ext cx="3438906" cy="3207258"/>
          </a:xfrm>
        </p:spPr>
        <p:txBody>
          <a:bodyPr anchor="t">
            <a:normAutofit/>
          </a:bodyPr>
          <a:lstStyle/>
          <a:p>
            <a:r>
              <a:rPr lang="lv-LV" sz="2400" dirty="0"/>
              <a:t>Intervē vectēvu vai vecmammu - Kā agrāk sarunāja tikšanos randiņos, kad nebija internets? </a:t>
            </a:r>
          </a:p>
          <a:p>
            <a:r>
              <a:rPr lang="lv-LV" sz="2400" dirty="0"/>
              <a:t>Nākamajā nodarbībā dalies ar rezultātiem! </a:t>
            </a:r>
            <a:endParaRPr lang="en-GB" sz="2400" dirty="0"/>
          </a:p>
        </p:txBody>
      </p:sp>
    </p:spTree>
    <p:extLst>
      <p:ext uri="{BB962C8B-B14F-4D97-AF65-F5344CB8AC3E}">
        <p14:creationId xmlns:p14="http://schemas.microsoft.com/office/powerpoint/2010/main" val="185359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F8001DAF-C350-46E8-8EC4-045AA493991F}"/>
              </a:ext>
            </a:extLst>
          </p:cNvPr>
          <p:cNvSpPr>
            <a:spLocks noGrp="1"/>
          </p:cNvSpPr>
          <p:nvPr>
            <p:ph type="title"/>
          </p:nvPr>
        </p:nvSpPr>
        <p:spPr>
          <a:xfrm>
            <a:off x="831850" y="1332411"/>
            <a:ext cx="10515600" cy="1767029"/>
          </a:xfrm>
        </p:spPr>
        <p:txBody>
          <a:bodyPr/>
          <a:lstStyle/>
          <a:p>
            <a:r>
              <a:rPr lang="lv-LV" dirty="0"/>
              <a:t>Tikumiskās audzināšanas programma «e-</a:t>
            </a:r>
            <a:r>
              <a:rPr lang="lv-LV" dirty="0" err="1"/>
              <a:t>TAP</a:t>
            </a:r>
            <a:r>
              <a:rPr lang="lv-LV" dirty="0"/>
              <a:t>+»</a:t>
            </a:r>
          </a:p>
        </p:txBody>
      </p:sp>
      <p:sp>
        <p:nvSpPr>
          <p:cNvPr id="5" name="Teksta vietturis 4">
            <a:extLst>
              <a:ext uri="{FF2B5EF4-FFF2-40B4-BE49-F238E27FC236}">
                <a16:creationId xmlns:a16="http://schemas.microsoft.com/office/drawing/2014/main" id="{139F4FE8-33CB-47D0-8784-F79EB4175D5A}"/>
              </a:ext>
            </a:extLst>
          </p:cNvPr>
          <p:cNvSpPr>
            <a:spLocks noGrp="1"/>
          </p:cNvSpPr>
          <p:nvPr>
            <p:ph type="body" idx="1"/>
          </p:nvPr>
        </p:nvSpPr>
        <p:spPr>
          <a:xfrm>
            <a:off x="910227" y="3256197"/>
            <a:ext cx="10515600" cy="2265045"/>
          </a:xfrm>
        </p:spPr>
        <p:txBody>
          <a:bodyPr vert="horz" lIns="91440" tIns="45720" rIns="91440" bIns="45720" rtlCol="0" anchor="t">
            <a:normAutofit/>
          </a:bodyPr>
          <a:lstStyle/>
          <a:p>
            <a:pPr>
              <a:lnSpc>
                <a:spcPct val="120000"/>
              </a:lnSpc>
              <a:spcBef>
                <a:spcPts val="0"/>
              </a:spcBef>
              <a:spcAft>
                <a:spcPts val="600"/>
              </a:spcAft>
            </a:pPr>
            <a:r>
              <a:rPr lang="lv-LV" sz="1600" dirty="0"/>
              <a:t>Resursi</a:t>
            </a:r>
            <a:r>
              <a:rPr lang="lv-LV" sz="1600" baseline="0" dirty="0"/>
              <a:t> pieejami: </a:t>
            </a:r>
            <a:r>
              <a:rPr lang="lv-LV" sz="1600" baseline="0" dirty="0">
                <a:hlinkClick r:id="rId2"/>
              </a:rPr>
              <a:t>www.arete.lu.lv</a:t>
            </a:r>
            <a:endParaRPr lang="lv-LV" sz="1600" baseline="0" dirty="0"/>
          </a:p>
          <a:p>
            <a:pPr>
              <a:lnSpc>
                <a:spcPct val="120000"/>
              </a:lnSpc>
              <a:spcBef>
                <a:spcPts val="0"/>
              </a:spcBef>
              <a:spcAft>
                <a:spcPts val="600"/>
              </a:spcAft>
            </a:pPr>
            <a:r>
              <a:rPr lang="lv-LV" sz="1600" baseline="0" dirty="0"/>
              <a:t>Programmas administrators: Dr. Manuels Fernandezs. </a:t>
            </a:r>
            <a:r>
              <a:rPr lang="lv-LV" sz="1600" baseline="0" dirty="0">
                <a:hlinkClick r:id="rId3"/>
              </a:rPr>
              <a:t>manuels.fernandezs@lu.lv</a:t>
            </a:r>
            <a:r>
              <a:rPr lang="lv-LV" sz="1600" baseline="0" dirty="0"/>
              <a:t>, +371 26253625.</a:t>
            </a:r>
          </a:p>
          <a:p>
            <a:pPr>
              <a:lnSpc>
                <a:spcPct val="120000"/>
              </a:lnSpc>
              <a:spcBef>
                <a:spcPts val="0"/>
              </a:spcBef>
              <a:spcAft>
                <a:spcPts val="600"/>
              </a:spcAft>
            </a:pPr>
            <a:r>
              <a:rPr lang="lv-LV" sz="1600" baseline="0" dirty="0"/>
              <a:t>Imantas 7. līnija 1, 223. telpa, Rīga, LV-1083, Latvija</a:t>
            </a:r>
          </a:p>
          <a:p>
            <a:pPr marL="0" marR="0" indent="0" algn="l" defTabSz="914400" rtl="0" eaLnBrk="1" fontAlgn="auto" latinLnBrk="0" hangingPunct="1">
              <a:lnSpc>
                <a:spcPct val="120000"/>
              </a:lnSpc>
              <a:spcBef>
                <a:spcPts val="0"/>
              </a:spcBef>
              <a:spcAft>
                <a:spcPts val="600"/>
              </a:spcAft>
              <a:buClrTx/>
              <a:buSzTx/>
              <a:buFontTx/>
              <a:buNone/>
              <a:tabLst/>
              <a:defRPr/>
            </a:pPr>
            <a:r>
              <a:rPr lang="lv-LV" sz="1600" baseline="0" dirty="0"/>
              <a:t>Latvijas Universitātes Pedagoģijas, psiholoģijas un mākslas fakultātes Pedagoģijas zinātniskā institūta vadošais pētnieks</a:t>
            </a:r>
          </a:p>
          <a:p>
            <a:r>
              <a:rPr lang="lv-LV" sz="1200" i="1" dirty="0"/>
              <a:t>“Digitālas mācību programmas efektivitātes izpēte jauniešu tikumiskajai audzināšanai Latvijas izglītības iestādēs (no 1. līdz 12. klasei)”</a:t>
            </a:r>
            <a:br>
              <a:rPr lang="lv-LV" sz="1200" i="1" dirty="0"/>
            </a:br>
            <a:r>
              <a:rPr lang="lv-LV" sz="1200" i="1" dirty="0"/>
              <a:t>(03.01.2022-30.12.2024). </a:t>
            </a:r>
            <a:r>
              <a:rPr lang="lv-LV" sz="1200" i="1">
                <a:ea typeface="+mn-lt"/>
                <a:cs typeface="+mn-lt"/>
              </a:rPr>
              <a:t>Latvijas Zinātnes Padomes projekta </a:t>
            </a:r>
            <a:r>
              <a:rPr lang="lv-LV" sz="1200" dirty="0"/>
              <a:t>Nr. lzp-2021/1-0385; LU reģistrācijas </a:t>
            </a:r>
            <a:r>
              <a:rPr lang="lv-LV" sz="1200" dirty="0" err="1"/>
              <a:t>Nr</a:t>
            </a:r>
            <a:r>
              <a:rPr lang="lv-LV" sz="1200" dirty="0"/>
              <a:t>: LZP2021/119</a:t>
            </a:r>
            <a:endParaRPr lang="lv-LV" sz="1600" dirty="0"/>
          </a:p>
        </p:txBody>
      </p:sp>
      <p:pic>
        <p:nvPicPr>
          <p:cNvPr id="6" name="Attēls 5">
            <a:extLst>
              <a:ext uri="{FF2B5EF4-FFF2-40B4-BE49-F238E27FC236}">
                <a16:creationId xmlns:a16="http://schemas.microsoft.com/office/drawing/2014/main" id="{6722149E-1ED3-4BB2-9C94-30499C5AEF29}"/>
              </a:ext>
            </a:extLst>
          </p:cNvPr>
          <p:cNvPicPr>
            <a:picLocks noChangeAspect="1"/>
          </p:cNvPicPr>
          <p:nvPr/>
        </p:nvPicPr>
        <p:blipFill>
          <a:blip r:embed="rId4"/>
          <a:stretch>
            <a:fillRect/>
          </a:stretch>
        </p:blipFill>
        <p:spPr>
          <a:xfrm>
            <a:off x="838013" y="5672001"/>
            <a:ext cx="2137216" cy="750570"/>
          </a:xfrm>
          <a:prstGeom prst="rect">
            <a:avLst/>
          </a:prstGeom>
        </p:spPr>
      </p:pic>
    </p:spTree>
    <p:extLst>
      <p:ext uri="{BB962C8B-B14F-4D97-AF65-F5344CB8AC3E}">
        <p14:creationId xmlns:p14="http://schemas.microsoft.com/office/powerpoint/2010/main" val="591148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0A4F8-4040-50B2-3B61-43B8466EDADB}"/>
              </a:ext>
            </a:extLst>
          </p:cNvPr>
          <p:cNvSpPr>
            <a:spLocks noGrp="1"/>
          </p:cNvSpPr>
          <p:nvPr>
            <p:ph type="title"/>
          </p:nvPr>
        </p:nvSpPr>
        <p:spPr/>
        <p:txBody>
          <a:bodyPr/>
          <a:lstStyle/>
          <a:p>
            <a:r>
              <a:rPr lang="lv-LV" dirty="0"/>
              <a:t>Ievads. </a:t>
            </a:r>
            <a:r>
              <a:rPr lang="lv-LV" dirty="0" err="1"/>
              <a:t>Telnicināšana</a:t>
            </a:r>
            <a:r>
              <a:rPr lang="lv-LV" dirty="0"/>
              <a:t>?!</a:t>
            </a:r>
            <a:endParaRPr lang="en-GB" dirty="0"/>
          </a:p>
        </p:txBody>
      </p:sp>
      <p:sp>
        <p:nvSpPr>
          <p:cNvPr id="3" name="Content Placeholder 2">
            <a:extLst>
              <a:ext uri="{FF2B5EF4-FFF2-40B4-BE49-F238E27FC236}">
                <a16:creationId xmlns:a16="http://schemas.microsoft.com/office/drawing/2014/main" id="{8B1B84D9-3724-05E8-F63A-65F0E701D78C}"/>
              </a:ext>
            </a:extLst>
          </p:cNvPr>
          <p:cNvSpPr>
            <a:spLocks noGrp="1"/>
          </p:cNvSpPr>
          <p:nvPr>
            <p:ph idx="1"/>
          </p:nvPr>
        </p:nvSpPr>
        <p:spPr>
          <a:xfrm>
            <a:off x="838200" y="1530309"/>
            <a:ext cx="10515600" cy="628015"/>
          </a:xfrm>
        </p:spPr>
        <p:txBody>
          <a:bodyPr/>
          <a:lstStyle/>
          <a:p>
            <a:r>
              <a:rPr lang="lv-LV" dirty="0"/>
              <a:t>Vai tu zini, ko nozīmē </a:t>
            </a:r>
            <a:r>
              <a:rPr lang="lv-LV" dirty="0" err="1"/>
              <a:t>telnicināšana</a:t>
            </a:r>
            <a:r>
              <a:rPr lang="lv-LV" dirty="0"/>
              <a:t>??</a:t>
            </a:r>
            <a:endParaRPr lang="en-GB" dirty="0"/>
          </a:p>
        </p:txBody>
      </p:sp>
      <p:pic>
        <p:nvPicPr>
          <p:cNvPr id="4" name="Picture 3">
            <a:extLst>
              <a:ext uri="{FF2B5EF4-FFF2-40B4-BE49-F238E27FC236}">
                <a16:creationId xmlns:a16="http://schemas.microsoft.com/office/drawing/2014/main" id="{D92B87E4-F994-52AA-DC4F-0083E49F6C1B}"/>
              </a:ext>
            </a:extLst>
          </p:cNvPr>
          <p:cNvPicPr>
            <a:picLocks noChangeAspect="1"/>
          </p:cNvPicPr>
          <p:nvPr/>
        </p:nvPicPr>
        <p:blipFill>
          <a:blip r:embed="rId2"/>
          <a:stretch>
            <a:fillRect/>
          </a:stretch>
        </p:blipFill>
        <p:spPr>
          <a:xfrm>
            <a:off x="6357894" y="2511389"/>
            <a:ext cx="5389331" cy="3785944"/>
          </a:xfrm>
          <a:prstGeom prst="rect">
            <a:avLst/>
          </a:prstGeom>
        </p:spPr>
      </p:pic>
      <p:sp>
        <p:nvSpPr>
          <p:cNvPr id="6" name="TextBox 5">
            <a:extLst>
              <a:ext uri="{FF2B5EF4-FFF2-40B4-BE49-F238E27FC236}">
                <a16:creationId xmlns:a16="http://schemas.microsoft.com/office/drawing/2014/main" id="{1A5AD9D8-80B2-1236-B2E8-A6BC6E204ABE}"/>
              </a:ext>
            </a:extLst>
          </p:cNvPr>
          <p:cNvSpPr txBox="1"/>
          <p:nvPr/>
        </p:nvSpPr>
        <p:spPr>
          <a:xfrm>
            <a:off x="754380" y="4404361"/>
            <a:ext cx="5158740" cy="923330"/>
          </a:xfrm>
          <a:prstGeom prst="rect">
            <a:avLst/>
          </a:prstGeom>
          <a:noFill/>
        </p:spPr>
        <p:txBody>
          <a:bodyPr wrap="square">
            <a:spAutoFit/>
          </a:bodyPr>
          <a:lstStyle/>
          <a:p>
            <a:r>
              <a:rPr lang="en-US" dirty="0"/>
              <a:t>‘Phubbing’ Is Hurting Your Relationships. </a:t>
            </a:r>
            <a:br>
              <a:rPr lang="lv-LV" dirty="0"/>
            </a:br>
            <a:r>
              <a:rPr lang="en-US" dirty="0"/>
              <a:t>Here’s What It Is. </a:t>
            </a:r>
            <a:br>
              <a:rPr lang="en-US" dirty="0"/>
            </a:br>
            <a:r>
              <a:rPr lang="en-US" dirty="0">
                <a:hlinkClick r:id="rId3"/>
              </a:rPr>
              <a:t>https://content.jwplatform.com/previews/ny8GYsNn</a:t>
            </a:r>
            <a:r>
              <a:rPr lang="lv-LV" dirty="0"/>
              <a:t> </a:t>
            </a:r>
            <a:r>
              <a:rPr lang="en-US" dirty="0"/>
              <a:t> </a:t>
            </a:r>
          </a:p>
        </p:txBody>
      </p:sp>
      <p:sp>
        <p:nvSpPr>
          <p:cNvPr id="8" name="TextBox 7">
            <a:extLst>
              <a:ext uri="{FF2B5EF4-FFF2-40B4-BE49-F238E27FC236}">
                <a16:creationId xmlns:a16="http://schemas.microsoft.com/office/drawing/2014/main" id="{79C97DDF-536D-58FC-F680-043E188F5ECA}"/>
              </a:ext>
            </a:extLst>
          </p:cNvPr>
          <p:cNvSpPr txBox="1"/>
          <p:nvPr/>
        </p:nvSpPr>
        <p:spPr>
          <a:xfrm>
            <a:off x="838200" y="2453639"/>
            <a:ext cx="5074920" cy="2308324"/>
          </a:xfrm>
          <a:prstGeom prst="rect">
            <a:avLst/>
          </a:prstGeom>
          <a:noFill/>
        </p:spPr>
        <p:txBody>
          <a:bodyPr wrap="square">
            <a:spAutoFit/>
          </a:bodyPr>
          <a:lstStyle/>
          <a:p>
            <a:r>
              <a:rPr lang="en-GB" sz="2400" dirty="0"/>
              <a:t>“</a:t>
            </a:r>
            <a:r>
              <a:rPr lang="lv-LV" sz="2400" dirty="0"/>
              <a:t>N</a:t>
            </a:r>
            <a:r>
              <a:rPr lang="en-GB" sz="2400" dirty="0" err="1"/>
              <a:t>epieklājīga</a:t>
            </a:r>
            <a:r>
              <a:rPr lang="en-GB" sz="2400" dirty="0"/>
              <a:t> </a:t>
            </a:r>
            <a:r>
              <a:rPr lang="en-GB" sz="2400" dirty="0" err="1"/>
              <a:t>uzvedība</a:t>
            </a:r>
            <a:r>
              <a:rPr lang="en-GB" sz="2400" dirty="0"/>
              <a:t> </a:t>
            </a:r>
            <a:r>
              <a:rPr lang="en-GB" sz="2400" dirty="0" err="1"/>
              <a:t>sociālā</a:t>
            </a:r>
            <a:r>
              <a:rPr lang="en-GB" sz="2400" dirty="0"/>
              <a:t> </a:t>
            </a:r>
            <a:r>
              <a:rPr lang="en-GB" sz="2400" dirty="0" err="1"/>
              <a:t>situācijā</a:t>
            </a:r>
            <a:r>
              <a:rPr lang="en-GB" sz="2400" dirty="0"/>
              <a:t>, </a:t>
            </a:r>
            <a:r>
              <a:rPr lang="en-GB" sz="2400" dirty="0" err="1"/>
              <a:t>skatoties</a:t>
            </a:r>
            <a:r>
              <a:rPr lang="en-GB" sz="2400" dirty="0"/>
              <a:t> </a:t>
            </a:r>
            <a:r>
              <a:rPr lang="en-GB" sz="2400" dirty="0" err="1"/>
              <a:t>uz</a:t>
            </a:r>
            <a:r>
              <a:rPr lang="en-GB" sz="2400" dirty="0"/>
              <a:t> </a:t>
            </a:r>
            <a:r>
              <a:rPr lang="en-GB" sz="2400" dirty="0" err="1"/>
              <a:t>tālruni</a:t>
            </a:r>
            <a:r>
              <a:rPr lang="en-GB" sz="2400" dirty="0"/>
              <a:t>, </a:t>
            </a:r>
            <a:r>
              <a:rPr lang="en-GB" sz="2400" dirty="0" err="1"/>
              <a:t>nevis</a:t>
            </a:r>
            <a:r>
              <a:rPr lang="en-GB" sz="2400" dirty="0"/>
              <a:t> </a:t>
            </a:r>
            <a:r>
              <a:rPr lang="en-GB" sz="2400" dirty="0" err="1"/>
              <a:t>pievēršot</a:t>
            </a:r>
            <a:r>
              <a:rPr lang="en-GB" sz="2400" dirty="0"/>
              <a:t> </a:t>
            </a:r>
            <a:r>
              <a:rPr lang="en-GB" sz="2400" dirty="0" err="1"/>
              <a:t>uzmanību</a:t>
            </a:r>
            <a:r>
              <a:rPr lang="en-GB" sz="2400" dirty="0"/>
              <a:t> </a:t>
            </a:r>
            <a:r>
              <a:rPr lang="en-GB" sz="2400" dirty="0" err="1"/>
              <a:t>cilvēkam</a:t>
            </a:r>
            <a:r>
              <a:rPr lang="en-GB" sz="2400" dirty="0"/>
              <a:t>, </a:t>
            </a:r>
            <a:r>
              <a:rPr lang="en-GB" sz="2400" dirty="0" err="1"/>
              <a:t>ar</a:t>
            </a:r>
            <a:r>
              <a:rPr lang="en-GB" sz="2400" dirty="0"/>
              <a:t> kuru </a:t>
            </a:r>
            <a:r>
              <a:rPr lang="en-GB" sz="2400" dirty="0" err="1"/>
              <a:t>esi</a:t>
            </a:r>
            <a:r>
              <a:rPr lang="en-GB" sz="2400" dirty="0"/>
              <a:t> </a:t>
            </a:r>
            <a:r>
              <a:rPr lang="en-GB" sz="2400" dirty="0" err="1"/>
              <a:t>kopā</a:t>
            </a:r>
            <a:r>
              <a:rPr lang="en-GB" sz="2400" dirty="0"/>
              <a:t>.”</a:t>
            </a:r>
            <a:r>
              <a:rPr lang="lv-LV" sz="2400" dirty="0"/>
              <a:t> (</a:t>
            </a:r>
            <a:r>
              <a:rPr lang="lv-LV" sz="2400" dirty="0" err="1"/>
              <a:t>angū</a:t>
            </a:r>
            <a:r>
              <a:rPr lang="lv-LV" sz="2400" dirty="0"/>
              <a:t> valodā – </a:t>
            </a:r>
            <a:r>
              <a:rPr lang="lv-LV" sz="2400" i="1" dirty="0" err="1"/>
              <a:t>Phubbing</a:t>
            </a:r>
            <a:r>
              <a:rPr lang="lv-LV" sz="2400" dirty="0"/>
              <a:t>)</a:t>
            </a:r>
          </a:p>
          <a:p>
            <a:endParaRPr lang="lv-LV" sz="2400" dirty="0"/>
          </a:p>
          <a:p>
            <a:endParaRPr lang="en-GB" sz="2400" dirty="0"/>
          </a:p>
        </p:txBody>
      </p:sp>
      <p:sp>
        <p:nvSpPr>
          <p:cNvPr id="10" name="TextBox 9">
            <a:extLst>
              <a:ext uri="{FF2B5EF4-FFF2-40B4-BE49-F238E27FC236}">
                <a16:creationId xmlns:a16="http://schemas.microsoft.com/office/drawing/2014/main" id="{30F21CB3-4C97-9C99-4C76-73111054CE6D}"/>
              </a:ext>
            </a:extLst>
          </p:cNvPr>
          <p:cNvSpPr txBox="1"/>
          <p:nvPr/>
        </p:nvSpPr>
        <p:spPr>
          <a:xfrm>
            <a:off x="6454140" y="2084307"/>
            <a:ext cx="5147834" cy="523220"/>
          </a:xfrm>
          <a:prstGeom prst="rect">
            <a:avLst/>
          </a:prstGeom>
          <a:noFill/>
        </p:spPr>
        <p:txBody>
          <a:bodyPr wrap="square">
            <a:spAutoFit/>
          </a:bodyPr>
          <a:lstStyle/>
          <a:p>
            <a:pPr algn="ctr"/>
            <a:r>
              <a:rPr lang="lv-LV" sz="2800" dirty="0">
                <a:solidFill>
                  <a:srgbClr val="000000"/>
                </a:solidFill>
                <a:effectLst/>
                <a:ea typeface="Calibri" panose="020F0502020204030204" pitchFamily="34" charset="0"/>
              </a:rPr>
              <a:t>Telefons + nicināt = </a:t>
            </a:r>
            <a:r>
              <a:rPr lang="lv-LV" sz="2800" dirty="0" err="1">
                <a:solidFill>
                  <a:srgbClr val="000000"/>
                </a:solidFill>
                <a:effectLst/>
                <a:ea typeface="Calibri" panose="020F0502020204030204" pitchFamily="34" charset="0"/>
              </a:rPr>
              <a:t>Telnicināt</a:t>
            </a:r>
            <a:r>
              <a:rPr lang="lv-LV" sz="2800" dirty="0">
                <a:solidFill>
                  <a:srgbClr val="000000"/>
                </a:solidFill>
                <a:effectLst/>
                <a:ea typeface="Calibri" panose="020F0502020204030204" pitchFamily="34" charset="0"/>
              </a:rPr>
              <a:t> </a:t>
            </a:r>
            <a:endParaRPr lang="en-GB" sz="2800" dirty="0"/>
          </a:p>
        </p:txBody>
      </p:sp>
    </p:spTree>
    <p:extLst>
      <p:ext uri="{BB962C8B-B14F-4D97-AF65-F5344CB8AC3E}">
        <p14:creationId xmlns:p14="http://schemas.microsoft.com/office/powerpoint/2010/main" val="294645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90389-C7E6-5DE2-4753-242CBABFDC27}"/>
              </a:ext>
            </a:extLst>
          </p:cNvPr>
          <p:cNvSpPr>
            <a:spLocks noGrp="1"/>
          </p:cNvSpPr>
          <p:nvPr>
            <p:ph type="title"/>
          </p:nvPr>
        </p:nvSpPr>
        <p:spPr/>
        <p:txBody>
          <a:bodyPr/>
          <a:lstStyle/>
          <a:p>
            <a:r>
              <a:rPr lang="lv-LV" dirty="0"/>
              <a:t>Morālā dilemma</a:t>
            </a:r>
            <a:endParaRPr lang="en-GB" dirty="0"/>
          </a:p>
        </p:txBody>
      </p:sp>
      <p:sp>
        <p:nvSpPr>
          <p:cNvPr id="5" name="TextBox 4">
            <a:extLst>
              <a:ext uri="{FF2B5EF4-FFF2-40B4-BE49-F238E27FC236}">
                <a16:creationId xmlns:a16="http://schemas.microsoft.com/office/drawing/2014/main" id="{79EE4A88-E119-62DE-FC26-192FEC448910}"/>
              </a:ext>
            </a:extLst>
          </p:cNvPr>
          <p:cNvSpPr txBox="1"/>
          <p:nvPr/>
        </p:nvSpPr>
        <p:spPr>
          <a:xfrm>
            <a:off x="838200" y="2637533"/>
            <a:ext cx="6096000" cy="3539430"/>
          </a:xfrm>
          <a:custGeom>
            <a:avLst/>
            <a:gdLst>
              <a:gd name="connsiteX0" fmla="*/ 0 w 6096000"/>
              <a:gd name="connsiteY0" fmla="*/ 0 h 3539430"/>
              <a:gd name="connsiteX1" fmla="*/ 554182 w 6096000"/>
              <a:gd name="connsiteY1" fmla="*/ 0 h 3539430"/>
              <a:gd name="connsiteX2" fmla="*/ 1047404 w 6096000"/>
              <a:gd name="connsiteY2" fmla="*/ 0 h 3539430"/>
              <a:gd name="connsiteX3" fmla="*/ 1479665 w 6096000"/>
              <a:gd name="connsiteY3" fmla="*/ 0 h 3539430"/>
              <a:gd name="connsiteX4" fmla="*/ 1972887 w 6096000"/>
              <a:gd name="connsiteY4" fmla="*/ 0 h 3539430"/>
              <a:gd name="connsiteX5" fmla="*/ 2344189 w 6096000"/>
              <a:gd name="connsiteY5" fmla="*/ 0 h 3539430"/>
              <a:gd name="connsiteX6" fmla="*/ 2898371 w 6096000"/>
              <a:gd name="connsiteY6" fmla="*/ 0 h 3539430"/>
              <a:gd name="connsiteX7" fmla="*/ 3391593 w 6096000"/>
              <a:gd name="connsiteY7" fmla="*/ 0 h 3539430"/>
              <a:gd name="connsiteX8" fmla="*/ 3823855 w 6096000"/>
              <a:gd name="connsiteY8" fmla="*/ 0 h 3539430"/>
              <a:gd name="connsiteX9" fmla="*/ 4256116 w 6096000"/>
              <a:gd name="connsiteY9" fmla="*/ 0 h 3539430"/>
              <a:gd name="connsiteX10" fmla="*/ 4871258 w 6096000"/>
              <a:gd name="connsiteY10" fmla="*/ 0 h 3539430"/>
              <a:gd name="connsiteX11" fmla="*/ 5242560 w 6096000"/>
              <a:gd name="connsiteY11" fmla="*/ 0 h 3539430"/>
              <a:gd name="connsiteX12" fmla="*/ 6096000 w 6096000"/>
              <a:gd name="connsiteY12" fmla="*/ 0 h 3539430"/>
              <a:gd name="connsiteX13" fmla="*/ 6096000 w 6096000"/>
              <a:gd name="connsiteY13" fmla="*/ 589905 h 3539430"/>
              <a:gd name="connsiteX14" fmla="*/ 6096000 w 6096000"/>
              <a:gd name="connsiteY14" fmla="*/ 1109021 h 3539430"/>
              <a:gd name="connsiteX15" fmla="*/ 6096000 w 6096000"/>
              <a:gd name="connsiteY15" fmla="*/ 1592744 h 3539430"/>
              <a:gd name="connsiteX16" fmla="*/ 6096000 w 6096000"/>
              <a:gd name="connsiteY16" fmla="*/ 2218043 h 3539430"/>
              <a:gd name="connsiteX17" fmla="*/ 6096000 w 6096000"/>
              <a:gd name="connsiteY17" fmla="*/ 2878736 h 3539430"/>
              <a:gd name="connsiteX18" fmla="*/ 6096000 w 6096000"/>
              <a:gd name="connsiteY18" fmla="*/ 3539430 h 3539430"/>
              <a:gd name="connsiteX19" fmla="*/ 5480858 w 6096000"/>
              <a:gd name="connsiteY19" fmla="*/ 3539430 h 3539430"/>
              <a:gd name="connsiteX20" fmla="*/ 5109556 w 6096000"/>
              <a:gd name="connsiteY20" fmla="*/ 3539430 h 3539430"/>
              <a:gd name="connsiteX21" fmla="*/ 4494415 w 6096000"/>
              <a:gd name="connsiteY21" fmla="*/ 3539430 h 3539430"/>
              <a:gd name="connsiteX22" fmla="*/ 4062153 w 6096000"/>
              <a:gd name="connsiteY22" fmla="*/ 3539430 h 3539430"/>
              <a:gd name="connsiteX23" fmla="*/ 3507971 w 6096000"/>
              <a:gd name="connsiteY23" fmla="*/ 3539430 h 3539430"/>
              <a:gd name="connsiteX24" fmla="*/ 2831869 w 6096000"/>
              <a:gd name="connsiteY24" fmla="*/ 3539430 h 3539430"/>
              <a:gd name="connsiteX25" fmla="*/ 2399607 w 6096000"/>
              <a:gd name="connsiteY25" fmla="*/ 3539430 h 3539430"/>
              <a:gd name="connsiteX26" fmla="*/ 1723505 w 6096000"/>
              <a:gd name="connsiteY26" fmla="*/ 3539430 h 3539430"/>
              <a:gd name="connsiteX27" fmla="*/ 1230284 w 6096000"/>
              <a:gd name="connsiteY27" fmla="*/ 3539430 h 3539430"/>
              <a:gd name="connsiteX28" fmla="*/ 858982 w 6096000"/>
              <a:gd name="connsiteY28" fmla="*/ 3539430 h 3539430"/>
              <a:gd name="connsiteX29" fmla="*/ 0 w 6096000"/>
              <a:gd name="connsiteY29" fmla="*/ 3539430 h 3539430"/>
              <a:gd name="connsiteX30" fmla="*/ 0 w 6096000"/>
              <a:gd name="connsiteY30" fmla="*/ 2949525 h 3539430"/>
              <a:gd name="connsiteX31" fmla="*/ 0 w 6096000"/>
              <a:gd name="connsiteY31" fmla="*/ 2359620 h 3539430"/>
              <a:gd name="connsiteX32" fmla="*/ 0 w 6096000"/>
              <a:gd name="connsiteY32" fmla="*/ 1769715 h 3539430"/>
              <a:gd name="connsiteX33" fmla="*/ 0 w 6096000"/>
              <a:gd name="connsiteY33" fmla="*/ 1179810 h 3539430"/>
              <a:gd name="connsiteX34" fmla="*/ 0 w 6096000"/>
              <a:gd name="connsiteY34" fmla="*/ 660694 h 3539430"/>
              <a:gd name="connsiteX35" fmla="*/ 0 w 6096000"/>
              <a:gd name="connsiteY35" fmla="*/ 0 h 353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96000" h="3539430" extrusionOk="0">
                <a:moveTo>
                  <a:pt x="0" y="0"/>
                </a:moveTo>
                <a:cubicBezTo>
                  <a:pt x="257692" y="-10072"/>
                  <a:pt x="311736" y="53334"/>
                  <a:pt x="554182" y="0"/>
                </a:cubicBezTo>
                <a:cubicBezTo>
                  <a:pt x="796628" y="-53334"/>
                  <a:pt x="922394" y="506"/>
                  <a:pt x="1047404" y="0"/>
                </a:cubicBezTo>
                <a:cubicBezTo>
                  <a:pt x="1172414" y="-506"/>
                  <a:pt x="1361626" y="12680"/>
                  <a:pt x="1479665" y="0"/>
                </a:cubicBezTo>
                <a:cubicBezTo>
                  <a:pt x="1597704" y="-12680"/>
                  <a:pt x="1817513" y="23764"/>
                  <a:pt x="1972887" y="0"/>
                </a:cubicBezTo>
                <a:cubicBezTo>
                  <a:pt x="2128261" y="-23764"/>
                  <a:pt x="2191812" y="30174"/>
                  <a:pt x="2344189" y="0"/>
                </a:cubicBezTo>
                <a:cubicBezTo>
                  <a:pt x="2496566" y="-30174"/>
                  <a:pt x="2750682" y="49084"/>
                  <a:pt x="2898371" y="0"/>
                </a:cubicBezTo>
                <a:cubicBezTo>
                  <a:pt x="3046060" y="-49084"/>
                  <a:pt x="3152897" y="35989"/>
                  <a:pt x="3391593" y="0"/>
                </a:cubicBezTo>
                <a:cubicBezTo>
                  <a:pt x="3630289" y="-35989"/>
                  <a:pt x="3716784" y="3493"/>
                  <a:pt x="3823855" y="0"/>
                </a:cubicBezTo>
                <a:cubicBezTo>
                  <a:pt x="3930926" y="-3493"/>
                  <a:pt x="4117642" y="24328"/>
                  <a:pt x="4256116" y="0"/>
                </a:cubicBezTo>
                <a:cubicBezTo>
                  <a:pt x="4394590" y="-24328"/>
                  <a:pt x="4614114" y="25767"/>
                  <a:pt x="4871258" y="0"/>
                </a:cubicBezTo>
                <a:cubicBezTo>
                  <a:pt x="5128402" y="-25767"/>
                  <a:pt x="5067426" y="22609"/>
                  <a:pt x="5242560" y="0"/>
                </a:cubicBezTo>
                <a:cubicBezTo>
                  <a:pt x="5417694" y="-22609"/>
                  <a:pt x="5851830" y="39922"/>
                  <a:pt x="6096000" y="0"/>
                </a:cubicBezTo>
                <a:cubicBezTo>
                  <a:pt x="6152654" y="244652"/>
                  <a:pt x="6027294" y="439346"/>
                  <a:pt x="6096000" y="589905"/>
                </a:cubicBezTo>
                <a:cubicBezTo>
                  <a:pt x="6164706" y="740464"/>
                  <a:pt x="6038437" y="882518"/>
                  <a:pt x="6096000" y="1109021"/>
                </a:cubicBezTo>
                <a:cubicBezTo>
                  <a:pt x="6153563" y="1335524"/>
                  <a:pt x="6084796" y="1453411"/>
                  <a:pt x="6096000" y="1592744"/>
                </a:cubicBezTo>
                <a:cubicBezTo>
                  <a:pt x="6107204" y="1732077"/>
                  <a:pt x="6035659" y="1934407"/>
                  <a:pt x="6096000" y="2218043"/>
                </a:cubicBezTo>
                <a:cubicBezTo>
                  <a:pt x="6156341" y="2501679"/>
                  <a:pt x="6055421" y="2627055"/>
                  <a:pt x="6096000" y="2878736"/>
                </a:cubicBezTo>
                <a:cubicBezTo>
                  <a:pt x="6136579" y="3130417"/>
                  <a:pt x="6074478" y="3356514"/>
                  <a:pt x="6096000" y="3539430"/>
                </a:cubicBezTo>
                <a:cubicBezTo>
                  <a:pt x="5867046" y="3553825"/>
                  <a:pt x="5688492" y="3494810"/>
                  <a:pt x="5480858" y="3539430"/>
                </a:cubicBezTo>
                <a:cubicBezTo>
                  <a:pt x="5273224" y="3584050"/>
                  <a:pt x="5293991" y="3506388"/>
                  <a:pt x="5109556" y="3539430"/>
                </a:cubicBezTo>
                <a:cubicBezTo>
                  <a:pt x="4925121" y="3572472"/>
                  <a:pt x="4701405" y="3488275"/>
                  <a:pt x="4494415" y="3539430"/>
                </a:cubicBezTo>
                <a:cubicBezTo>
                  <a:pt x="4287425" y="3590585"/>
                  <a:pt x="4202604" y="3523383"/>
                  <a:pt x="4062153" y="3539430"/>
                </a:cubicBezTo>
                <a:cubicBezTo>
                  <a:pt x="3921702" y="3555477"/>
                  <a:pt x="3737941" y="3481791"/>
                  <a:pt x="3507971" y="3539430"/>
                </a:cubicBezTo>
                <a:cubicBezTo>
                  <a:pt x="3278001" y="3597069"/>
                  <a:pt x="3095022" y="3469123"/>
                  <a:pt x="2831869" y="3539430"/>
                </a:cubicBezTo>
                <a:cubicBezTo>
                  <a:pt x="2568716" y="3609737"/>
                  <a:pt x="2530699" y="3493534"/>
                  <a:pt x="2399607" y="3539430"/>
                </a:cubicBezTo>
                <a:cubicBezTo>
                  <a:pt x="2268515" y="3585326"/>
                  <a:pt x="2046254" y="3508791"/>
                  <a:pt x="1723505" y="3539430"/>
                </a:cubicBezTo>
                <a:cubicBezTo>
                  <a:pt x="1400756" y="3570069"/>
                  <a:pt x="1352519" y="3501706"/>
                  <a:pt x="1230284" y="3539430"/>
                </a:cubicBezTo>
                <a:cubicBezTo>
                  <a:pt x="1108049" y="3577154"/>
                  <a:pt x="973830" y="3495100"/>
                  <a:pt x="858982" y="3539430"/>
                </a:cubicBezTo>
                <a:cubicBezTo>
                  <a:pt x="744134" y="3583760"/>
                  <a:pt x="287313" y="3518285"/>
                  <a:pt x="0" y="3539430"/>
                </a:cubicBezTo>
                <a:cubicBezTo>
                  <a:pt x="-6499" y="3263013"/>
                  <a:pt x="38944" y="3200856"/>
                  <a:pt x="0" y="2949525"/>
                </a:cubicBezTo>
                <a:cubicBezTo>
                  <a:pt x="-38944" y="2698195"/>
                  <a:pt x="39132" y="2498207"/>
                  <a:pt x="0" y="2359620"/>
                </a:cubicBezTo>
                <a:cubicBezTo>
                  <a:pt x="-39132" y="2221033"/>
                  <a:pt x="63700" y="2034639"/>
                  <a:pt x="0" y="1769715"/>
                </a:cubicBezTo>
                <a:cubicBezTo>
                  <a:pt x="-63700" y="1504792"/>
                  <a:pt x="21638" y="1354038"/>
                  <a:pt x="0" y="1179810"/>
                </a:cubicBezTo>
                <a:cubicBezTo>
                  <a:pt x="-21638" y="1005583"/>
                  <a:pt x="62165" y="843599"/>
                  <a:pt x="0" y="660694"/>
                </a:cubicBezTo>
                <a:cubicBezTo>
                  <a:pt x="-62165" y="477789"/>
                  <a:pt x="67137" y="284047"/>
                  <a:pt x="0" y="0"/>
                </a:cubicBezTo>
                <a:close/>
              </a:path>
            </a:pathLst>
          </a:custGeom>
          <a:noFill/>
          <a:ln>
            <a:solidFill>
              <a:schemeClr val="tx1"/>
            </a:solidFill>
            <a:extLst>
              <a:ext uri="{C807C97D-BFC1-408E-A445-0C87EB9F89A2}">
                <ask:lineSketchStyleProps xmlns:ask="http://schemas.microsoft.com/office/drawing/2018/sketchyshapes" sd="3703096281">
                  <a:prstGeom prst="rect">
                    <a:avLst/>
                  </a:prstGeom>
                  <ask:type>
                    <ask:lineSketchScribble/>
                  </ask:type>
                </ask:lineSketchStyleProps>
              </a:ext>
            </a:extLst>
          </a:ln>
        </p:spPr>
        <p:txBody>
          <a:bodyPr wrap="square">
            <a:spAutoFit/>
          </a:bodyPr>
          <a:lstStyle/>
          <a:p>
            <a:r>
              <a:rPr lang="lv-LV" sz="3200" dirty="0"/>
              <a:t>Tu ēdi pusdienas ar draugu. Kamēr Tu no sirds stāsti par Tev svarīgu attiecību problēmu, tava drauga mobilais tālrunis iezvanās – pienāk īsziņa. Pēkšņi viņa(s) uzmanība tiek novērsta, un viņš(-a) skatās telefonā un sāk atbildēt uz īsziņu…</a:t>
            </a:r>
            <a:endParaRPr lang="en-GB" sz="3200" dirty="0"/>
          </a:p>
        </p:txBody>
      </p:sp>
      <p:sp>
        <p:nvSpPr>
          <p:cNvPr id="7" name="TextBox 6">
            <a:extLst>
              <a:ext uri="{FF2B5EF4-FFF2-40B4-BE49-F238E27FC236}">
                <a16:creationId xmlns:a16="http://schemas.microsoft.com/office/drawing/2014/main" id="{35607A93-D855-73DE-D44A-5CE32063BE5D}"/>
              </a:ext>
            </a:extLst>
          </p:cNvPr>
          <p:cNvSpPr txBox="1"/>
          <p:nvPr/>
        </p:nvSpPr>
        <p:spPr>
          <a:xfrm>
            <a:off x="7399945" y="2637533"/>
            <a:ext cx="4301455" cy="3046988"/>
          </a:xfrm>
          <a:prstGeom prst="rect">
            <a:avLst/>
          </a:prstGeom>
          <a:noFill/>
        </p:spPr>
        <p:txBody>
          <a:bodyPr wrap="square">
            <a:spAutoFit/>
          </a:bodyPr>
          <a:lstStyle/>
          <a:p>
            <a:pPr marL="285750" indent="-285750">
              <a:buFont typeface="Arial" panose="020B0604020202020204" pitchFamily="34" charset="0"/>
              <a:buChar char="•"/>
            </a:pPr>
            <a:r>
              <a:rPr lang="lv-LV" sz="2400" dirty="0"/>
              <a:t>Kā tu justos?</a:t>
            </a:r>
          </a:p>
          <a:p>
            <a:pPr marL="285750" indent="-285750">
              <a:buFont typeface="Arial" panose="020B0604020202020204" pitchFamily="34" charset="0"/>
              <a:buChar char="•"/>
            </a:pPr>
            <a:r>
              <a:rPr lang="lv-LV" sz="2400" dirty="0"/>
              <a:t>Ko darīt šajā situācijā? </a:t>
            </a:r>
          </a:p>
          <a:p>
            <a:pPr marL="285750" indent="-285750">
              <a:buFont typeface="Arial" panose="020B0604020202020204" pitchFamily="34" charset="0"/>
              <a:buChar char="•"/>
            </a:pPr>
            <a:r>
              <a:rPr lang="lv-LV" sz="2400" dirty="0"/>
              <a:t>Vai ir viegli apzināties, ka mēs “</a:t>
            </a:r>
            <a:r>
              <a:rPr lang="lv-LV" sz="2400" dirty="0" err="1"/>
              <a:t>telnicinām</a:t>
            </a:r>
            <a:r>
              <a:rPr lang="lv-LV" sz="2400" dirty="0"/>
              <a:t>” kādu?</a:t>
            </a:r>
          </a:p>
          <a:p>
            <a:pPr marL="285750" indent="-285750">
              <a:buFont typeface="Arial" panose="020B0604020202020204" pitchFamily="34" charset="0"/>
              <a:buChar char="•"/>
            </a:pPr>
            <a:r>
              <a:rPr lang="lv-LV" sz="2400" dirty="0"/>
              <a:t>Kā varētu palīdzēt draugam apzināties, ka tas izraisa aizkaitinājumu un pazemo sarunas biedru?</a:t>
            </a:r>
          </a:p>
        </p:txBody>
      </p:sp>
      <p:pic>
        <p:nvPicPr>
          <p:cNvPr id="8" name="Picture 7">
            <a:extLst>
              <a:ext uri="{FF2B5EF4-FFF2-40B4-BE49-F238E27FC236}">
                <a16:creationId xmlns:a16="http://schemas.microsoft.com/office/drawing/2014/main" id="{392B4BA0-F987-58F2-4C67-43CC2C4D193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83302" y="718457"/>
            <a:ext cx="1905846" cy="1586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09329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BFA93-89C2-A632-B326-1F12BAA978E7}"/>
              </a:ext>
            </a:extLst>
          </p:cNvPr>
          <p:cNvSpPr>
            <a:spLocks noGrp="1"/>
          </p:cNvSpPr>
          <p:nvPr>
            <p:ph type="title"/>
          </p:nvPr>
        </p:nvSpPr>
        <p:spPr/>
        <p:txBody>
          <a:bodyPr/>
          <a:lstStyle/>
          <a:p>
            <a:r>
              <a:rPr lang="en-GB" dirty="0"/>
              <a:t>1. </a:t>
            </a:r>
            <a:r>
              <a:rPr lang="en-GB" dirty="0" err="1"/>
              <a:t>aktivitāte</a:t>
            </a:r>
            <a:r>
              <a:rPr lang="en-GB" dirty="0"/>
              <a:t>. Internets un </a:t>
            </a:r>
            <a:r>
              <a:rPr lang="en-GB" dirty="0" err="1"/>
              <a:t>draudzība</a:t>
            </a:r>
            <a:endParaRPr lang="en-GB" dirty="0"/>
          </a:p>
        </p:txBody>
      </p:sp>
      <p:sp>
        <p:nvSpPr>
          <p:cNvPr id="3" name="Content Placeholder 2">
            <a:extLst>
              <a:ext uri="{FF2B5EF4-FFF2-40B4-BE49-F238E27FC236}">
                <a16:creationId xmlns:a16="http://schemas.microsoft.com/office/drawing/2014/main" id="{B2DCE220-718F-B736-0E10-6E12FFA7AE7F}"/>
              </a:ext>
            </a:extLst>
          </p:cNvPr>
          <p:cNvSpPr>
            <a:spLocks noGrp="1"/>
          </p:cNvSpPr>
          <p:nvPr>
            <p:ph idx="1"/>
          </p:nvPr>
        </p:nvSpPr>
        <p:spPr/>
        <p:txBody>
          <a:bodyPr>
            <a:normAutofit lnSpcReduction="10000"/>
          </a:bodyPr>
          <a:lstStyle/>
          <a:p>
            <a:pPr marL="0" indent="0">
              <a:buNone/>
            </a:pPr>
            <a:r>
              <a:rPr lang="lv-LV" sz="3600" dirty="0"/>
              <a:t>Sadalieties 3 grupās un katrā grupā </a:t>
            </a:r>
            <a:r>
              <a:rPr lang="lv-LV" sz="3600" b="1" dirty="0"/>
              <a:t>apspriediet vienu no šiem jautājumiem </a:t>
            </a:r>
            <a:r>
              <a:rPr lang="lv-LV" sz="3600" dirty="0"/>
              <a:t>5 minūtēs!!</a:t>
            </a:r>
          </a:p>
          <a:p>
            <a:pPr marL="457200" lvl="1" indent="0">
              <a:buNone/>
            </a:pPr>
            <a:r>
              <a:rPr lang="lv-LV" sz="3200" dirty="0"/>
              <a:t>1. grupa - Vai var pietikt ar to, ka tev ir draugi tikai internetā? Kāpēc? </a:t>
            </a:r>
          </a:p>
          <a:p>
            <a:pPr marL="457200" lvl="1" indent="0">
              <a:buNone/>
            </a:pPr>
            <a:r>
              <a:rPr lang="lv-LV" sz="3200" dirty="0"/>
              <a:t>2. grupa - Vai digitālā vide veicina draudzību vai veicina vientulību? Kā tieši? </a:t>
            </a:r>
          </a:p>
          <a:p>
            <a:pPr marL="457200" lvl="1" indent="0">
              <a:buNone/>
            </a:pPr>
            <a:r>
              <a:rPr lang="lv-LV" sz="3200" dirty="0"/>
              <a:t>3. grupa - Kā konstruktīvi izteikt un pieņemt ‘nepatīkamo kritiku’ tiešsaistē? </a:t>
            </a:r>
          </a:p>
          <a:p>
            <a:pPr marL="0" indent="0">
              <a:buNone/>
            </a:pPr>
            <a:r>
              <a:rPr lang="lv-LV" sz="3600" b="1" dirty="0"/>
              <a:t>Kādi ir jūsu secinājumi? </a:t>
            </a:r>
            <a:r>
              <a:rPr lang="lv-LV" sz="3600" dirty="0"/>
              <a:t>Atskaitieties klasē 2 minūtēs!</a:t>
            </a:r>
          </a:p>
        </p:txBody>
      </p:sp>
    </p:spTree>
    <p:extLst>
      <p:ext uri="{BB962C8B-B14F-4D97-AF65-F5344CB8AC3E}">
        <p14:creationId xmlns:p14="http://schemas.microsoft.com/office/powerpoint/2010/main" val="2875193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13EC399-75D5-46C3-9B45-FE17252B0780}"/>
              </a:ext>
            </a:extLst>
          </p:cNvPr>
          <p:cNvSpPr>
            <a:spLocks noGrp="1"/>
          </p:cNvSpPr>
          <p:nvPr>
            <p:ph type="title"/>
          </p:nvPr>
        </p:nvSpPr>
        <p:spPr/>
        <p:txBody>
          <a:bodyPr/>
          <a:lstStyle/>
          <a:p>
            <a:r>
              <a:rPr lang="lv-LV" b="1" dirty="0"/>
              <a:t>2. aktivitāte. Iepazīšanās internetā – analīze </a:t>
            </a:r>
            <a:endParaRPr lang="lv-LV" dirty="0"/>
          </a:p>
        </p:txBody>
      </p:sp>
      <p:graphicFrame>
        <p:nvGraphicFramePr>
          <p:cNvPr id="4" name="Table 4">
            <a:extLst>
              <a:ext uri="{FF2B5EF4-FFF2-40B4-BE49-F238E27FC236}">
                <a16:creationId xmlns:a16="http://schemas.microsoft.com/office/drawing/2014/main" id="{542FD76B-B062-680F-3FE5-A3F03DB8670B}"/>
              </a:ext>
            </a:extLst>
          </p:cNvPr>
          <p:cNvGraphicFramePr>
            <a:graphicFrameLocks noGrp="1"/>
          </p:cNvGraphicFramePr>
          <p:nvPr>
            <p:ph idx="1"/>
            <p:extLst>
              <p:ext uri="{D42A27DB-BD31-4B8C-83A1-F6EECF244321}">
                <p14:modId xmlns:p14="http://schemas.microsoft.com/office/powerpoint/2010/main" val="1213591686"/>
              </p:ext>
            </p:extLst>
          </p:nvPr>
        </p:nvGraphicFramePr>
        <p:xfrm>
          <a:off x="838200" y="1825625"/>
          <a:ext cx="10515600" cy="5791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03514000"/>
                    </a:ext>
                  </a:extLst>
                </a:gridCol>
                <a:gridCol w="5257800">
                  <a:extLst>
                    <a:ext uri="{9D8B030D-6E8A-4147-A177-3AD203B41FA5}">
                      <a16:colId xmlns:a16="http://schemas.microsoft.com/office/drawing/2014/main" val="55706598"/>
                    </a:ext>
                  </a:extLst>
                </a:gridCol>
              </a:tblGrid>
              <a:tr h="370840">
                <a:tc>
                  <a:txBody>
                    <a:bodyPr/>
                    <a:lstStyle/>
                    <a:p>
                      <a:r>
                        <a:rPr lang="lv-LV" sz="3200" dirty="0"/>
                        <a:t>Priekšrocības</a:t>
                      </a:r>
                      <a:endParaRPr lang="en-GB" sz="3200" dirty="0"/>
                    </a:p>
                  </a:txBody>
                  <a:tcPr>
                    <a:solidFill>
                      <a:schemeClr val="accent6">
                        <a:lumMod val="60000"/>
                        <a:lumOff val="40000"/>
                      </a:schemeClr>
                    </a:solidFill>
                  </a:tcPr>
                </a:tc>
                <a:tc>
                  <a:txBody>
                    <a:bodyPr/>
                    <a:lstStyle/>
                    <a:p>
                      <a:r>
                        <a:rPr lang="lv-LV" sz="3200" dirty="0"/>
                        <a:t>Riski</a:t>
                      </a:r>
                      <a:endParaRPr lang="en-GB" sz="3200" dirty="0"/>
                    </a:p>
                  </a:txBody>
                  <a:tcPr>
                    <a:solidFill>
                      <a:schemeClr val="accent2">
                        <a:lumMod val="60000"/>
                        <a:lumOff val="40000"/>
                      </a:schemeClr>
                    </a:solidFill>
                  </a:tcPr>
                </a:tc>
                <a:extLst>
                  <a:ext uri="{0D108BD9-81ED-4DB2-BD59-A6C34878D82A}">
                    <a16:rowId xmlns:a16="http://schemas.microsoft.com/office/drawing/2014/main" val="1827882104"/>
                  </a:ext>
                </a:extLst>
              </a:tr>
            </a:tbl>
          </a:graphicData>
        </a:graphic>
      </p:graphicFrame>
      <p:graphicFrame>
        <p:nvGraphicFramePr>
          <p:cNvPr id="5" name="Table 4">
            <a:extLst>
              <a:ext uri="{FF2B5EF4-FFF2-40B4-BE49-F238E27FC236}">
                <a16:creationId xmlns:a16="http://schemas.microsoft.com/office/drawing/2014/main" id="{72D27052-9D92-B49E-4319-EC673B956AC6}"/>
              </a:ext>
            </a:extLst>
          </p:cNvPr>
          <p:cNvGraphicFramePr>
            <a:graphicFrameLocks/>
          </p:cNvGraphicFramePr>
          <p:nvPr>
            <p:extLst>
              <p:ext uri="{D42A27DB-BD31-4B8C-83A1-F6EECF244321}">
                <p14:modId xmlns:p14="http://schemas.microsoft.com/office/powerpoint/2010/main" val="2375835515"/>
              </p:ext>
            </p:extLst>
          </p:nvPr>
        </p:nvGraphicFramePr>
        <p:xfrm>
          <a:off x="838200" y="2409824"/>
          <a:ext cx="10515600" cy="3152775"/>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03514000"/>
                    </a:ext>
                  </a:extLst>
                </a:gridCol>
                <a:gridCol w="5257800">
                  <a:extLst>
                    <a:ext uri="{9D8B030D-6E8A-4147-A177-3AD203B41FA5}">
                      <a16:colId xmlns:a16="http://schemas.microsoft.com/office/drawing/2014/main" val="55706598"/>
                    </a:ext>
                  </a:extLst>
                </a:gridCol>
              </a:tblGrid>
              <a:tr h="3152775">
                <a:tc>
                  <a:txBody>
                    <a:bodyPr/>
                    <a:lstStyle/>
                    <a:p>
                      <a:pPr marL="342900" indent="-342900">
                        <a:buAutoNum type="arabicParenR"/>
                      </a:pPr>
                      <a:r>
                        <a:rPr lang="lv-LV" sz="2000" dirty="0">
                          <a:solidFill>
                            <a:schemeClr val="tx1"/>
                          </a:solidFill>
                        </a:rPr>
                        <a:t>var jebkurā brīdī pārtraukt saziņu, ja kaut kas nepatīk vai rada aizdomas. </a:t>
                      </a:r>
                    </a:p>
                    <a:p>
                      <a:pPr marL="342900" indent="-342900">
                        <a:buAutoNum type="arabicParenR"/>
                      </a:pPr>
                      <a:r>
                        <a:rPr lang="lv-LV" sz="2000" dirty="0">
                          <a:solidFill>
                            <a:schemeClr val="tx1"/>
                          </a:solidFill>
                        </a:rPr>
                        <a:t>var vairāk uzzināt otra vērtības, intereses, un tad izvērtēt – vai ir vērts tikties klātienē, vai nē.  </a:t>
                      </a:r>
                    </a:p>
                    <a:p>
                      <a:pPr marL="342900" indent="-342900">
                        <a:buAutoNum type="arabicParenR"/>
                      </a:pPr>
                      <a:r>
                        <a:rPr lang="lv-LV" sz="2000" dirty="0">
                          <a:solidFill>
                            <a:schemeClr val="tx1"/>
                          </a:solidFill>
                        </a:rPr>
                        <a:t>saziņa internetā drošāka - fiziski neviens tev nevarēs nodarīt pāri. </a:t>
                      </a:r>
                    </a:p>
                    <a:p>
                      <a:pPr marL="342900" indent="-342900">
                        <a:buAutoNum type="arabicParenR"/>
                      </a:pPr>
                      <a:r>
                        <a:rPr lang="lv-LV" sz="2000" dirty="0">
                          <a:solidFill>
                            <a:schemeClr val="tx1"/>
                          </a:solidFill>
                        </a:rPr>
                        <a:t>var labi apdomāt savus un pretējās puses piedāvājumus, un kavēties ar atbildi – apsverot visus ‘par’ un ‘pret’.</a:t>
                      </a:r>
                      <a:endParaRPr lang="en-GB" sz="2000" dirty="0">
                        <a:solidFill>
                          <a:schemeClr val="tx1"/>
                        </a:solidFill>
                      </a:endParaRPr>
                    </a:p>
                  </a:txBody>
                  <a:tcPr>
                    <a:solidFill>
                      <a:schemeClr val="accent1">
                        <a:lumMod val="20000"/>
                        <a:lumOff val="80000"/>
                      </a:schemeClr>
                    </a:solidFill>
                  </a:tcPr>
                </a:tc>
                <a:tc>
                  <a:txBody>
                    <a:bodyPr/>
                    <a:lstStyle/>
                    <a:p>
                      <a:pPr marL="342900" indent="-342900">
                        <a:buAutoNum type="arabicParenR"/>
                      </a:pPr>
                      <a:r>
                        <a:rPr lang="lv-LV" sz="2000" dirty="0">
                          <a:solidFill>
                            <a:schemeClr val="tx1"/>
                          </a:solidFill>
                        </a:rPr>
                        <a:t>cilvēku nevar pilnībā iepazīt tikai virtuālā saziņā. </a:t>
                      </a:r>
                    </a:p>
                    <a:p>
                      <a:pPr marL="342900" indent="-342900">
                        <a:buAutoNum type="arabicParenR"/>
                      </a:pPr>
                      <a:r>
                        <a:rPr lang="lv-LV" sz="2000" dirty="0">
                          <a:solidFill>
                            <a:schemeClr val="tx1"/>
                          </a:solidFill>
                        </a:rPr>
                        <a:t>interneta saziņā iespējams sevi iztēlot labāku nekā esi un slēpt savus trūkumus. </a:t>
                      </a:r>
                    </a:p>
                    <a:p>
                      <a:pPr marL="342900" indent="-342900">
                        <a:buAutoNum type="arabicParenR"/>
                      </a:pPr>
                      <a:r>
                        <a:rPr lang="lv-LV" sz="2000" dirty="0">
                          <a:solidFill>
                            <a:schemeClr val="tx1"/>
                          </a:solidFill>
                        </a:rPr>
                        <a:t>pastāv iespēja, ka saziņas partneris slēpj savus patiesos nodomus, bet tie var būt nepievilcīgi… </a:t>
                      </a:r>
                    </a:p>
                    <a:p>
                      <a:pPr marL="342900" indent="-342900">
                        <a:buAutoNum type="arabicParenR"/>
                      </a:pPr>
                      <a:r>
                        <a:rPr lang="lv-LV" sz="2000" dirty="0">
                          <a:solidFill>
                            <a:schemeClr val="tx1"/>
                          </a:solidFill>
                        </a:rPr>
                        <a:t>Dažkārt cilvēki citus internetā apzināti krāpj un manipulē, nelietīgi izmantojot tiem dāvāto uzticību</a:t>
                      </a:r>
                      <a:endParaRPr lang="en-GB" sz="200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730577046"/>
                  </a:ext>
                </a:extLst>
              </a:tr>
            </a:tbl>
          </a:graphicData>
        </a:graphic>
      </p:graphicFrame>
      <p:sp>
        <p:nvSpPr>
          <p:cNvPr id="7" name="TextBox 6">
            <a:extLst>
              <a:ext uri="{FF2B5EF4-FFF2-40B4-BE49-F238E27FC236}">
                <a16:creationId xmlns:a16="http://schemas.microsoft.com/office/drawing/2014/main" id="{964BA949-2222-920F-E52F-8630B64EF2B3}"/>
              </a:ext>
            </a:extLst>
          </p:cNvPr>
          <p:cNvSpPr txBox="1"/>
          <p:nvPr/>
        </p:nvSpPr>
        <p:spPr>
          <a:xfrm>
            <a:off x="3387090" y="5728454"/>
            <a:ext cx="6118860" cy="369332"/>
          </a:xfrm>
          <a:prstGeom prst="rect">
            <a:avLst/>
          </a:prstGeom>
          <a:noFill/>
        </p:spPr>
        <p:txBody>
          <a:bodyPr wrap="square">
            <a:spAutoFit/>
          </a:bodyPr>
          <a:lstStyle/>
          <a:p>
            <a:r>
              <a:rPr lang="en-GB" dirty="0">
                <a:hlinkClick r:id="rId2"/>
              </a:rPr>
              <a:t>https://celauzgimeni.lv/attiecibas/iepazisanas/</a:t>
            </a:r>
            <a:r>
              <a:rPr lang="lv-LV" dirty="0"/>
              <a:t> </a:t>
            </a:r>
            <a:endParaRPr lang="en-GB" dirty="0"/>
          </a:p>
        </p:txBody>
      </p:sp>
      <p:sp>
        <p:nvSpPr>
          <p:cNvPr id="6" name="TextBox 5">
            <a:extLst>
              <a:ext uri="{FF2B5EF4-FFF2-40B4-BE49-F238E27FC236}">
                <a16:creationId xmlns:a16="http://schemas.microsoft.com/office/drawing/2014/main" id="{CE78812C-1BB4-3A41-B7C8-F6A1DE336F35}"/>
              </a:ext>
            </a:extLst>
          </p:cNvPr>
          <p:cNvSpPr txBox="1"/>
          <p:nvPr/>
        </p:nvSpPr>
        <p:spPr>
          <a:xfrm>
            <a:off x="2173098" y="6262042"/>
            <a:ext cx="7845804" cy="461665"/>
          </a:xfrm>
          <a:prstGeom prst="rect">
            <a:avLst/>
          </a:prstGeom>
          <a:noFill/>
        </p:spPr>
        <p:txBody>
          <a:bodyPr wrap="square">
            <a:spAutoFit/>
          </a:bodyPr>
          <a:lstStyle/>
          <a:p>
            <a:r>
              <a:rPr lang="en-GB" sz="2400" dirty="0" err="1"/>
              <a:t>Kādas</a:t>
            </a:r>
            <a:r>
              <a:rPr lang="en-GB" sz="2400" dirty="0"/>
              <a:t> </a:t>
            </a:r>
            <a:r>
              <a:rPr lang="en-GB" sz="2400" dirty="0" err="1"/>
              <a:t>vēl</a:t>
            </a:r>
            <a:r>
              <a:rPr lang="en-GB" sz="2400" dirty="0"/>
              <a:t> </a:t>
            </a:r>
            <a:r>
              <a:rPr lang="en-GB" sz="2400" dirty="0" err="1"/>
              <a:t>būtu</a:t>
            </a:r>
            <a:r>
              <a:rPr lang="en-GB" sz="2400" dirty="0"/>
              <a:t> </a:t>
            </a:r>
            <a:r>
              <a:rPr lang="en-GB" sz="2400" dirty="0" err="1"/>
              <a:t>priekšrocības</a:t>
            </a:r>
            <a:r>
              <a:rPr lang="en-GB" sz="2400" dirty="0"/>
              <a:t> un </a:t>
            </a:r>
            <a:r>
              <a:rPr lang="en-GB" sz="2400" dirty="0" err="1"/>
              <a:t>riski</a:t>
            </a:r>
            <a:r>
              <a:rPr lang="en-GB" sz="2400" dirty="0"/>
              <a:t>, kas </a:t>
            </a:r>
            <a:r>
              <a:rPr lang="en-GB" sz="2400" dirty="0" err="1"/>
              <a:t>te</a:t>
            </a:r>
            <a:r>
              <a:rPr lang="en-GB" sz="2400" dirty="0"/>
              <a:t> nav </a:t>
            </a:r>
            <a:r>
              <a:rPr lang="en-GB" sz="2400" dirty="0" err="1"/>
              <a:t>minēti</a:t>
            </a:r>
            <a:r>
              <a:rPr lang="en-GB" sz="2400" dirty="0"/>
              <a:t>? </a:t>
            </a:r>
          </a:p>
        </p:txBody>
      </p:sp>
    </p:spTree>
    <p:extLst>
      <p:ext uri="{BB962C8B-B14F-4D97-AF65-F5344CB8AC3E}">
        <p14:creationId xmlns:p14="http://schemas.microsoft.com/office/powerpoint/2010/main" val="123015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DCBD80D-3A88-0B92-7EB2-B1BAFB744090}"/>
              </a:ext>
            </a:extLst>
          </p:cNvPr>
          <p:cNvSpPr>
            <a:spLocks noGrp="1"/>
          </p:cNvSpPr>
          <p:nvPr>
            <p:ph type="title"/>
          </p:nvPr>
        </p:nvSpPr>
        <p:spPr/>
        <p:txBody>
          <a:bodyPr/>
          <a:lstStyle/>
          <a:p>
            <a:r>
              <a:rPr lang="lv-LV" dirty="0">
                <a:cs typeface="Calibri Light"/>
              </a:rPr>
              <a:t>3. aktivitāte. Labas attiecības un atkarības </a:t>
            </a:r>
            <a:endParaRPr lang="lv-LV"/>
          </a:p>
        </p:txBody>
      </p:sp>
      <p:sp>
        <p:nvSpPr>
          <p:cNvPr id="3" name="Satura vietturis 2">
            <a:extLst>
              <a:ext uri="{FF2B5EF4-FFF2-40B4-BE49-F238E27FC236}">
                <a16:creationId xmlns:a16="http://schemas.microsoft.com/office/drawing/2014/main" id="{D71B36B3-DF71-AE67-C936-5A18B0797BA3}"/>
              </a:ext>
            </a:extLst>
          </p:cNvPr>
          <p:cNvSpPr>
            <a:spLocks noGrp="1"/>
          </p:cNvSpPr>
          <p:nvPr>
            <p:ph idx="1"/>
          </p:nvPr>
        </p:nvSpPr>
        <p:spPr/>
        <p:txBody>
          <a:bodyPr vert="horz" lIns="91440" tIns="45720" rIns="91440" bIns="45720" rtlCol="0" anchor="t">
            <a:normAutofit/>
          </a:bodyPr>
          <a:lstStyle/>
          <a:p>
            <a:pPr marL="0" indent="0">
              <a:buNone/>
            </a:pPr>
            <a:r>
              <a:rPr lang="lv-LV" dirty="0">
                <a:ea typeface="+mn-lt"/>
                <a:cs typeface="+mn-lt"/>
              </a:rPr>
              <a:t>Cilvēks, kas nonāk atkarībās...</a:t>
            </a:r>
            <a:endParaRPr lang="lv-LV" dirty="0"/>
          </a:p>
          <a:p>
            <a:pPr lvl="1"/>
            <a:r>
              <a:rPr lang="lv-LV" dirty="0">
                <a:ea typeface="+mn-lt"/>
                <a:cs typeface="+mn-lt"/>
              </a:rPr>
              <a:t>ieraujas sevī,</a:t>
            </a:r>
          </a:p>
          <a:p>
            <a:pPr lvl="1"/>
            <a:r>
              <a:rPr lang="lv-LV" dirty="0">
                <a:ea typeface="+mn-lt"/>
                <a:cs typeface="+mn-lt"/>
              </a:rPr>
              <a:t>velta maz laika citiem, </a:t>
            </a:r>
          </a:p>
          <a:p>
            <a:pPr lvl="1"/>
            <a:r>
              <a:rPr lang="lv-LV" dirty="0">
                <a:ea typeface="+mn-lt"/>
                <a:cs typeface="+mn-lt"/>
              </a:rPr>
              <a:t>tam ir tieksme izmanto citus savu vajadzību apmierināšanai, nevis veidot cieņpilnas mīlestības attiecības, </a:t>
            </a:r>
          </a:p>
          <a:p>
            <a:pPr lvl="1"/>
            <a:r>
              <a:rPr lang="lv-LV" dirty="0">
                <a:ea typeface="+mn-lt"/>
                <a:cs typeface="+mn-lt"/>
              </a:rPr>
              <a:t>ir pakļauts lielam mentālas veselības riskam. </a:t>
            </a:r>
          </a:p>
          <a:p>
            <a:endParaRPr lang="lv-LV" dirty="0">
              <a:ea typeface="+mn-lt"/>
              <a:cs typeface="+mn-lt"/>
            </a:endParaRPr>
          </a:p>
          <a:p>
            <a:pPr marL="0" indent="0">
              <a:buNone/>
            </a:pPr>
            <a:r>
              <a:rPr lang="lv-LV" dirty="0">
                <a:ea typeface="+mn-lt"/>
                <a:cs typeface="+mn-lt"/>
              </a:rPr>
              <a:t>=&gt; Atkarības atņemt cilvēkam brīvību, grauj principus un vērtības. </a:t>
            </a:r>
            <a:endParaRPr lang="lv-LV" dirty="0">
              <a:cs typeface="Calibri"/>
            </a:endParaRPr>
          </a:p>
          <a:p>
            <a:endParaRPr lang="lv-LV" dirty="0">
              <a:cs typeface="Calibri"/>
            </a:endParaRPr>
          </a:p>
        </p:txBody>
      </p:sp>
    </p:spTree>
    <p:extLst>
      <p:ext uri="{BB962C8B-B14F-4D97-AF65-F5344CB8AC3E}">
        <p14:creationId xmlns:p14="http://schemas.microsoft.com/office/powerpoint/2010/main" val="1846088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4F557B1-8D89-E4D0-C4E8-2A7843769039}"/>
              </a:ext>
            </a:extLst>
          </p:cNvPr>
          <p:cNvSpPr>
            <a:spLocks noGrp="1"/>
          </p:cNvSpPr>
          <p:nvPr>
            <p:ph type="title"/>
          </p:nvPr>
        </p:nvSpPr>
        <p:spPr/>
        <p:txBody>
          <a:bodyPr/>
          <a:lstStyle/>
          <a:p>
            <a:r>
              <a:rPr lang="lv-LV" dirty="0"/>
              <a:t>Info par pornogrāfijas apmēru pasaulē - 1</a:t>
            </a:r>
            <a:endParaRPr lang="en-GB" dirty="0"/>
          </a:p>
        </p:txBody>
      </p:sp>
      <p:sp>
        <p:nvSpPr>
          <p:cNvPr id="3" name="Satura vietturis 2">
            <a:extLst>
              <a:ext uri="{FF2B5EF4-FFF2-40B4-BE49-F238E27FC236}">
                <a16:creationId xmlns:a16="http://schemas.microsoft.com/office/drawing/2014/main" id="{A0EA690A-7CBA-66EF-0D65-395448A31864}"/>
              </a:ext>
            </a:extLst>
          </p:cNvPr>
          <p:cNvSpPr>
            <a:spLocks noGrp="1"/>
          </p:cNvSpPr>
          <p:nvPr>
            <p:ph idx="1"/>
          </p:nvPr>
        </p:nvSpPr>
        <p:spPr/>
        <p:txBody>
          <a:bodyPr>
            <a:normAutofit/>
          </a:bodyPr>
          <a:lstStyle/>
          <a:p>
            <a:pPr marL="0" indent="0" fontAlgn="base">
              <a:buNone/>
            </a:pPr>
            <a:r>
              <a:rPr lang="lv-LV" dirty="0">
                <a:solidFill>
                  <a:srgbClr val="000000"/>
                </a:solidFill>
                <a:effectLst/>
                <a:latin typeface="Times New Roman" panose="02020603050405020304" pitchFamily="18" charset="0"/>
                <a:ea typeface="Times New Roman" panose="02020603050405020304" pitchFamily="18" charset="0"/>
              </a:rPr>
              <a:t>128 miljoni 	vietņu; </a:t>
            </a:r>
            <a:endParaRPr lang="lv-LV" dirty="0">
              <a:effectLst/>
              <a:latin typeface="Times New Roman" panose="02020603050405020304" pitchFamily="18" charset="0"/>
              <a:ea typeface="Times New Roman" panose="02020603050405020304" pitchFamily="18" charset="0"/>
            </a:endParaRPr>
          </a:p>
          <a:p>
            <a:pPr marL="0" indent="0" fontAlgn="base">
              <a:buNone/>
            </a:pPr>
            <a:r>
              <a:rPr lang="lv-LV" dirty="0">
                <a:solidFill>
                  <a:srgbClr val="000000"/>
                </a:solidFill>
                <a:effectLst/>
                <a:latin typeface="Times New Roman" panose="02020603050405020304" pitchFamily="18" charset="0"/>
                <a:ea typeface="Times New Roman" panose="02020603050405020304" pitchFamily="18" charset="0"/>
              </a:rPr>
              <a:t>136 miljardi skatītu videoklipu gadā; </a:t>
            </a:r>
            <a:endParaRPr lang="lv-LV" dirty="0">
              <a:effectLst/>
              <a:latin typeface="Times New Roman" panose="02020603050405020304" pitchFamily="18" charset="0"/>
              <a:ea typeface="Times New Roman" panose="02020603050405020304" pitchFamily="18" charset="0"/>
            </a:endParaRPr>
          </a:p>
          <a:p>
            <a:pPr marL="0" indent="0" fontAlgn="base">
              <a:buNone/>
            </a:pPr>
            <a:r>
              <a:rPr lang="lv-LV" dirty="0">
                <a:solidFill>
                  <a:srgbClr val="000000"/>
                </a:solidFill>
                <a:effectLst/>
                <a:latin typeface="Times New Roman" panose="02020603050405020304" pitchFamily="18" charset="0"/>
                <a:ea typeface="Times New Roman" panose="02020603050405020304" pitchFamily="18" charset="0"/>
              </a:rPr>
              <a:t>500 miljoni 	meklējumu dienā; </a:t>
            </a:r>
            <a:endParaRPr lang="lv-LV" dirty="0">
              <a:effectLst/>
              <a:latin typeface="Times New Roman" panose="02020603050405020304" pitchFamily="18" charset="0"/>
              <a:ea typeface="Times New Roman" panose="02020603050405020304" pitchFamily="18" charset="0"/>
            </a:endParaRPr>
          </a:p>
          <a:p>
            <a:pPr marL="0" indent="0" fontAlgn="base">
              <a:buNone/>
            </a:pPr>
            <a:r>
              <a:rPr lang="lv-LV" dirty="0">
                <a:solidFill>
                  <a:srgbClr val="000000"/>
                </a:solidFill>
                <a:effectLst/>
                <a:latin typeface="Times New Roman" panose="02020603050405020304" pitchFamily="18" charset="0"/>
                <a:ea typeface="Times New Roman" panose="02020603050405020304" pitchFamily="18" charset="0"/>
              </a:rPr>
              <a:t>35 		% no visiem no interneta lejupielādētajiem videoklipiem; </a:t>
            </a:r>
            <a:endParaRPr lang="lv-LV" dirty="0">
              <a:effectLst/>
              <a:latin typeface="Times New Roman" panose="02020603050405020304" pitchFamily="18" charset="0"/>
              <a:ea typeface="Times New Roman" panose="02020603050405020304" pitchFamily="18" charset="0"/>
            </a:endParaRPr>
          </a:p>
          <a:p>
            <a:pPr marL="0" indent="0" fontAlgn="base">
              <a:buNone/>
            </a:pPr>
            <a:r>
              <a:rPr lang="lv-LV" dirty="0">
                <a:solidFill>
                  <a:srgbClr val="000000"/>
                </a:solidFill>
                <a:effectLst/>
                <a:latin typeface="Times New Roman" panose="02020603050405020304" pitchFamily="18" charset="0"/>
                <a:ea typeface="Times New Roman" panose="02020603050405020304" pitchFamily="18" charset="0"/>
              </a:rPr>
              <a:t>25 		% no visas tiešsaistes video datplūsmas; </a:t>
            </a:r>
            <a:endParaRPr lang="lv-LV" dirty="0">
              <a:effectLst/>
              <a:latin typeface="Times New Roman" panose="02020603050405020304" pitchFamily="18" charset="0"/>
              <a:ea typeface="Times New Roman" panose="02020603050405020304" pitchFamily="18" charset="0"/>
            </a:endParaRPr>
          </a:p>
          <a:p>
            <a:pPr marL="0" indent="0" fontAlgn="base">
              <a:buNone/>
            </a:pPr>
            <a:r>
              <a:rPr lang="lv-LV" dirty="0">
                <a:solidFill>
                  <a:srgbClr val="000000"/>
                </a:solidFill>
                <a:effectLst/>
                <a:latin typeface="Times New Roman" panose="02020603050405020304" pitchFamily="18" charset="0"/>
                <a:ea typeface="Times New Roman" panose="02020603050405020304" pitchFamily="18" charset="0"/>
              </a:rPr>
              <a:t>16		% no kopējās datu plūsmas internetā; </a:t>
            </a:r>
            <a:endParaRPr lang="lv-LV" dirty="0">
              <a:effectLst/>
              <a:latin typeface="Times New Roman" panose="02020603050405020304" pitchFamily="18" charset="0"/>
              <a:ea typeface="Times New Roman" panose="02020603050405020304" pitchFamily="18" charset="0"/>
            </a:endParaRPr>
          </a:p>
          <a:p>
            <a:pPr marL="0" indent="0" fontAlgn="base">
              <a:buNone/>
            </a:pPr>
            <a:r>
              <a:rPr lang="lv-LV" dirty="0">
                <a:solidFill>
                  <a:srgbClr val="000000"/>
                </a:solidFill>
                <a:effectLst/>
                <a:latin typeface="Times New Roman" panose="02020603050405020304" pitchFamily="18" charset="0"/>
                <a:ea typeface="Times New Roman" panose="02020603050405020304" pitchFamily="18" charset="0"/>
              </a:rPr>
              <a:t>katrs astotais 	meklējums datorā ir pornogrāfija; </a:t>
            </a:r>
            <a:endParaRPr lang="lv-LV" dirty="0">
              <a:effectLst/>
              <a:latin typeface="Times New Roman" panose="02020603050405020304" pitchFamily="18" charset="0"/>
              <a:ea typeface="Times New Roman" panose="02020603050405020304" pitchFamily="18" charset="0"/>
            </a:endParaRPr>
          </a:p>
          <a:p>
            <a:pPr marL="0" indent="0" fontAlgn="base">
              <a:buNone/>
            </a:pPr>
            <a:r>
              <a:rPr lang="lv-LV" dirty="0">
                <a:solidFill>
                  <a:srgbClr val="000000"/>
                </a:solidFill>
                <a:effectLst/>
                <a:latin typeface="Times New Roman" panose="02020603050405020304" pitchFamily="18" charset="0"/>
                <a:ea typeface="Times New Roman" panose="02020603050405020304" pitchFamily="18" charset="0"/>
              </a:rPr>
              <a:t>katrs piektais 	mobilajā ierīcē; </a:t>
            </a:r>
            <a:endParaRPr lang="lv-LV" dirty="0">
              <a:effectLst/>
              <a:latin typeface="Times New Roman" panose="02020603050405020304" pitchFamily="18" charset="0"/>
              <a:ea typeface="Times New Roman" panose="02020603050405020304" pitchFamily="18" charset="0"/>
            </a:endParaRPr>
          </a:p>
        </p:txBody>
      </p:sp>
      <p:sp>
        <p:nvSpPr>
          <p:cNvPr id="4" name="Taisnstūris 3">
            <a:extLst>
              <a:ext uri="{FF2B5EF4-FFF2-40B4-BE49-F238E27FC236}">
                <a16:creationId xmlns:a16="http://schemas.microsoft.com/office/drawing/2014/main" id="{FE3B751F-3409-3AFF-8701-4D6B557A4DB0}"/>
              </a:ext>
            </a:extLst>
          </p:cNvPr>
          <p:cNvSpPr/>
          <p:nvPr/>
        </p:nvSpPr>
        <p:spPr>
          <a:xfrm>
            <a:off x="922789" y="1879134"/>
            <a:ext cx="1711354" cy="37750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aisnstūris 4">
            <a:extLst>
              <a:ext uri="{FF2B5EF4-FFF2-40B4-BE49-F238E27FC236}">
                <a16:creationId xmlns:a16="http://schemas.microsoft.com/office/drawing/2014/main" id="{91FC6A4E-AAE9-07C6-2E63-484D37ADC98B}"/>
              </a:ext>
            </a:extLst>
          </p:cNvPr>
          <p:cNvSpPr/>
          <p:nvPr/>
        </p:nvSpPr>
        <p:spPr>
          <a:xfrm>
            <a:off x="922788" y="2391576"/>
            <a:ext cx="1786855" cy="37750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aisnstūris 5">
            <a:extLst>
              <a:ext uri="{FF2B5EF4-FFF2-40B4-BE49-F238E27FC236}">
                <a16:creationId xmlns:a16="http://schemas.microsoft.com/office/drawing/2014/main" id="{EAC6A731-3F72-6572-0035-AD3ECCCFA108}"/>
              </a:ext>
            </a:extLst>
          </p:cNvPr>
          <p:cNvSpPr/>
          <p:nvPr/>
        </p:nvSpPr>
        <p:spPr>
          <a:xfrm>
            <a:off x="922788" y="2904018"/>
            <a:ext cx="1711354" cy="37750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aisnstūris 6">
            <a:extLst>
              <a:ext uri="{FF2B5EF4-FFF2-40B4-BE49-F238E27FC236}">
                <a16:creationId xmlns:a16="http://schemas.microsoft.com/office/drawing/2014/main" id="{FAD15C08-2600-9878-C6A6-16D02608E56C}"/>
              </a:ext>
            </a:extLst>
          </p:cNvPr>
          <p:cNvSpPr/>
          <p:nvPr/>
        </p:nvSpPr>
        <p:spPr>
          <a:xfrm>
            <a:off x="889232" y="3422752"/>
            <a:ext cx="637564" cy="37750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aisnstūris 7">
            <a:extLst>
              <a:ext uri="{FF2B5EF4-FFF2-40B4-BE49-F238E27FC236}">
                <a16:creationId xmlns:a16="http://schemas.microsoft.com/office/drawing/2014/main" id="{D1BECF9C-60CD-753E-DF76-EC1BF5900A8C}"/>
              </a:ext>
            </a:extLst>
          </p:cNvPr>
          <p:cNvSpPr/>
          <p:nvPr/>
        </p:nvSpPr>
        <p:spPr>
          <a:xfrm>
            <a:off x="889232" y="3935194"/>
            <a:ext cx="637564" cy="37750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aisnstūris 8">
            <a:extLst>
              <a:ext uri="{FF2B5EF4-FFF2-40B4-BE49-F238E27FC236}">
                <a16:creationId xmlns:a16="http://schemas.microsoft.com/office/drawing/2014/main" id="{83B21C43-36CB-7FF6-42D4-1B68E9DB21DD}"/>
              </a:ext>
            </a:extLst>
          </p:cNvPr>
          <p:cNvSpPr/>
          <p:nvPr/>
        </p:nvSpPr>
        <p:spPr>
          <a:xfrm>
            <a:off x="889232" y="4447636"/>
            <a:ext cx="637564" cy="37750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aisnstūris 9">
            <a:extLst>
              <a:ext uri="{FF2B5EF4-FFF2-40B4-BE49-F238E27FC236}">
                <a16:creationId xmlns:a16="http://schemas.microsoft.com/office/drawing/2014/main" id="{3A32F335-160A-FD39-E4C1-485B11A8381F}"/>
              </a:ext>
            </a:extLst>
          </p:cNvPr>
          <p:cNvSpPr/>
          <p:nvPr/>
        </p:nvSpPr>
        <p:spPr>
          <a:xfrm>
            <a:off x="1704362" y="4950946"/>
            <a:ext cx="1139505" cy="37750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aisnstūris 10">
            <a:extLst>
              <a:ext uri="{FF2B5EF4-FFF2-40B4-BE49-F238E27FC236}">
                <a16:creationId xmlns:a16="http://schemas.microsoft.com/office/drawing/2014/main" id="{A8C68600-9F0B-ACAE-ECC5-FF94042E03A5}"/>
              </a:ext>
            </a:extLst>
          </p:cNvPr>
          <p:cNvSpPr/>
          <p:nvPr/>
        </p:nvSpPr>
        <p:spPr>
          <a:xfrm>
            <a:off x="1704361" y="5463388"/>
            <a:ext cx="1139505" cy="37750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F20A184-2D39-2672-286B-889D01F2E233}"/>
              </a:ext>
            </a:extLst>
          </p:cNvPr>
          <p:cNvSpPr txBox="1"/>
          <p:nvPr/>
        </p:nvSpPr>
        <p:spPr>
          <a:xfrm>
            <a:off x="387990" y="6176963"/>
            <a:ext cx="1191865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(Avots: 2022. gada 27. septembra ziņojums franču senātam "</a:t>
            </a:r>
            <a:r>
              <a:rPr kumimoji="0" lang="lv-LV"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Porno</a:t>
            </a:r>
            <a:r>
              <a:rPr kumimoji="0" lang="lv-LV"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lv-LV"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l'enfer</a:t>
            </a:r>
            <a:r>
              <a:rPr kumimoji="0" lang="lv-LV"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lv-LV"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du</a:t>
            </a:r>
            <a:r>
              <a:rPr kumimoji="0" lang="lv-LV"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lv-LV"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décor</a:t>
            </a:r>
            <a:r>
              <a:rPr kumimoji="0" lang="lv-LV"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 </a:t>
            </a:r>
            <a:r>
              <a:rPr kumimoji="0" lang="lv-LV"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Rapport</a:t>
            </a:r>
            <a:r>
              <a:rPr kumimoji="0" lang="lv-LV"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lv-LV"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Porno</a:t>
            </a:r>
            <a:r>
              <a:rPr kumimoji="0" lang="lv-LV"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apdares elle - Ziņojums] n° 900 (2021-2022). </a:t>
            </a:r>
            <a:br>
              <a:rPr kumimoji="0" lang="lv-LV"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br>
            <a:r>
              <a:rPr kumimoji="0" lang="lv-LV"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Autors: Delegācija sieviešu tiesību jautājumos, </a:t>
            </a:r>
            <a:r>
              <a:rPr kumimoji="0" lang="lv-LV" sz="1200" b="0" i="0" u="sng" strike="noStrike" kern="1200" cap="none" spc="0" normalizeH="0" baseline="0" noProof="0" dirty="0">
                <a:ln>
                  <a:noFill/>
                </a:ln>
                <a:solidFill>
                  <a:srgbClr val="0563C1"/>
                </a:solidFill>
                <a:effectLst/>
                <a:uLnTx/>
                <a:uFillTx/>
                <a:latin typeface="Times New Roman" panose="02020603050405020304" pitchFamily="18" charset="0"/>
                <a:ea typeface="+mn-ea"/>
                <a:cs typeface="+mn-cs"/>
                <a:hlinkClick r:id="rId2"/>
              </a:rPr>
              <a:t>https://www.senat.fr/rap/r21-900-1/r21-900-1.html</a:t>
            </a:r>
            <a:r>
              <a:rPr kumimoji="0" lang="lv-LV"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76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0" nodeType="clickEffect">
                                  <p:stCondLst>
                                    <p:cond delay="0"/>
                                  </p:stCondLst>
                                  <p:childTnLst>
                                    <p:animEffect transition="out" filter="fade">
                                      <p:cBhvr>
                                        <p:cTn id="11" dur="1000"/>
                                        <p:tgtEl>
                                          <p:spTgt spid="5"/>
                                        </p:tgtEl>
                                      </p:cBhvr>
                                    </p:animEffect>
                                    <p:anim calcmode="lin" valueType="num">
                                      <p:cBhvr>
                                        <p:cTn id="12" dur="1000"/>
                                        <p:tgtEl>
                                          <p:spTgt spid="5"/>
                                        </p:tgtEl>
                                        <p:attrNameLst>
                                          <p:attrName>ppt_x</p:attrName>
                                        </p:attrNameLst>
                                      </p:cBhvr>
                                      <p:tavLst>
                                        <p:tav tm="0">
                                          <p:val>
                                            <p:strVal val="ppt_x"/>
                                          </p:val>
                                        </p:tav>
                                        <p:tav tm="100000">
                                          <p:val>
                                            <p:strVal val="ppt_x"/>
                                          </p:val>
                                        </p:tav>
                                      </p:tavLst>
                                    </p:anim>
                                    <p:anim calcmode="lin" valueType="num">
                                      <p:cBhvr>
                                        <p:cTn id="13" dur="1000"/>
                                        <p:tgtEl>
                                          <p:spTgt spid="5"/>
                                        </p:tgtEl>
                                        <p:attrNameLst>
                                          <p:attrName>ppt_y</p:attrName>
                                        </p:attrNameLst>
                                      </p:cBhvr>
                                      <p:tavLst>
                                        <p:tav tm="0">
                                          <p:val>
                                            <p:strVal val="ppt_y"/>
                                          </p:val>
                                        </p:tav>
                                        <p:tav tm="100000">
                                          <p:val>
                                            <p:strVal val="ppt_y+.1"/>
                                          </p:val>
                                        </p:tav>
                                      </p:tavLst>
                                    </p:anim>
                                    <p:set>
                                      <p:cBhvr>
                                        <p:cTn id="14" dur="1" fill="hold">
                                          <p:stCondLst>
                                            <p:cond delay="9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xit" presetSubtype="21" fill="hold" grpId="0" nodeType="clickEffect">
                                  <p:stCondLst>
                                    <p:cond delay="0"/>
                                  </p:stCondLst>
                                  <p:childTnLst>
                                    <p:animEffect transition="out" filter="barn(inVertical)">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xit" presetSubtype="4" fill="hold" grpId="0" nodeType="clickEffect">
                                  <p:stCondLst>
                                    <p:cond delay="0"/>
                                  </p:stCondLst>
                                  <p:childTnLst>
                                    <p:animEffect transition="out" filter="wipe(down)">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6" presetClass="exit" presetSubtype="32" fill="hold" grpId="0" nodeType="clickEffect">
                                  <p:stCondLst>
                                    <p:cond delay="0"/>
                                  </p:stCondLst>
                                  <p:childTnLst>
                                    <p:animEffect transition="out" filter="circle(out)">
                                      <p:cBhvr>
                                        <p:cTn id="28" dur="2000"/>
                                        <p:tgtEl>
                                          <p:spTgt spid="8"/>
                                        </p:tgtEl>
                                      </p:cBhvr>
                                    </p:animEffect>
                                    <p:set>
                                      <p:cBhvr>
                                        <p:cTn id="29" dur="1" fill="hold">
                                          <p:stCondLst>
                                            <p:cond delay="1999"/>
                                          </p:stCondLst>
                                        </p:cTn>
                                        <p:tgtEl>
                                          <p:spTgt spid="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1" presetClass="exit" presetSubtype="1" fill="hold" grpId="0" nodeType="clickEffect">
                                  <p:stCondLst>
                                    <p:cond delay="0"/>
                                  </p:stCondLst>
                                  <p:childTnLst>
                                    <p:animEffect transition="out" filter="wheel(1)">
                                      <p:cBhvr>
                                        <p:cTn id="33" dur="2000"/>
                                        <p:tgtEl>
                                          <p:spTgt spid="9"/>
                                        </p:tgtEl>
                                      </p:cBhvr>
                                    </p:animEffect>
                                    <p:set>
                                      <p:cBhvr>
                                        <p:cTn id="34" dur="1" fill="hold">
                                          <p:stCondLst>
                                            <p:cond delay="1999"/>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4" presetClass="exit" presetSubtype="10" fill="hold" grpId="0" nodeType="clickEffect">
                                  <p:stCondLst>
                                    <p:cond delay="0"/>
                                  </p:stCondLst>
                                  <p:childTnLst>
                                    <p:animEffect transition="out" filter="randombar(horizontal)">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1" presetClass="exit" presetSubtype="0" fill="hold" grpId="0" nodeType="clickEffect">
                                  <p:stCondLst>
                                    <p:cond delay="0"/>
                                  </p:stCondLst>
                                  <p:childTnLst>
                                    <p:anim calcmode="lin" valueType="num">
                                      <p:cBhvr>
                                        <p:cTn id="43" dur="1000"/>
                                        <p:tgtEl>
                                          <p:spTgt spid="11"/>
                                        </p:tgtEl>
                                        <p:attrNameLst>
                                          <p:attrName>ppt_w</p:attrName>
                                        </p:attrNameLst>
                                      </p:cBhvr>
                                      <p:tavLst>
                                        <p:tav tm="0">
                                          <p:val>
                                            <p:strVal val="ppt_w"/>
                                          </p:val>
                                        </p:tav>
                                        <p:tav tm="100000">
                                          <p:val>
                                            <p:fltVal val="0"/>
                                          </p:val>
                                        </p:tav>
                                      </p:tavLst>
                                    </p:anim>
                                    <p:anim calcmode="lin" valueType="num">
                                      <p:cBhvr>
                                        <p:cTn id="44" dur="1000"/>
                                        <p:tgtEl>
                                          <p:spTgt spid="11"/>
                                        </p:tgtEl>
                                        <p:attrNameLst>
                                          <p:attrName>ppt_h</p:attrName>
                                        </p:attrNameLst>
                                      </p:cBhvr>
                                      <p:tavLst>
                                        <p:tav tm="0">
                                          <p:val>
                                            <p:strVal val="ppt_h"/>
                                          </p:val>
                                        </p:tav>
                                        <p:tav tm="100000">
                                          <p:val>
                                            <p:fltVal val="0"/>
                                          </p:val>
                                        </p:tav>
                                      </p:tavLst>
                                    </p:anim>
                                    <p:anim calcmode="lin" valueType="num">
                                      <p:cBhvr>
                                        <p:cTn id="45" dur="1000"/>
                                        <p:tgtEl>
                                          <p:spTgt spid="11"/>
                                        </p:tgtEl>
                                        <p:attrNameLst>
                                          <p:attrName>style.rotation</p:attrName>
                                        </p:attrNameLst>
                                      </p:cBhvr>
                                      <p:tavLst>
                                        <p:tav tm="0">
                                          <p:val>
                                            <p:fltVal val="0"/>
                                          </p:val>
                                        </p:tav>
                                        <p:tav tm="100000">
                                          <p:val>
                                            <p:fltVal val="90"/>
                                          </p:val>
                                        </p:tav>
                                      </p:tavLst>
                                    </p:anim>
                                    <p:animEffect transition="out" filter="fade">
                                      <p:cBhvr>
                                        <p:cTn id="46" dur="1000"/>
                                        <p:tgtEl>
                                          <p:spTgt spid="11"/>
                                        </p:tgtEl>
                                      </p:cBhvr>
                                    </p:animEffect>
                                    <p:set>
                                      <p:cBhvr>
                                        <p:cTn id="47"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3226368-0448-A8C2-FF6D-B815AA14EBBF}"/>
              </a:ext>
            </a:extLst>
          </p:cNvPr>
          <p:cNvSpPr>
            <a:spLocks noGrp="1"/>
          </p:cNvSpPr>
          <p:nvPr>
            <p:ph type="title"/>
          </p:nvPr>
        </p:nvSpPr>
        <p:spPr/>
        <p:txBody>
          <a:bodyPr/>
          <a:lstStyle/>
          <a:p>
            <a:r>
              <a:rPr lang="lv-LV" dirty="0"/>
              <a:t>Info par pornogrāfijas apmēru pasaulē - 2</a:t>
            </a:r>
            <a:endParaRPr lang="en-GB" dirty="0"/>
          </a:p>
        </p:txBody>
      </p:sp>
      <p:sp>
        <p:nvSpPr>
          <p:cNvPr id="3" name="Satura vietturis 2">
            <a:extLst>
              <a:ext uri="{FF2B5EF4-FFF2-40B4-BE49-F238E27FC236}">
                <a16:creationId xmlns:a16="http://schemas.microsoft.com/office/drawing/2014/main" id="{FA41420F-32F5-93C4-E973-66F261B54ECD}"/>
              </a:ext>
            </a:extLst>
          </p:cNvPr>
          <p:cNvSpPr>
            <a:spLocks noGrp="1"/>
          </p:cNvSpPr>
          <p:nvPr>
            <p:ph idx="1"/>
          </p:nvPr>
        </p:nvSpPr>
        <p:spPr/>
        <p:txBody>
          <a:bodyPr>
            <a:normAutofit/>
          </a:bodyPr>
          <a:lstStyle/>
          <a:p>
            <a:pPr marL="0" indent="0" fontAlgn="base">
              <a:buNone/>
            </a:pPr>
            <a:r>
              <a:rPr lang="lv-LV" sz="2400" dirty="0">
                <a:solidFill>
                  <a:srgbClr val="000000"/>
                </a:solidFill>
                <a:effectLst/>
                <a:latin typeface="Times New Roman" panose="02020603050405020304" pitchFamily="18" charset="0"/>
                <a:ea typeface="Times New Roman" panose="02020603050405020304" pitchFamily="18" charset="0"/>
              </a:rPr>
              <a:t>Pornogrāfijas sistēmas vadošā milža vietnē: katru minūti visā pasaulē sākas 220 000 tās video skatīšanās; </a:t>
            </a:r>
            <a:endParaRPr lang="lv-LV" sz="2400" dirty="0">
              <a:effectLst/>
              <a:latin typeface="Times New Roman" panose="02020603050405020304" pitchFamily="18" charset="0"/>
              <a:ea typeface="Times New Roman" panose="02020603050405020304" pitchFamily="18" charset="0"/>
            </a:endParaRPr>
          </a:p>
          <a:p>
            <a:pPr marL="0" indent="0" fontAlgn="base">
              <a:buNone/>
            </a:pPr>
            <a:r>
              <a:rPr lang="lv-LV" sz="2400" dirty="0">
                <a:solidFill>
                  <a:srgbClr val="000000"/>
                </a:solidFill>
                <a:effectLst/>
                <a:latin typeface="Times New Roman" panose="02020603050405020304" pitchFamily="18" charset="0"/>
                <a:ea typeface="Times New Roman" panose="02020603050405020304" pitchFamily="18" charset="0"/>
              </a:rPr>
              <a:t>Pēdējo desmit gadu laikā cilvēce ir noskatījusies pornogrāfiju, kas līdzvērtīga</a:t>
            </a:r>
            <a:br>
              <a:rPr lang="lv-LV" sz="2400" dirty="0">
                <a:solidFill>
                  <a:srgbClr val="000000"/>
                </a:solidFill>
                <a:effectLst/>
                <a:latin typeface="Times New Roman" panose="02020603050405020304" pitchFamily="18" charset="0"/>
                <a:ea typeface="Times New Roman" panose="02020603050405020304" pitchFamily="18" charset="0"/>
              </a:rPr>
            </a:br>
            <a:r>
              <a:rPr lang="lv-LV" sz="2400" dirty="0">
                <a:solidFill>
                  <a:srgbClr val="000000"/>
                </a:solidFill>
                <a:effectLst/>
                <a:latin typeface="Times New Roman" panose="02020603050405020304" pitchFamily="18" charset="0"/>
                <a:ea typeface="Times New Roman" panose="02020603050405020304" pitchFamily="18" charset="0"/>
              </a:rPr>
              <a:t>1,2 miljoniem gadu; </a:t>
            </a:r>
            <a:endParaRPr lang="lv-LV" sz="2400" dirty="0">
              <a:effectLst/>
              <a:latin typeface="Times New Roman" panose="02020603050405020304" pitchFamily="18" charset="0"/>
              <a:ea typeface="Times New Roman" panose="02020603050405020304" pitchFamily="18" charset="0"/>
            </a:endParaRPr>
          </a:p>
          <a:p>
            <a:pPr marL="0" indent="0" fontAlgn="base">
              <a:buNone/>
            </a:pPr>
            <a:r>
              <a:rPr lang="lv-LV" sz="2400" dirty="0">
                <a:solidFill>
                  <a:srgbClr val="000000"/>
                </a:solidFill>
                <a:effectLst/>
                <a:latin typeface="Times New Roman" panose="02020603050405020304" pitchFamily="18" charset="0"/>
                <a:ea typeface="Times New Roman" panose="02020603050405020304" pitchFamily="18" charset="0"/>
              </a:rPr>
              <a:t>Ekoloģisks apsvērums: pornogrāfija veido 5 % no kopējā digitālo tehnoloģiju siltumnīcefekta gāzu emisiju apjoma, kas ir 4 % no kopējā emisiju apjoma pasaulē. Tas ir tikpat daudz, cik viss CO</a:t>
            </a:r>
            <a:r>
              <a:rPr lang="lv-LV" sz="2400" baseline="-25000" dirty="0">
                <a:solidFill>
                  <a:srgbClr val="000000"/>
                </a:solidFill>
                <a:effectLst/>
                <a:latin typeface="Times New Roman" panose="02020603050405020304" pitchFamily="18" charset="0"/>
                <a:ea typeface="Times New Roman" panose="02020603050405020304" pitchFamily="18" charset="0"/>
              </a:rPr>
              <a:t>2</a:t>
            </a:r>
            <a:r>
              <a:rPr lang="lv-LV" sz="2400" dirty="0">
                <a:solidFill>
                  <a:srgbClr val="000000"/>
                </a:solidFill>
                <a:effectLst/>
                <a:latin typeface="Times New Roman" panose="02020603050405020304" pitchFamily="18" charset="0"/>
                <a:ea typeface="Times New Roman" panose="02020603050405020304" pitchFamily="18" charset="0"/>
              </a:rPr>
              <a:t>, kas divu gadu laikā tiek izlaists Zviedrijā; </a:t>
            </a:r>
            <a:r>
              <a:rPr lang="lv-LV" sz="2400" dirty="0">
                <a:effectLst/>
                <a:latin typeface="Times New Roman" panose="02020603050405020304" pitchFamily="18" charset="0"/>
                <a:ea typeface="Times New Roman" panose="02020603050405020304" pitchFamily="18" charset="0"/>
              </a:rPr>
              <a:t>  </a:t>
            </a:r>
          </a:p>
          <a:p>
            <a:pPr marL="0" indent="0" fontAlgn="base">
              <a:buNone/>
            </a:pPr>
            <a:r>
              <a:rPr lang="lv-LV" sz="2400" dirty="0">
                <a:solidFill>
                  <a:srgbClr val="000000"/>
                </a:solidFill>
                <a:effectLst/>
                <a:latin typeface="Times New Roman" panose="02020603050405020304" pitchFamily="18" charset="0"/>
                <a:ea typeface="Times New Roman" panose="02020603050405020304" pitchFamily="18" charset="0"/>
              </a:rPr>
              <a:t>Nozares vērtība pasaulē ir 140 miljardi ASV dolāru gadā; </a:t>
            </a:r>
            <a:endParaRPr lang="lv-LV" sz="2400" dirty="0">
              <a:effectLst/>
              <a:latin typeface="Times New Roman" panose="02020603050405020304" pitchFamily="18" charset="0"/>
              <a:ea typeface="Times New Roman" panose="02020603050405020304" pitchFamily="18" charset="0"/>
            </a:endParaRPr>
          </a:p>
          <a:p>
            <a:pPr marL="0" indent="0" fontAlgn="base">
              <a:buNone/>
            </a:pPr>
            <a:r>
              <a:rPr lang="lv-LV" sz="2400" dirty="0" err="1">
                <a:solidFill>
                  <a:srgbClr val="000000"/>
                </a:solidFill>
                <a:latin typeface="Times New Roman" panose="02020603050405020304" pitchFamily="18" charset="0"/>
                <a:ea typeface="Times New Roman" panose="02020603050405020304" pitchFamily="18" charset="0"/>
              </a:rPr>
              <a:t>K</a:t>
            </a:r>
            <a:r>
              <a:rPr lang="lv-LV" sz="2400" dirty="0" err="1">
                <a:solidFill>
                  <a:srgbClr val="000000"/>
                </a:solidFill>
                <a:effectLst/>
                <a:latin typeface="Times New Roman" panose="02020603050405020304" pitchFamily="18" charset="0"/>
                <a:ea typeface="Times New Roman" panose="02020603050405020304" pitchFamily="18" charset="0"/>
              </a:rPr>
              <a:t>ompulsīvas</a:t>
            </a:r>
            <a:r>
              <a:rPr lang="lv-LV" sz="2400" dirty="0">
                <a:solidFill>
                  <a:srgbClr val="000000"/>
                </a:solidFill>
                <a:effectLst/>
                <a:latin typeface="Times New Roman" panose="02020603050405020304" pitchFamily="18" charset="0"/>
                <a:ea typeface="Times New Roman" panose="02020603050405020304" pitchFamily="18" charset="0"/>
              </a:rPr>
              <a:t> pornogrāfijas lietošanas izplatība ir aptuveni</a:t>
            </a:r>
            <a:br>
              <a:rPr lang="lv-LV" sz="2400" dirty="0">
                <a:solidFill>
                  <a:srgbClr val="000000"/>
                </a:solidFill>
                <a:effectLst/>
                <a:latin typeface="Times New Roman" panose="02020603050405020304" pitchFamily="18" charset="0"/>
                <a:ea typeface="Times New Roman" panose="02020603050405020304" pitchFamily="18" charset="0"/>
              </a:rPr>
            </a:br>
            <a:r>
              <a:rPr lang="lv-LV" sz="2400" dirty="0">
                <a:solidFill>
                  <a:srgbClr val="000000"/>
                </a:solidFill>
                <a:effectLst/>
                <a:latin typeface="Times New Roman" panose="02020603050405020304" pitchFamily="18" charset="0"/>
                <a:ea typeface="Times New Roman" panose="02020603050405020304" pitchFamily="18" charset="0"/>
              </a:rPr>
              <a:t>4  % iedzīvotāju vidū un 11  % vīriešu vidū. </a:t>
            </a:r>
            <a:endParaRPr lang="lv-LV" sz="2400" dirty="0">
              <a:effectLst/>
              <a:latin typeface="Times New Roman" panose="02020603050405020304" pitchFamily="18" charset="0"/>
              <a:ea typeface="Times New Roman" panose="02020603050405020304" pitchFamily="18" charset="0"/>
            </a:endParaRPr>
          </a:p>
          <a:p>
            <a:pPr marL="0" indent="0">
              <a:buNone/>
            </a:pPr>
            <a:endParaRPr lang="en-GB" sz="3600" dirty="0"/>
          </a:p>
        </p:txBody>
      </p:sp>
      <p:sp>
        <p:nvSpPr>
          <p:cNvPr id="4" name="Taisnstūris 3">
            <a:extLst>
              <a:ext uri="{FF2B5EF4-FFF2-40B4-BE49-F238E27FC236}">
                <a16:creationId xmlns:a16="http://schemas.microsoft.com/office/drawing/2014/main" id="{85ADA47C-182B-7A79-F259-065B500ABA34}"/>
              </a:ext>
            </a:extLst>
          </p:cNvPr>
          <p:cNvSpPr/>
          <p:nvPr/>
        </p:nvSpPr>
        <p:spPr>
          <a:xfrm>
            <a:off x="10214295" y="1888964"/>
            <a:ext cx="1139505" cy="37750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aisnstūris 4">
            <a:extLst>
              <a:ext uri="{FF2B5EF4-FFF2-40B4-BE49-F238E27FC236}">
                <a16:creationId xmlns:a16="http://schemas.microsoft.com/office/drawing/2014/main" id="{A2BEA372-7303-CA69-2970-5D5A67A6182B}"/>
              </a:ext>
            </a:extLst>
          </p:cNvPr>
          <p:cNvSpPr/>
          <p:nvPr/>
        </p:nvSpPr>
        <p:spPr>
          <a:xfrm>
            <a:off x="903914" y="2980931"/>
            <a:ext cx="1780563" cy="37750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aisnstūris 5">
            <a:extLst>
              <a:ext uri="{FF2B5EF4-FFF2-40B4-BE49-F238E27FC236}">
                <a16:creationId xmlns:a16="http://schemas.microsoft.com/office/drawing/2014/main" id="{00EE256F-717C-4A84-9655-7F0741E35A0C}"/>
              </a:ext>
            </a:extLst>
          </p:cNvPr>
          <p:cNvSpPr/>
          <p:nvPr/>
        </p:nvSpPr>
        <p:spPr>
          <a:xfrm>
            <a:off x="6096000" y="3369665"/>
            <a:ext cx="564859" cy="37750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aisnstūris 6">
            <a:extLst>
              <a:ext uri="{FF2B5EF4-FFF2-40B4-BE49-F238E27FC236}">
                <a16:creationId xmlns:a16="http://schemas.microsoft.com/office/drawing/2014/main" id="{116E76EE-0846-B790-F297-FB7FE0AFCEFF}"/>
              </a:ext>
            </a:extLst>
          </p:cNvPr>
          <p:cNvSpPr/>
          <p:nvPr/>
        </p:nvSpPr>
        <p:spPr>
          <a:xfrm>
            <a:off x="4193097" y="4545522"/>
            <a:ext cx="1511417" cy="37750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aisnstūris 8">
            <a:extLst>
              <a:ext uri="{FF2B5EF4-FFF2-40B4-BE49-F238E27FC236}">
                <a16:creationId xmlns:a16="http://schemas.microsoft.com/office/drawing/2014/main" id="{9BBA8CF4-3E13-0BD9-174D-E44FE59582E4}"/>
              </a:ext>
            </a:extLst>
          </p:cNvPr>
          <p:cNvSpPr/>
          <p:nvPr/>
        </p:nvSpPr>
        <p:spPr>
          <a:xfrm>
            <a:off x="3970788" y="5336075"/>
            <a:ext cx="411061" cy="37750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aisnstūris 9">
            <a:extLst>
              <a:ext uri="{FF2B5EF4-FFF2-40B4-BE49-F238E27FC236}">
                <a16:creationId xmlns:a16="http://schemas.microsoft.com/office/drawing/2014/main" id="{19605F61-245F-35DA-DC11-5C56F01FA44B}"/>
              </a:ext>
            </a:extLst>
          </p:cNvPr>
          <p:cNvSpPr/>
          <p:nvPr/>
        </p:nvSpPr>
        <p:spPr>
          <a:xfrm>
            <a:off x="790662" y="5337465"/>
            <a:ext cx="411061" cy="37750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372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6" presetClass="exit" presetSubtype="32" fill="hold" grpId="0" nodeType="clickEffect">
                                  <p:stCondLst>
                                    <p:cond delay="0"/>
                                  </p:stCondLst>
                                  <p:childTnLst>
                                    <p:animEffect transition="out" filter="circle(out)">
                                      <p:cBhvr>
                                        <p:cTn id="13" dur="2000"/>
                                        <p:tgtEl>
                                          <p:spTgt spid="5"/>
                                        </p:tgtEl>
                                      </p:cBhvr>
                                    </p:animEffect>
                                    <p:set>
                                      <p:cBhvr>
                                        <p:cTn id="14" dur="1" fill="hold">
                                          <p:stCondLst>
                                            <p:cond delay="19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0" nodeType="clickEffect">
                                  <p:stCondLst>
                                    <p:cond delay="0"/>
                                  </p:stCondLst>
                                  <p:childTnLst>
                                    <p:animEffect transition="out" filter="fade">
                                      <p:cBhvr>
                                        <p:cTn id="18" dur="1000"/>
                                        <p:tgtEl>
                                          <p:spTgt spid="6"/>
                                        </p:tgtEl>
                                      </p:cBhvr>
                                    </p:animEffect>
                                    <p:anim calcmode="lin" valueType="num">
                                      <p:cBhvr>
                                        <p:cTn id="19" dur="1000"/>
                                        <p:tgtEl>
                                          <p:spTgt spid="6"/>
                                        </p:tgtEl>
                                        <p:attrNameLst>
                                          <p:attrName>ppt_x</p:attrName>
                                        </p:attrNameLst>
                                      </p:cBhvr>
                                      <p:tavLst>
                                        <p:tav tm="0">
                                          <p:val>
                                            <p:strVal val="ppt_x"/>
                                          </p:val>
                                        </p:tav>
                                        <p:tav tm="100000">
                                          <p:val>
                                            <p:strVal val="ppt_x"/>
                                          </p:val>
                                        </p:tav>
                                      </p:tavLst>
                                    </p:anim>
                                    <p:anim calcmode="lin" valueType="num">
                                      <p:cBhvr>
                                        <p:cTn id="20" dur="1000"/>
                                        <p:tgtEl>
                                          <p:spTgt spid="6"/>
                                        </p:tgtEl>
                                        <p:attrNameLst>
                                          <p:attrName>ppt_y</p:attrName>
                                        </p:attrNameLst>
                                      </p:cBhvr>
                                      <p:tavLst>
                                        <p:tav tm="0">
                                          <p:val>
                                            <p:strVal val="ppt_y"/>
                                          </p:val>
                                        </p:tav>
                                        <p:tav tm="100000">
                                          <p:val>
                                            <p:strVal val="ppt_y+.1"/>
                                          </p:val>
                                        </p:tav>
                                      </p:tavLst>
                                    </p:anim>
                                    <p:set>
                                      <p:cBhvr>
                                        <p:cTn id="21" dur="1" fill="hold">
                                          <p:stCondLst>
                                            <p:cond delay="9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xit" presetSubtype="21" fill="hold" grpId="0" nodeType="clickEffect">
                                  <p:stCondLst>
                                    <p:cond delay="0"/>
                                  </p:stCondLst>
                                  <p:childTnLst>
                                    <p:animEffect transition="out" filter="barn(inVertical)">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xit" presetSubtype="4" fill="hold" grpId="0" nodeType="clickEffect">
                                  <p:stCondLst>
                                    <p:cond delay="0"/>
                                  </p:stCondLst>
                                  <p:childTnLst>
                                    <p:animEffect transition="out" filter="wipe(down)">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6" presetClass="exit" presetSubtype="32" fill="hold" grpId="0" nodeType="clickEffect">
                                  <p:stCondLst>
                                    <p:cond delay="0"/>
                                  </p:stCondLst>
                                  <p:childTnLst>
                                    <p:animEffect transition="out" filter="circle(out)">
                                      <p:cBhvr>
                                        <p:cTn id="35" dur="2000"/>
                                        <p:tgtEl>
                                          <p:spTgt spid="9"/>
                                        </p:tgtEl>
                                      </p:cBhvr>
                                    </p:animEffect>
                                    <p:set>
                                      <p:cBhvr>
                                        <p:cTn id="36"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EF1B6-EF1F-3180-3D66-DC2850CA00C2}"/>
              </a:ext>
            </a:extLst>
          </p:cNvPr>
          <p:cNvSpPr>
            <a:spLocks noGrp="1"/>
          </p:cNvSpPr>
          <p:nvPr>
            <p:ph type="title"/>
          </p:nvPr>
        </p:nvSpPr>
        <p:spPr/>
        <p:txBody>
          <a:bodyPr/>
          <a:lstStyle/>
          <a:p>
            <a:r>
              <a:rPr lang="lv-LV" dirty="0"/>
              <a:t>Par pornogrāfijas ietekmi</a:t>
            </a:r>
            <a:endParaRPr lang="en-GB" dirty="0"/>
          </a:p>
        </p:txBody>
      </p:sp>
      <p:sp>
        <p:nvSpPr>
          <p:cNvPr id="5" name="TextBox 4">
            <a:extLst>
              <a:ext uri="{FF2B5EF4-FFF2-40B4-BE49-F238E27FC236}">
                <a16:creationId xmlns:a16="http://schemas.microsoft.com/office/drawing/2014/main" id="{6AECE69A-FA37-5083-7AE5-05EC99151C5D}"/>
              </a:ext>
            </a:extLst>
          </p:cNvPr>
          <p:cNvSpPr txBox="1"/>
          <p:nvPr/>
        </p:nvSpPr>
        <p:spPr>
          <a:xfrm>
            <a:off x="481666" y="1592041"/>
            <a:ext cx="6096000" cy="461665"/>
          </a:xfrm>
          <a:prstGeom prst="rect">
            <a:avLst/>
          </a:prstGeom>
          <a:noFill/>
        </p:spPr>
        <p:txBody>
          <a:bodyPr wrap="square">
            <a:spAutoFit/>
          </a:bodyPr>
          <a:lstStyle/>
          <a:p>
            <a:pPr lvl="0" algn="l"/>
            <a:r>
              <a:rPr lang="lv-LV" sz="2400" b="1" dirty="0">
                <a:solidFill>
                  <a:srgbClr val="000000"/>
                </a:solidFill>
                <a:effectLst/>
                <a:ea typeface="Calibri" panose="020F0502020204030204" pitchFamily="34" charset="0"/>
                <a:cs typeface="Times New Roman" panose="02020603050405020304" pitchFamily="18" charset="0"/>
              </a:rPr>
              <a:t>- Kā pornogrāfija ietekmē cilvēku? </a:t>
            </a:r>
            <a:endParaRPr lang="lv-LV" sz="2400" b="1" dirty="0">
              <a:effectLs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7D776D3-8B57-411D-B06A-D1E073B60132}"/>
              </a:ext>
            </a:extLst>
          </p:cNvPr>
          <p:cNvSpPr txBox="1"/>
          <p:nvPr/>
        </p:nvSpPr>
        <p:spPr>
          <a:xfrm>
            <a:off x="318781" y="1964525"/>
            <a:ext cx="11351004" cy="1200329"/>
          </a:xfrm>
          <a:prstGeom prst="rect">
            <a:avLst/>
          </a:prstGeom>
          <a:noFill/>
        </p:spPr>
        <p:txBody>
          <a:bodyPr wrap="square">
            <a:spAutoFit/>
          </a:bodyPr>
          <a:lstStyle/>
          <a:p>
            <a:pPr marL="228600">
              <a:spcAft>
                <a:spcPts val="600"/>
              </a:spcAft>
            </a:pPr>
            <a:r>
              <a:rPr lang="lv-LV" sz="2400" dirty="0">
                <a:solidFill>
                  <a:srgbClr val="000000"/>
                </a:solidFill>
                <a:ea typeface="Calibri" panose="020F0502020204030204" pitchFamily="34" charset="0"/>
                <a:cs typeface="Times New Roman" panose="02020603050405020304" pitchFamily="18" charset="0"/>
              </a:rPr>
              <a:t>«</a:t>
            </a:r>
            <a:r>
              <a:rPr lang="en-GB" sz="2400" dirty="0" err="1">
                <a:solidFill>
                  <a:srgbClr val="000000"/>
                </a:solidFill>
                <a:effectLst/>
                <a:ea typeface="Calibri" panose="020F0502020204030204" pitchFamily="34" charset="0"/>
                <a:cs typeface="Times New Roman" panose="02020603050405020304" pitchFamily="18" charset="0"/>
              </a:rPr>
              <a:t>Ar</a:t>
            </a:r>
            <a:r>
              <a:rPr lang="en-GB" sz="2400" dirty="0">
                <a:solidFill>
                  <a:srgbClr val="000000"/>
                </a:solidFill>
                <a:effectLst/>
                <a:ea typeface="Calibri" panose="020F0502020204030204" pitchFamily="34" charset="0"/>
                <a:cs typeface="Times New Roman" panose="02020603050405020304" pitchFamily="18" charset="0"/>
              </a:rPr>
              <a:t> </a:t>
            </a:r>
            <a:r>
              <a:rPr lang="en-GB" sz="2400" dirty="0" err="1">
                <a:solidFill>
                  <a:srgbClr val="000000"/>
                </a:solidFill>
                <a:effectLst/>
                <a:ea typeface="Calibri" panose="020F0502020204030204" pitchFamily="34" charset="0"/>
                <a:cs typeface="Times New Roman" panose="02020603050405020304" pitchFamily="18" charset="0"/>
              </a:rPr>
              <a:t>pornogrāfiju</a:t>
            </a:r>
            <a:r>
              <a:rPr lang="en-GB" sz="2400" dirty="0">
                <a:solidFill>
                  <a:srgbClr val="000000"/>
                </a:solidFill>
                <a:effectLst/>
                <a:ea typeface="Calibri" panose="020F0502020204030204" pitchFamily="34" charset="0"/>
                <a:cs typeface="Times New Roman" panose="02020603050405020304" pitchFamily="18" charset="0"/>
              </a:rPr>
              <a:t> </a:t>
            </a:r>
            <a:r>
              <a:rPr lang="en-GB" sz="2400" dirty="0" err="1">
                <a:solidFill>
                  <a:srgbClr val="000000"/>
                </a:solidFill>
                <a:effectLst/>
                <a:ea typeface="Calibri" panose="020F0502020204030204" pitchFamily="34" charset="0"/>
                <a:cs typeface="Times New Roman" panose="02020603050405020304" pitchFamily="18" charset="0"/>
              </a:rPr>
              <a:t>ir</a:t>
            </a:r>
            <a:r>
              <a:rPr lang="en-GB" sz="2400" dirty="0">
                <a:solidFill>
                  <a:srgbClr val="000000"/>
                </a:solidFill>
                <a:effectLst/>
                <a:ea typeface="Calibri" panose="020F0502020204030204" pitchFamily="34" charset="0"/>
                <a:cs typeface="Times New Roman" panose="02020603050405020304" pitchFamily="18" charset="0"/>
              </a:rPr>
              <a:t> </a:t>
            </a:r>
            <a:r>
              <a:rPr lang="en-GB" sz="2400" dirty="0" err="1">
                <a:solidFill>
                  <a:srgbClr val="000000"/>
                </a:solidFill>
                <a:effectLst/>
                <a:ea typeface="Calibri" panose="020F0502020204030204" pitchFamily="34" charset="0"/>
                <a:cs typeface="Times New Roman" panose="02020603050405020304" pitchFamily="18" charset="0"/>
              </a:rPr>
              <a:t>vieglāk</a:t>
            </a:r>
            <a:r>
              <a:rPr lang="en-GB" sz="2400" dirty="0">
                <a:solidFill>
                  <a:srgbClr val="000000"/>
                </a:solidFill>
                <a:effectLst/>
                <a:ea typeface="Calibri" panose="020F0502020204030204" pitchFamily="34" charset="0"/>
                <a:cs typeface="Times New Roman" panose="02020603050405020304" pitchFamily="18" charset="0"/>
              </a:rPr>
              <a:t> </a:t>
            </a:r>
            <a:r>
              <a:rPr lang="en-GB" sz="2400" dirty="0" err="1">
                <a:solidFill>
                  <a:srgbClr val="000000"/>
                </a:solidFill>
                <a:effectLst/>
                <a:ea typeface="Calibri" panose="020F0502020204030204" pitchFamily="34" charset="0"/>
                <a:cs typeface="Times New Roman" panose="02020603050405020304" pitchFamily="18" charset="0"/>
              </a:rPr>
              <a:t>paverdzināt</a:t>
            </a:r>
            <a:r>
              <a:rPr lang="en-GB" sz="2400" dirty="0">
                <a:solidFill>
                  <a:srgbClr val="000000"/>
                </a:solidFill>
                <a:effectLst/>
                <a:ea typeface="Calibri" panose="020F0502020204030204" pitchFamily="34" charset="0"/>
                <a:cs typeface="Times New Roman" panose="02020603050405020304" pitchFamily="18" charset="0"/>
              </a:rPr>
              <a:t> </a:t>
            </a:r>
            <a:r>
              <a:rPr lang="en-GB" sz="2400" dirty="0" err="1">
                <a:solidFill>
                  <a:srgbClr val="000000"/>
                </a:solidFill>
                <a:effectLst/>
                <a:ea typeface="Calibri" panose="020F0502020204030204" pitchFamily="34" charset="0"/>
                <a:cs typeface="Times New Roman" panose="02020603050405020304" pitchFamily="18" charset="0"/>
              </a:rPr>
              <a:t>cilvēkus</a:t>
            </a:r>
            <a:r>
              <a:rPr lang="en-GB" sz="2400" dirty="0">
                <a:solidFill>
                  <a:srgbClr val="000000"/>
                </a:solidFill>
                <a:effectLst/>
                <a:ea typeface="Calibri" panose="020F0502020204030204" pitchFamily="34" charset="0"/>
                <a:cs typeface="Times New Roman" panose="02020603050405020304" pitchFamily="18" charset="0"/>
              </a:rPr>
              <a:t> </a:t>
            </a:r>
            <a:r>
              <a:rPr lang="en-GB" sz="2400" dirty="0" err="1">
                <a:solidFill>
                  <a:srgbClr val="000000"/>
                </a:solidFill>
                <a:effectLst/>
                <a:ea typeface="Calibri" panose="020F0502020204030204" pitchFamily="34" charset="0"/>
                <a:cs typeface="Times New Roman" panose="02020603050405020304" pitchFamily="18" charset="0"/>
              </a:rPr>
              <a:t>nekā</a:t>
            </a:r>
            <a:r>
              <a:rPr lang="en-GB" sz="2400" dirty="0">
                <a:solidFill>
                  <a:srgbClr val="000000"/>
                </a:solidFill>
                <a:effectLst/>
                <a:ea typeface="Calibri" panose="020F0502020204030204" pitchFamily="34" charset="0"/>
                <a:cs typeface="Times New Roman" panose="02020603050405020304" pitchFamily="18" charset="0"/>
              </a:rPr>
              <a:t> </a:t>
            </a:r>
            <a:r>
              <a:rPr lang="en-GB" sz="2400" dirty="0" err="1">
                <a:solidFill>
                  <a:srgbClr val="000000"/>
                </a:solidFill>
                <a:effectLst/>
                <a:ea typeface="Calibri" panose="020F0502020204030204" pitchFamily="34" charset="0"/>
                <a:cs typeface="Times New Roman" panose="02020603050405020304" pitchFamily="18" charset="0"/>
              </a:rPr>
              <a:t>ar</a:t>
            </a:r>
            <a:r>
              <a:rPr lang="en-GB" sz="2400" dirty="0">
                <a:solidFill>
                  <a:srgbClr val="000000"/>
                </a:solidFill>
                <a:effectLst/>
                <a:ea typeface="Calibri" panose="020F0502020204030204" pitchFamily="34" charset="0"/>
                <a:cs typeface="Times New Roman" panose="02020603050405020304" pitchFamily="18" charset="0"/>
              </a:rPr>
              <a:t> </a:t>
            </a:r>
            <a:r>
              <a:rPr lang="en-GB" sz="2400" dirty="0" err="1">
                <a:solidFill>
                  <a:srgbClr val="000000"/>
                </a:solidFill>
                <a:effectLst/>
                <a:ea typeface="Calibri" panose="020F0502020204030204" pitchFamily="34" charset="0"/>
                <a:cs typeface="Times New Roman" panose="02020603050405020304" pitchFamily="18" charset="0"/>
              </a:rPr>
              <a:t>sardzes</a:t>
            </a:r>
            <a:r>
              <a:rPr lang="en-GB" sz="2400" dirty="0">
                <a:solidFill>
                  <a:srgbClr val="000000"/>
                </a:solidFill>
                <a:effectLst/>
                <a:ea typeface="Calibri" panose="020F0502020204030204" pitchFamily="34" charset="0"/>
                <a:cs typeface="Times New Roman" panose="02020603050405020304" pitchFamily="18" charset="0"/>
              </a:rPr>
              <a:t> </a:t>
            </a:r>
            <a:r>
              <a:rPr lang="en-GB" sz="2400" dirty="0" err="1">
                <a:solidFill>
                  <a:srgbClr val="000000"/>
                </a:solidFill>
                <a:effectLst/>
                <a:ea typeface="Calibri" panose="020F0502020204030204" pitchFamily="34" charset="0"/>
                <a:cs typeface="Times New Roman" panose="02020603050405020304" pitchFamily="18" charset="0"/>
              </a:rPr>
              <a:t>torņiem</a:t>
            </a:r>
            <a:r>
              <a:rPr lang="lv-LV" sz="2400" dirty="0">
                <a:solidFill>
                  <a:srgbClr val="000000"/>
                </a:solidFill>
                <a:effectLst/>
                <a:ea typeface="Calibri" panose="020F0502020204030204" pitchFamily="34" charset="0"/>
                <a:cs typeface="Times New Roman" panose="02020603050405020304" pitchFamily="18" charset="0"/>
              </a:rPr>
              <a:t>»</a:t>
            </a:r>
            <a:r>
              <a:rPr lang="en-GB" sz="2400" dirty="0">
                <a:solidFill>
                  <a:srgbClr val="000000"/>
                </a:solidFill>
                <a:effectLst/>
                <a:ea typeface="Calibri" panose="020F0502020204030204" pitchFamily="34" charset="0"/>
                <a:cs typeface="Times New Roman" panose="02020603050405020304" pitchFamily="18" charset="0"/>
              </a:rPr>
              <a:t> (</a:t>
            </a:r>
            <a:r>
              <a:rPr lang="en-GB" sz="2400" i="1" dirty="0">
                <a:solidFill>
                  <a:srgbClr val="000000"/>
                </a:solidFill>
                <a:effectLst/>
                <a:ea typeface="Calibri" panose="020F0502020204030204" pitchFamily="34" charset="0"/>
                <a:cs typeface="Times New Roman" panose="02020603050405020304" pitchFamily="18" charset="0"/>
              </a:rPr>
              <a:t>A</a:t>
            </a:r>
            <a:r>
              <a:rPr lang="lv-LV" sz="2400" i="1" dirty="0">
                <a:solidFill>
                  <a:srgbClr val="000000"/>
                </a:solidFill>
                <a:effectLst/>
                <a:ea typeface="Calibri" panose="020F0502020204030204" pitchFamily="34" charset="0"/>
                <a:cs typeface="Times New Roman" panose="02020603050405020304" pitchFamily="18" charset="0"/>
              </a:rPr>
              <a:t>.</a:t>
            </a:r>
            <a:r>
              <a:rPr lang="en-GB" sz="2400" i="1" dirty="0">
                <a:solidFill>
                  <a:srgbClr val="000000"/>
                </a:solidFill>
                <a:effectLst/>
                <a:ea typeface="Calibri" panose="020F0502020204030204" pitchFamily="34" charset="0"/>
                <a:cs typeface="Times New Roman" panose="02020603050405020304" pitchFamily="18" charset="0"/>
              </a:rPr>
              <a:t> </a:t>
            </a:r>
            <a:r>
              <a:rPr lang="en-GB" sz="2400" i="1" dirty="0" err="1">
                <a:solidFill>
                  <a:srgbClr val="000000"/>
                </a:solidFill>
                <a:effectLst/>
                <a:ea typeface="Calibri" panose="020F0502020204030204" pitchFamily="34" charset="0"/>
                <a:cs typeface="Times New Roman" panose="02020603050405020304" pitchFamily="18" charset="0"/>
              </a:rPr>
              <a:t>Solžeņicins</a:t>
            </a:r>
            <a:r>
              <a:rPr lang="en-GB" sz="2400" dirty="0">
                <a:solidFill>
                  <a:srgbClr val="000000"/>
                </a:solidFill>
                <a:effectLst/>
                <a:ea typeface="Calibri" panose="020F0502020204030204" pitchFamily="34" charset="0"/>
                <a:cs typeface="Times New Roman" panose="02020603050405020304" pitchFamily="18" charset="0"/>
              </a:rPr>
              <a:t>). </a:t>
            </a:r>
            <a:r>
              <a:rPr lang="en-GB" sz="2400" dirty="0" err="1">
                <a:solidFill>
                  <a:srgbClr val="000000"/>
                </a:solidFill>
                <a:effectLst/>
                <a:ea typeface="Calibri" panose="020F0502020204030204" pitchFamily="34" charset="0"/>
                <a:cs typeface="Times New Roman" panose="02020603050405020304" pitchFamily="18" charset="0"/>
              </a:rPr>
              <a:t>Tā</a:t>
            </a:r>
            <a:r>
              <a:rPr lang="en-GB" sz="2400" dirty="0">
                <a:solidFill>
                  <a:srgbClr val="000000"/>
                </a:solidFill>
                <a:effectLst/>
                <a:ea typeface="Calibri" panose="020F0502020204030204" pitchFamily="34" charset="0"/>
                <a:cs typeface="Times New Roman" panose="02020603050405020304" pitchFamily="18" charset="0"/>
              </a:rPr>
              <a:t> </a:t>
            </a:r>
            <a:r>
              <a:rPr lang="en-GB" sz="2400" dirty="0" err="1">
                <a:solidFill>
                  <a:srgbClr val="000000"/>
                </a:solidFill>
                <a:effectLst/>
                <a:ea typeface="Calibri" panose="020F0502020204030204" pitchFamily="34" charset="0"/>
                <a:cs typeface="Times New Roman" panose="02020603050405020304" pitchFamily="18" charset="0"/>
              </a:rPr>
              <a:t>rada</a:t>
            </a:r>
            <a:r>
              <a:rPr lang="en-GB" sz="2400" dirty="0">
                <a:solidFill>
                  <a:srgbClr val="000000"/>
                </a:solidFill>
                <a:effectLst/>
                <a:ea typeface="Calibri" panose="020F0502020204030204" pitchFamily="34" charset="0"/>
                <a:cs typeface="Times New Roman" panose="02020603050405020304" pitchFamily="18" charset="0"/>
              </a:rPr>
              <a:t> </a:t>
            </a:r>
            <a:r>
              <a:rPr lang="en-GB" sz="2400" dirty="0" err="1">
                <a:solidFill>
                  <a:srgbClr val="000000"/>
                </a:solidFill>
                <a:effectLst/>
                <a:ea typeface="Calibri" panose="020F0502020204030204" pitchFamily="34" charset="0"/>
                <a:cs typeface="Times New Roman" panose="02020603050405020304" pitchFamily="18" charset="0"/>
              </a:rPr>
              <a:t>atkārību</a:t>
            </a:r>
            <a:r>
              <a:rPr lang="en-GB" sz="2400" dirty="0">
                <a:solidFill>
                  <a:srgbClr val="000000"/>
                </a:solidFill>
                <a:effectLst/>
                <a:ea typeface="Calibri" panose="020F0502020204030204" pitchFamily="34" charset="0"/>
                <a:cs typeface="Times New Roman" panose="02020603050405020304" pitchFamily="18" charset="0"/>
              </a:rPr>
              <a:t> un </a:t>
            </a:r>
            <a:r>
              <a:rPr lang="en-GB" sz="2400" dirty="0" err="1">
                <a:solidFill>
                  <a:srgbClr val="000000"/>
                </a:solidFill>
                <a:effectLst/>
                <a:ea typeface="Calibri" panose="020F0502020204030204" pitchFamily="34" charset="0"/>
                <a:cs typeface="Times New Roman" panose="02020603050405020304" pitchFamily="18" charset="0"/>
              </a:rPr>
              <a:t>noverš</a:t>
            </a:r>
            <a:r>
              <a:rPr lang="en-GB" sz="2400" dirty="0">
                <a:solidFill>
                  <a:srgbClr val="000000"/>
                </a:solidFill>
                <a:effectLst/>
                <a:ea typeface="Calibri" panose="020F0502020204030204" pitchFamily="34" charset="0"/>
                <a:cs typeface="Times New Roman" panose="02020603050405020304" pitchFamily="18" charset="0"/>
              </a:rPr>
              <a:t> </a:t>
            </a:r>
            <a:r>
              <a:rPr lang="en-GB" sz="2400" dirty="0" err="1">
                <a:solidFill>
                  <a:srgbClr val="000000"/>
                </a:solidFill>
                <a:effectLst/>
                <a:ea typeface="Calibri" panose="020F0502020204030204" pitchFamily="34" charset="0"/>
                <a:cs typeface="Times New Roman" panose="02020603050405020304" pitchFamily="18" charset="0"/>
              </a:rPr>
              <a:t>cilvēku</a:t>
            </a:r>
            <a:r>
              <a:rPr lang="en-GB" sz="2400" dirty="0">
                <a:solidFill>
                  <a:srgbClr val="000000"/>
                </a:solidFill>
                <a:effectLst/>
                <a:ea typeface="Calibri" panose="020F0502020204030204" pitchFamily="34" charset="0"/>
                <a:cs typeface="Times New Roman" panose="02020603050405020304" pitchFamily="18" charset="0"/>
              </a:rPr>
              <a:t> </a:t>
            </a:r>
            <a:r>
              <a:rPr lang="en-GB" sz="2400" dirty="0" err="1">
                <a:solidFill>
                  <a:srgbClr val="000000"/>
                </a:solidFill>
                <a:effectLst/>
                <a:ea typeface="Calibri" panose="020F0502020204030204" pitchFamily="34" charset="0"/>
                <a:cs typeface="Times New Roman" panose="02020603050405020304" pitchFamily="18" charset="0"/>
              </a:rPr>
              <a:t>uzmanību</a:t>
            </a:r>
            <a:r>
              <a:rPr lang="en-GB" sz="2400" dirty="0">
                <a:solidFill>
                  <a:srgbClr val="000000"/>
                </a:solidFill>
                <a:effectLst/>
                <a:ea typeface="Calibri" panose="020F0502020204030204" pitchFamily="34" charset="0"/>
                <a:cs typeface="Times New Roman" panose="02020603050405020304" pitchFamily="18" charset="0"/>
              </a:rPr>
              <a:t> no </a:t>
            </a:r>
            <a:r>
              <a:rPr lang="en-GB" sz="2400" dirty="0" err="1">
                <a:solidFill>
                  <a:srgbClr val="000000"/>
                </a:solidFill>
                <a:effectLst/>
                <a:ea typeface="Calibri" panose="020F0502020204030204" pitchFamily="34" charset="0"/>
                <a:cs typeface="Times New Roman" panose="02020603050405020304" pitchFamily="18" charset="0"/>
              </a:rPr>
              <a:t>dzīves</a:t>
            </a:r>
            <a:r>
              <a:rPr lang="en-GB" sz="2400" dirty="0">
                <a:solidFill>
                  <a:srgbClr val="000000"/>
                </a:solidFill>
                <a:effectLst/>
                <a:ea typeface="Calibri" panose="020F0502020204030204" pitchFamily="34" charset="0"/>
                <a:cs typeface="Times New Roman" panose="02020603050405020304" pitchFamily="18" charset="0"/>
              </a:rPr>
              <a:t> </a:t>
            </a:r>
            <a:r>
              <a:rPr lang="en-GB" sz="2400" dirty="0" err="1">
                <a:solidFill>
                  <a:srgbClr val="000000"/>
                </a:solidFill>
                <a:effectLst/>
                <a:ea typeface="Calibri" panose="020F0502020204030204" pitchFamily="34" charset="0"/>
                <a:cs typeface="Times New Roman" panose="02020603050405020304" pitchFamily="18" charset="0"/>
              </a:rPr>
              <a:t>cildeniem</a:t>
            </a:r>
            <a:r>
              <a:rPr lang="en-GB" sz="2400" dirty="0">
                <a:solidFill>
                  <a:srgbClr val="000000"/>
                </a:solidFill>
                <a:effectLst/>
                <a:ea typeface="Calibri" panose="020F0502020204030204" pitchFamily="34" charset="0"/>
                <a:cs typeface="Times New Roman" panose="02020603050405020304" pitchFamily="18" charset="0"/>
              </a:rPr>
              <a:t> </a:t>
            </a:r>
            <a:r>
              <a:rPr lang="en-GB" sz="2400" dirty="0" err="1">
                <a:solidFill>
                  <a:srgbClr val="000000"/>
                </a:solidFill>
                <a:effectLst/>
                <a:ea typeface="Calibri" panose="020F0502020204030204" pitchFamily="34" charset="0"/>
                <a:cs typeface="Times New Roman" panose="02020603050405020304" pitchFamily="18" charset="0"/>
              </a:rPr>
              <a:t>ideāliem</a:t>
            </a:r>
            <a:r>
              <a:rPr lang="en-GB" sz="2400" dirty="0">
                <a:solidFill>
                  <a:srgbClr val="000000"/>
                </a:solidFill>
                <a:effectLst/>
                <a:ea typeface="Calibri" panose="020F0502020204030204" pitchFamily="34" charset="0"/>
                <a:cs typeface="Times New Roman" panose="02020603050405020304" pitchFamily="18" charset="0"/>
              </a:rPr>
              <a:t> un </a:t>
            </a:r>
            <a:r>
              <a:rPr lang="en-GB" sz="2400" dirty="0" err="1">
                <a:solidFill>
                  <a:srgbClr val="000000"/>
                </a:solidFill>
                <a:effectLst/>
                <a:ea typeface="Calibri" panose="020F0502020204030204" pitchFamily="34" charset="0"/>
                <a:cs typeface="Times New Roman" panose="02020603050405020304" pitchFamily="18" charset="0"/>
              </a:rPr>
              <a:t>sabiedrības</a:t>
            </a:r>
            <a:r>
              <a:rPr lang="en-GB" sz="2400" dirty="0">
                <a:solidFill>
                  <a:srgbClr val="000000"/>
                </a:solidFill>
                <a:effectLst/>
                <a:ea typeface="Calibri" panose="020F0502020204030204" pitchFamily="34" charset="0"/>
                <a:cs typeface="Times New Roman" panose="02020603050405020304" pitchFamily="18" charset="0"/>
              </a:rPr>
              <a:t> </a:t>
            </a:r>
            <a:r>
              <a:rPr lang="en-GB" sz="2400" dirty="0" err="1">
                <a:solidFill>
                  <a:srgbClr val="000000"/>
                </a:solidFill>
                <a:effectLst/>
                <a:ea typeface="Calibri" panose="020F0502020204030204" pitchFamily="34" charset="0"/>
                <a:cs typeface="Times New Roman" panose="02020603050405020304" pitchFamily="18" charset="0"/>
              </a:rPr>
              <a:t>globālajām</a:t>
            </a:r>
            <a:r>
              <a:rPr lang="en-GB" sz="2400" dirty="0">
                <a:solidFill>
                  <a:srgbClr val="000000"/>
                </a:solidFill>
                <a:effectLst/>
                <a:ea typeface="Calibri" panose="020F0502020204030204" pitchFamily="34" charset="0"/>
                <a:cs typeface="Times New Roman" panose="02020603050405020304" pitchFamily="18" charset="0"/>
              </a:rPr>
              <a:t> </a:t>
            </a:r>
            <a:r>
              <a:rPr lang="en-GB" sz="2400" dirty="0" err="1">
                <a:solidFill>
                  <a:srgbClr val="000000"/>
                </a:solidFill>
                <a:effectLst/>
                <a:ea typeface="Calibri" panose="020F0502020204030204" pitchFamily="34" charset="0"/>
                <a:cs typeface="Times New Roman" panose="02020603050405020304" pitchFamily="18" charset="0"/>
              </a:rPr>
              <a:t>problēmām</a:t>
            </a:r>
            <a:r>
              <a:rPr lang="en-GB" sz="2400" dirty="0">
                <a:solidFill>
                  <a:srgbClr val="000000"/>
                </a:solidFill>
                <a:effectLst/>
                <a:ea typeface="Calibri" panose="020F0502020204030204" pitchFamily="34" charset="0"/>
                <a:cs typeface="Times New Roman" panose="02020603050405020304" pitchFamily="18" charset="0"/>
              </a:rPr>
              <a:t>. </a:t>
            </a:r>
            <a:endParaRPr lang="lv-LV" sz="2400" dirty="0">
              <a:effectLs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B83526A-D4A5-62FB-BD9E-BD319D164D5B}"/>
              </a:ext>
            </a:extLst>
          </p:cNvPr>
          <p:cNvSpPr txBox="1"/>
          <p:nvPr/>
        </p:nvSpPr>
        <p:spPr>
          <a:xfrm>
            <a:off x="481666" y="3244109"/>
            <a:ext cx="6096000" cy="461665"/>
          </a:xfrm>
          <a:prstGeom prst="rect">
            <a:avLst/>
          </a:prstGeom>
          <a:noFill/>
        </p:spPr>
        <p:txBody>
          <a:bodyPr wrap="square">
            <a:spAutoFit/>
          </a:bodyPr>
          <a:lstStyle/>
          <a:p>
            <a:r>
              <a:rPr lang="en-GB" sz="2400" b="1" dirty="0"/>
              <a:t>-</a:t>
            </a:r>
            <a:r>
              <a:rPr lang="lv-LV" sz="2400" b="1" dirty="0"/>
              <a:t> </a:t>
            </a:r>
            <a:r>
              <a:rPr lang="en-GB" sz="2400" b="1" dirty="0" err="1"/>
              <a:t>Kāpēc</a:t>
            </a:r>
            <a:r>
              <a:rPr lang="en-GB" sz="2400" b="1" dirty="0"/>
              <a:t> </a:t>
            </a:r>
            <a:r>
              <a:rPr lang="en-GB" sz="2400" b="1" dirty="0" err="1"/>
              <a:t>atteikties</a:t>
            </a:r>
            <a:r>
              <a:rPr lang="en-GB" sz="2400" b="1" dirty="0"/>
              <a:t> no </a:t>
            </a:r>
            <a:r>
              <a:rPr lang="en-GB" sz="2400" b="1" dirty="0" err="1"/>
              <a:t>pornogrāfijas</a:t>
            </a:r>
            <a:r>
              <a:rPr lang="en-GB" sz="2400" b="1" dirty="0"/>
              <a:t> </a:t>
            </a:r>
            <a:r>
              <a:rPr lang="en-GB" sz="2400" b="1" dirty="0" err="1"/>
              <a:t>skatīšanās</a:t>
            </a:r>
            <a:r>
              <a:rPr lang="en-GB" sz="2400" b="1" dirty="0"/>
              <a:t>? </a:t>
            </a:r>
          </a:p>
        </p:txBody>
      </p:sp>
      <p:sp>
        <p:nvSpPr>
          <p:cNvPr id="16" name="TextBox 15">
            <a:extLst>
              <a:ext uri="{FF2B5EF4-FFF2-40B4-BE49-F238E27FC236}">
                <a16:creationId xmlns:a16="http://schemas.microsoft.com/office/drawing/2014/main" id="{A35A02F5-8912-E15B-1681-5E9CC8109383}"/>
              </a:ext>
            </a:extLst>
          </p:cNvPr>
          <p:cNvSpPr txBox="1"/>
          <p:nvPr/>
        </p:nvSpPr>
        <p:spPr>
          <a:xfrm>
            <a:off x="481666" y="3693146"/>
            <a:ext cx="11228668" cy="1200329"/>
          </a:xfrm>
          <a:prstGeom prst="rect">
            <a:avLst/>
          </a:prstGeom>
          <a:noFill/>
        </p:spPr>
        <p:txBody>
          <a:bodyPr wrap="square">
            <a:spAutoFit/>
          </a:bodyPr>
          <a:lstStyle/>
          <a:p>
            <a:r>
              <a:rPr lang="lv-LV" sz="2400" dirty="0"/>
              <a:t>«Pornogrāfija vulgarizē, banalizē seksualitāti. Tā pārkāpj cilvēka cieņu un cieņu pret cilvēka ķermeni. Tā veicina skatīties uz citiem cilvēkiem kā seksuālās baudas iegūšanas objektiem» (</a:t>
            </a:r>
            <a:r>
              <a:rPr lang="lv-LV" sz="2400" i="1" dirty="0"/>
              <a:t>T. </a:t>
            </a:r>
            <a:r>
              <a:rPr lang="lv-LV" sz="2400" i="1" dirty="0" err="1"/>
              <a:t>Lickona</a:t>
            </a:r>
            <a:r>
              <a:rPr lang="lv-LV" sz="2400" dirty="0"/>
              <a:t>). </a:t>
            </a:r>
            <a:endParaRPr lang="en-GB" sz="2400" dirty="0"/>
          </a:p>
        </p:txBody>
      </p:sp>
      <p:sp>
        <p:nvSpPr>
          <p:cNvPr id="20" name="TextBox 19">
            <a:extLst>
              <a:ext uri="{FF2B5EF4-FFF2-40B4-BE49-F238E27FC236}">
                <a16:creationId xmlns:a16="http://schemas.microsoft.com/office/drawing/2014/main" id="{73174144-9816-43D9-158C-9EC4E5DE51DD}"/>
              </a:ext>
            </a:extLst>
          </p:cNvPr>
          <p:cNvSpPr txBox="1"/>
          <p:nvPr/>
        </p:nvSpPr>
        <p:spPr>
          <a:xfrm>
            <a:off x="481666" y="4985358"/>
            <a:ext cx="9320870" cy="461665"/>
          </a:xfrm>
          <a:prstGeom prst="rect">
            <a:avLst/>
          </a:prstGeom>
          <a:noFill/>
        </p:spPr>
        <p:txBody>
          <a:bodyPr wrap="square">
            <a:spAutoFit/>
          </a:bodyPr>
          <a:lstStyle/>
          <a:p>
            <a:r>
              <a:rPr lang="lv-LV" sz="2400" b="1" dirty="0"/>
              <a:t>- </a:t>
            </a:r>
            <a:r>
              <a:rPr lang="en-GB" sz="2400" b="1" dirty="0" err="1"/>
              <a:t>Kādi</a:t>
            </a:r>
            <a:r>
              <a:rPr lang="en-GB" sz="2400" b="1" dirty="0"/>
              <a:t> </a:t>
            </a:r>
            <a:r>
              <a:rPr lang="lv-LV" sz="2400" b="1" dirty="0"/>
              <a:t>ir </a:t>
            </a:r>
            <a:r>
              <a:rPr lang="en-GB" sz="2400" b="1" dirty="0" err="1"/>
              <a:t>būtiski</a:t>
            </a:r>
            <a:r>
              <a:rPr lang="en-GB" sz="2400" b="1" dirty="0"/>
              <a:t> </a:t>
            </a:r>
            <a:r>
              <a:rPr lang="en-GB" sz="2400" b="1" dirty="0" err="1"/>
              <a:t>ieguvumi</a:t>
            </a:r>
            <a:r>
              <a:rPr lang="en-GB" sz="2400" b="1" dirty="0"/>
              <a:t>, </a:t>
            </a:r>
            <a:r>
              <a:rPr lang="en-GB" sz="2400" b="1" dirty="0" err="1"/>
              <a:t>atsakoties</a:t>
            </a:r>
            <a:r>
              <a:rPr lang="en-GB" sz="2400" b="1" dirty="0"/>
              <a:t> no </a:t>
            </a:r>
            <a:r>
              <a:rPr lang="en-GB" sz="2400" b="1" dirty="0" err="1"/>
              <a:t>pornogrāfija</a:t>
            </a:r>
            <a:r>
              <a:rPr lang="lv-LV" sz="2400" b="1" dirty="0"/>
              <a:t>s</a:t>
            </a:r>
            <a:r>
              <a:rPr lang="en-GB" sz="2400" b="1" dirty="0"/>
              <a:t>? </a:t>
            </a:r>
          </a:p>
        </p:txBody>
      </p:sp>
      <p:sp>
        <p:nvSpPr>
          <p:cNvPr id="22" name="TextBox 21">
            <a:extLst>
              <a:ext uri="{FF2B5EF4-FFF2-40B4-BE49-F238E27FC236}">
                <a16:creationId xmlns:a16="http://schemas.microsoft.com/office/drawing/2014/main" id="{6BBA23E9-4B39-570B-3DD9-C4514BC071FC}"/>
              </a:ext>
            </a:extLst>
          </p:cNvPr>
          <p:cNvSpPr txBox="1"/>
          <p:nvPr/>
        </p:nvSpPr>
        <p:spPr>
          <a:xfrm>
            <a:off x="318781" y="5447023"/>
            <a:ext cx="11962701" cy="1200329"/>
          </a:xfrm>
          <a:prstGeom prst="rect">
            <a:avLst/>
          </a:prstGeom>
          <a:noFill/>
        </p:spPr>
        <p:txBody>
          <a:bodyPr wrap="square">
            <a:spAutoFit/>
          </a:bodyPr>
          <a:lstStyle/>
          <a:p>
            <a:pPr marL="228600" algn="l">
              <a:spcAft>
                <a:spcPts val="600"/>
              </a:spcAft>
            </a:pPr>
            <a:r>
              <a:rPr lang="lv-LV" sz="2400" dirty="0">
                <a:solidFill>
                  <a:srgbClr val="000000"/>
                </a:solidFill>
                <a:effectLst/>
                <a:ea typeface="Calibri" panose="020F0502020204030204" pitchFamily="34" charset="0"/>
                <a:cs typeface="Times New Roman" panose="02020603050405020304" pitchFamily="18" charset="0"/>
              </a:rPr>
              <a:t>Vairāk enerģijas, produktivitātes pieaugums mācībās un darbā, pilnvērtīgākas attiecības ar citiem, pašapziņas un pašpārliecinātības pieaugums, labāka mentāla veselība un laimes izjūtas pieaugums, labāka saskaņa ar garīgajiem ideāliem, labāki panākumi sportā, mākslā …</a:t>
            </a:r>
            <a:endParaRPr lang="lv-LV"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931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6" grpId="0"/>
      <p:bldP spid="20" grpId="0"/>
      <p:bldP spid="22" grpId="0"/>
    </p:bldLst>
  </p:timing>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cd8bb90-b1cb-4fe5-8892-66ea2dba031d">
      <Terms xmlns="http://schemas.microsoft.com/office/infopath/2007/PartnerControls"/>
    </lcf76f155ced4ddcb4097134ff3c332f>
    <TaxCatchAll xmlns="42849b6b-6ccc-423c-92da-67f4062e206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6" ma:contentTypeDescription="Create a new document." ma:contentTypeScope="" ma:versionID="571b03ae4377786757485918a54e474a">
  <xsd:schema xmlns:xsd="http://www.w3.org/2001/XMLSchema" xmlns:xs="http://www.w3.org/2001/XMLSchema" xmlns:p="http://schemas.microsoft.com/office/2006/metadata/properties" xmlns:ns2="bcd8bb90-b1cb-4fe5-8892-66ea2dba031d" xmlns:ns3="42849b6b-6ccc-423c-92da-67f4062e2063" targetNamespace="http://schemas.microsoft.com/office/2006/metadata/properties" ma:root="true" ma:fieldsID="639a6aa6a6d3da091d81b4fa4e441d15" ns2:_="" ns3:_="">
    <xsd:import namespace="bcd8bb90-b1cb-4fe5-8892-66ea2dba031d"/>
    <xsd:import namespace="42849b6b-6ccc-423c-92da-67f4062e20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bc0b185-4452-496b-8675-b05c282237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849b6b-6ccc-423c-92da-67f4062e206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f785402-e8ca-4c71-ae72-366be4a03c8e}" ma:internalName="TaxCatchAll" ma:showField="CatchAllData" ma:web="42849b6b-6ccc-423c-92da-67f4062e20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F6E863-549E-4B8A-AB5C-B50BE4193B78}">
  <ds:schemaRefs>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purl.org/dc/dcmitype/"/>
    <ds:schemaRef ds:uri="http://purl.org/dc/elements/1.1/"/>
    <ds:schemaRef ds:uri="bcd8bb90-b1cb-4fe5-8892-66ea2dba031d"/>
    <ds:schemaRef ds:uri="http://schemas.microsoft.com/office/infopath/2007/PartnerControls"/>
    <ds:schemaRef ds:uri="42849b6b-6ccc-423c-92da-67f4062e2063"/>
    <ds:schemaRef ds:uri="http://www.w3.org/XML/1998/namespace"/>
  </ds:schemaRefs>
</ds:datastoreItem>
</file>

<file path=customXml/itemProps2.xml><?xml version="1.0" encoding="utf-8"?>
<ds:datastoreItem xmlns:ds="http://schemas.openxmlformats.org/officeDocument/2006/customXml" ds:itemID="{EB4EAF55-BA1A-428F-BCD7-33E8B2FCD5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8bb90-b1cb-4fe5-8892-66ea2dba031d"/>
    <ds:schemaRef ds:uri="42849b6b-6ccc-423c-92da-67f4062e20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3C0561-0ED2-48C7-A9B8-EB3FF5ACE6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420</TotalTime>
  <Words>1028</Words>
  <Application>Microsoft Office PowerPoint</Application>
  <PresentationFormat>Platekrāna</PresentationFormat>
  <Paragraphs>80</Paragraphs>
  <Slides>12</Slides>
  <Notes>0</Notes>
  <HiddenSlides>0</HiddenSlides>
  <MMClips>0</MMClips>
  <ScaleCrop>false</ScaleCrop>
  <HeadingPairs>
    <vt:vector size="4" baseType="variant">
      <vt:variant>
        <vt:lpstr>Dizains</vt:lpstr>
      </vt:variant>
      <vt:variant>
        <vt:i4>2</vt:i4>
      </vt:variant>
      <vt:variant>
        <vt:lpstr>Slaidu virsraksti</vt:lpstr>
      </vt:variant>
      <vt:variant>
        <vt:i4>12</vt:i4>
      </vt:variant>
    </vt:vector>
  </HeadingPairs>
  <TitlesOfParts>
    <vt:vector size="14" baseType="lpstr">
      <vt:lpstr>Office dizains</vt:lpstr>
      <vt:lpstr>1_Office dizains</vt:lpstr>
      <vt:lpstr>12. klase 4. modulis: Uzplaukums digitālā vidē Tēma: Jēga, attiecības un globalizācija internetā 2. nodarbība: Draudzība un romantiskās attiecības tiešsaistē</vt:lpstr>
      <vt:lpstr>Ievads. Telnicināšana?!</vt:lpstr>
      <vt:lpstr>Morālā dilemma</vt:lpstr>
      <vt:lpstr>1. aktivitāte. Internets un draudzība</vt:lpstr>
      <vt:lpstr>2. aktivitāte. Iepazīšanās internetā – analīze </vt:lpstr>
      <vt:lpstr>3. aktivitāte. Labas attiecības un atkarības </vt:lpstr>
      <vt:lpstr>Info par pornogrāfijas apmēru pasaulē - 1</vt:lpstr>
      <vt:lpstr>Info par pornogrāfijas apmēru pasaulē - 2</vt:lpstr>
      <vt:lpstr>Par pornogrāfijas ietekmi</vt:lpstr>
      <vt:lpstr>Refleksija. Interneta pilnvērtīgā izmantošana</vt:lpstr>
      <vt:lpstr>Mājas darbs</vt:lpstr>
      <vt:lpstr>Tikumiskās audzināšanas programma «e-TAP+»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Manuels Fernandezs</dc:creator>
  <cp:lastModifiedBy>Manuels Hoakins Fernandess-Gonsaless</cp:lastModifiedBy>
  <cp:revision>51</cp:revision>
  <dcterms:created xsi:type="dcterms:W3CDTF">2021-06-29T10:55:51Z</dcterms:created>
  <dcterms:modified xsi:type="dcterms:W3CDTF">2023-10-27T07:42:54Z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y fmtid="{D5CDD505-2E9C-101B-9397-08002B2CF9AE}" pid="3" name="MediaServiceImageTags">
    <vt:lpwstr/>
  </property>
</Properties>
</file>